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4" r:id="rId2"/>
  </p:sldMasterIdLst>
  <p:notesMasterIdLst>
    <p:notesMasterId r:id="rId26"/>
  </p:notesMasterIdLst>
  <p:handoutMasterIdLst>
    <p:handoutMasterId r:id="rId27"/>
  </p:handoutMasterIdLst>
  <p:sldIdLst>
    <p:sldId id="3072" r:id="rId3"/>
    <p:sldId id="3150" r:id="rId4"/>
    <p:sldId id="3149" r:id="rId5"/>
    <p:sldId id="3106" r:id="rId6"/>
    <p:sldId id="3138" r:id="rId7"/>
    <p:sldId id="3141" r:id="rId8"/>
    <p:sldId id="3116" r:id="rId9"/>
    <p:sldId id="3151" r:id="rId10"/>
    <p:sldId id="3111" r:id="rId11"/>
    <p:sldId id="3108" r:id="rId12"/>
    <p:sldId id="3110" r:id="rId13"/>
    <p:sldId id="3140" r:id="rId14"/>
    <p:sldId id="3152" r:id="rId15"/>
    <p:sldId id="3148" r:id="rId16"/>
    <p:sldId id="3115" r:id="rId17"/>
    <p:sldId id="3107" r:id="rId18"/>
    <p:sldId id="3114" r:id="rId19"/>
    <p:sldId id="3153" r:id="rId20"/>
    <p:sldId id="3105" r:id="rId21"/>
    <p:sldId id="3104" r:id="rId22"/>
    <p:sldId id="3142" r:id="rId23"/>
    <p:sldId id="3154" r:id="rId24"/>
    <p:sldId id="315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B7F1"/>
    <a:srgbClr val="FBBF09"/>
    <a:srgbClr val="0170C1"/>
    <a:srgbClr val="006AB6"/>
    <a:srgbClr val="8ED7F1"/>
    <a:srgbClr val="D52C0A"/>
    <a:srgbClr val="535353"/>
    <a:srgbClr val="30B9C3"/>
    <a:srgbClr val="157DA8"/>
    <a:srgbClr val="8EC4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17" autoAdjust="0"/>
    <p:restoredTop sz="92986" autoAdjust="0"/>
  </p:normalViewPr>
  <p:slideViewPr>
    <p:cSldViewPr>
      <p:cViewPr>
        <p:scale>
          <a:sx n="50" d="100"/>
          <a:sy n="50" d="100"/>
        </p:scale>
        <p:origin x="-42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1861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1052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6466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4241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193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E018A50-0272-459E-8BED-66D2F382125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52077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26847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07960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0521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55289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200" y="0"/>
            <a:ext cx="1733550" cy="7095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72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7313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213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3566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590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27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2018/1/27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642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018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322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078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442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243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577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4426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10"/>
          <p:cNvSpPr txBox="1"/>
          <p:nvPr/>
        </p:nvSpPr>
        <p:spPr>
          <a:xfrm>
            <a:off x="2256445" y="4155342"/>
            <a:ext cx="8345859" cy="1300348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>
              <a:buNone/>
            </a:pPr>
            <a:r>
              <a:rPr lang="zh-CN" altLang="en-US" sz="8000" dirty="0">
                <a:solidFill>
                  <a:schemeClr val="tx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年</a:t>
            </a:r>
            <a:r>
              <a:rPr lang="zh-CN" altLang="en-US" sz="8000" dirty="0" smtClean="0">
                <a:solidFill>
                  <a:schemeClr val="tx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底工</a:t>
            </a:r>
            <a:r>
              <a:rPr lang="zh-CN" altLang="en-US" sz="8000" dirty="0" smtClean="0">
                <a:solidFill>
                  <a:schemeClr val="tx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作</a:t>
            </a:r>
            <a:r>
              <a:rPr lang="zh-CN" altLang="en-US" sz="8000" dirty="0">
                <a:solidFill>
                  <a:schemeClr val="tx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总结</a:t>
            </a:r>
            <a:r>
              <a:rPr lang="zh-CN" altLang="en-US" sz="8000" dirty="0" smtClean="0">
                <a:solidFill>
                  <a:schemeClr val="tx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计划</a:t>
            </a:r>
            <a:endParaRPr lang="zh-CN" altLang="en-US" sz="8000" dirty="0">
              <a:solidFill>
                <a:schemeClr val="tx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423918" y="5463005"/>
            <a:ext cx="4010915" cy="387898"/>
          </a:xfrm>
          <a:prstGeom prst="roundRect">
            <a:avLst>
              <a:gd name="adj" fmla="val 42270"/>
            </a:avLst>
          </a:prstGeom>
          <a:solidFill>
            <a:schemeClr val="accent2"/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31"/>
          <p:cNvSpPr txBox="1"/>
          <p:nvPr/>
        </p:nvSpPr>
        <p:spPr>
          <a:xfrm>
            <a:off x="4713302" y="5479718"/>
            <a:ext cx="3432147" cy="400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这里输入您的公司名称</a:t>
            </a:r>
          </a:p>
        </p:txBody>
      </p:sp>
      <p:sp>
        <p:nvSpPr>
          <p:cNvPr id="15" name="矩形 14"/>
          <p:cNvSpPr/>
          <p:nvPr/>
        </p:nvSpPr>
        <p:spPr>
          <a:xfrm>
            <a:off x="3660281" y="6335567"/>
            <a:ext cx="5538189" cy="207741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900" dirty="0">
                <a:solidFill>
                  <a:schemeClr val="accent2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</a:p>
        </p:txBody>
      </p:sp>
      <p:sp>
        <p:nvSpPr>
          <p:cNvPr id="16" name="矩形 15"/>
          <p:cNvSpPr/>
          <p:nvPr/>
        </p:nvSpPr>
        <p:spPr>
          <a:xfrm>
            <a:off x="4741571" y="5920376"/>
            <a:ext cx="3375608" cy="376979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2000" dirty="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</p:spTree>
    <p:extLst>
      <p:ext uri="{BB962C8B-B14F-4D97-AF65-F5344CB8AC3E}">
        <p14:creationId xmlns:p14="http://schemas.microsoft.com/office/powerpoint/2010/main" val="30396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36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1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8" grpId="0"/>
          <p:bldP spid="9" grpId="0" animBg="1"/>
          <p:bldP spid="11" grpId="0"/>
          <p:bldP spid="15" grpId="0"/>
          <p:bldP spid="1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36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1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8" grpId="0"/>
          <p:bldP spid="9" grpId="0" animBg="1"/>
          <p:bldP spid="11" grpId="0"/>
          <p:bldP spid="15" grpId="0"/>
          <p:bldP spid="1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385" y="2570020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sz="5062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5767399" y="3765046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5767399" y="4222639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8162251" y="3769627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8162254" y="4227853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62430" y="4541726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182438" y="2553129"/>
            <a:ext cx="1829454" cy="1829454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2694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3" grpId="0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16807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9683" y="1784179"/>
            <a:ext cx="2041915" cy="1879123"/>
            <a:chOff x="1108416" y="1691638"/>
            <a:chExt cx="1936277" cy="1781907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230728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0707" y="260983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89328" y="2988301"/>
            <a:ext cx="2072582" cy="1879123"/>
            <a:chOff x="2739096" y="2833465"/>
            <a:chExt cx="196535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313151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40467" y="3819464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28620" y="2988301"/>
            <a:ext cx="2066437" cy="1879123"/>
            <a:chOff x="6000456" y="2833465"/>
            <a:chExt cx="1959530" cy="1781907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317436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381774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767910" y="2988302"/>
            <a:ext cx="2098783" cy="1879123"/>
            <a:chOff x="9261816" y="2833466"/>
            <a:chExt cx="1990203" cy="1781907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341873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388033" y="3765408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82599" y="1784179"/>
            <a:ext cx="1965680" cy="1879123"/>
            <a:chOff x="4344767" y="1691638"/>
            <a:chExt cx="1863986" cy="1781907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205134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44767" y="260983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048265" y="1784179"/>
            <a:ext cx="2098783" cy="1879123"/>
            <a:chOff x="7631136" y="1691638"/>
            <a:chExt cx="1990203" cy="1781907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2051348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57353" y="258256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709227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65825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9548248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1"/>
          <p:cNvSpPr txBox="1"/>
          <p:nvPr/>
        </p:nvSpPr>
        <p:spPr>
          <a:xfrm>
            <a:off x="1494113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1494114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4951688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4951689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1"/>
          <p:cNvSpPr txBox="1"/>
          <p:nvPr/>
        </p:nvSpPr>
        <p:spPr>
          <a:xfrm>
            <a:off x="8423551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423552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97503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574" y="2302117"/>
            <a:ext cx="3092174" cy="3089266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994" y="2547077"/>
            <a:ext cx="3483239" cy="2605886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7065" y="2757148"/>
            <a:ext cx="2638597" cy="274981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840" y="2967217"/>
            <a:ext cx="2454695" cy="2538287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728" y="3182377"/>
            <a:ext cx="2881377" cy="137454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3114" y="2298482"/>
            <a:ext cx="2030193" cy="2046911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397" y="2555798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582" y="2296301"/>
            <a:ext cx="1189182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6987" y="233264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679" y="3963050"/>
            <a:ext cx="1432882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136" y="3703552"/>
            <a:ext cx="1189183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542" y="3739898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205" y="5402285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662" y="5142786"/>
            <a:ext cx="1189960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069" y="5179132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611" y="5458982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648" y="5198758"/>
            <a:ext cx="122989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860" y="5235829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997" y="4012479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7033" y="3752254"/>
            <a:ext cx="1229892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985" y="37893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971" y="2561614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923" y="2302116"/>
            <a:ext cx="123597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10221" y="2338461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02124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385" y="2570020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sz="5062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5767399" y="3765046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5767399" y="4222639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8162251" y="3769627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8162254" y="4227853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62430" y="4541726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182438" y="2553129"/>
            <a:ext cx="1829454" cy="1829454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8212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3" grpId="0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591925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1341100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593513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1342688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677981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677981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682887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3921314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3907934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3949627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644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1749433" y="554820"/>
            <a:ext cx="11474254" cy="1672827"/>
          </a:xfrm>
          <a:prstGeom prst="parallelogram">
            <a:avLst>
              <a:gd name="adj" fmla="val 45244"/>
            </a:avLst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250452" y="2602584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MH_Entry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44401" y="3539147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MH_Entry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47853" y="4476716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MH_Entry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43655" y="5416284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Number_1"/>
          <p:cNvSpPr/>
          <p:nvPr>
            <p:custDataLst>
              <p:tags r:id="rId6"/>
            </p:custDataLst>
          </p:nvPr>
        </p:nvSpPr>
        <p:spPr>
          <a:xfrm rot="413314">
            <a:off x="6514462" y="2614362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5" name="MH_Number_2"/>
          <p:cNvSpPr/>
          <p:nvPr>
            <p:custDataLst>
              <p:tags r:id="rId7"/>
            </p:custDataLst>
          </p:nvPr>
        </p:nvSpPr>
        <p:spPr>
          <a:xfrm rot="413314">
            <a:off x="6308128" y="3554215"/>
            <a:ext cx="485888" cy="525898"/>
          </a:xfrm>
          <a:custGeom>
            <a:avLst/>
            <a:gdLst>
              <a:gd name="connsiteX0" fmla="*/ 45161 w 370245"/>
              <a:gd name="connsiteY0" fmla="*/ 39273 h 400731"/>
              <a:gd name="connsiteX1" fmla="*/ 370245 w 370245"/>
              <a:gd name="connsiteY1" fmla="*/ 0 h 400731"/>
              <a:gd name="connsiteX2" fmla="*/ 325083 w 370245"/>
              <a:gd name="connsiteY2" fmla="*/ 361458 h 400731"/>
              <a:gd name="connsiteX3" fmla="*/ 0 w 370245"/>
              <a:gd name="connsiteY3" fmla="*/ 400731 h 40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5" h="400731">
                <a:moveTo>
                  <a:pt x="45161" y="39273"/>
                </a:moveTo>
                <a:lnTo>
                  <a:pt x="370245" y="0"/>
                </a:lnTo>
                <a:lnTo>
                  <a:pt x="325083" y="361458"/>
                </a:lnTo>
                <a:lnTo>
                  <a:pt x="0" y="4007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6" name="MH_Number_3"/>
          <p:cNvSpPr/>
          <p:nvPr>
            <p:custDataLst>
              <p:tags r:id="rId8"/>
            </p:custDataLst>
          </p:nvPr>
        </p:nvSpPr>
        <p:spPr>
          <a:xfrm rot="413314">
            <a:off x="6101795" y="4494065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7" name="MH_Number_4"/>
          <p:cNvSpPr/>
          <p:nvPr>
            <p:custDataLst>
              <p:tags r:id="rId9"/>
            </p:custDataLst>
          </p:nvPr>
        </p:nvSpPr>
        <p:spPr>
          <a:xfrm rot="413314">
            <a:off x="5895346" y="5433918"/>
            <a:ext cx="486111" cy="524054"/>
          </a:xfrm>
          <a:custGeom>
            <a:avLst/>
            <a:gdLst>
              <a:gd name="connsiteX0" fmla="*/ 45331 w 370414"/>
              <a:gd name="connsiteY0" fmla="*/ 39273 h 399327"/>
              <a:gd name="connsiteX1" fmla="*/ 370414 w 370414"/>
              <a:gd name="connsiteY1" fmla="*/ 0 h 399327"/>
              <a:gd name="connsiteX2" fmla="*/ 325084 w 370414"/>
              <a:gd name="connsiteY2" fmla="*/ 360054 h 399327"/>
              <a:gd name="connsiteX3" fmla="*/ 0 w 370414"/>
              <a:gd name="connsiteY3" fmla="*/ 399327 h 3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14" h="399327">
                <a:moveTo>
                  <a:pt x="45331" y="39273"/>
                </a:moveTo>
                <a:lnTo>
                  <a:pt x="370414" y="0"/>
                </a:lnTo>
                <a:lnTo>
                  <a:pt x="325084" y="360054"/>
                </a:lnTo>
                <a:lnTo>
                  <a:pt x="0" y="3993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88250" y="767996"/>
            <a:ext cx="1134691" cy="64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2" name="MH_Others_3"/>
          <p:cNvSpPr/>
          <p:nvPr>
            <p:custDataLst>
              <p:tags r:id="rId11"/>
            </p:custDataLst>
          </p:nvPr>
        </p:nvSpPr>
        <p:spPr>
          <a:xfrm>
            <a:off x="3622941" y="783383"/>
            <a:ext cx="2817731" cy="6154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-914534" y="554820"/>
            <a:ext cx="3424041" cy="1672827"/>
          </a:xfrm>
          <a:prstGeom prst="parallelogram">
            <a:avLst>
              <a:gd name="adj" fmla="val 44396"/>
            </a:avLst>
          </a:prstGeom>
          <a:blipFill dpi="0"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06328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126" grpId="0"/>
      <p:bldP spid="5127" grpId="0"/>
      <p:bldP spid="5128" grpId="0"/>
      <p:bldP spid="5129" grpId="0"/>
      <p:bldP spid="54" grpId="0" animBg="1"/>
      <p:bldP spid="55" grpId="0" animBg="1"/>
      <p:bldP spid="56" grpId="0" animBg="1"/>
      <p:bldP spid="57" grpId="0" animBg="1"/>
      <p:bldP spid="21" grpId="0"/>
      <p:bldP spid="22" grpId="0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肘形连接符 43"/>
          <p:cNvSpPr>
            <a:spLocks noChangeShapeType="1"/>
          </p:cNvSpPr>
          <p:nvPr/>
        </p:nvSpPr>
        <p:spPr bwMode="auto">
          <a:xfrm rot="10800000" flipH="1">
            <a:off x="8165779" y="2072139"/>
            <a:ext cx="97574" cy="1919283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肘形连接符 17"/>
          <p:cNvSpPr>
            <a:spLocks noChangeShapeType="1"/>
          </p:cNvSpPr>
          <p:nvPr/>
        </p:nvSpPr>
        <p:spPr bwMode="auto">
          <a:xfrm rot="16200000" flipH="1">
            <a:off x="8040440" y="4212666"/>
            <a:ext cx="339879" cy="356600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肘形连接符 46"/>
          <p:cNvSpPr>
            <a:spLocks noChangeShapeType="1"/>
          </p:cNvSpPr>
          <p:nvPr/>
        </p:nvSpPr>
        <p:spPr bwMode="auto">
          <a:xfrm rot="10800000" flipV="1">
            <a:off x="4403563" y="4157349"/>
            <a:ext cx="189833" cy="80693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肘形连接符 51"/>
          <p:cNvSpPr>
            <a:spLocks noChangeShapeType="1"/>
          </p:cNvSpPr>
          <p:nvPr/>
        </p:nvSpPr>
        <p:spPr bwMode="auto">
          <a:xfrm rot="16200000" flipV="1">
            <a:off x="5415645" y="1493698"/>
            <a:ext cx="128132" cy="190408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89910" y="2653888"/>
            <a:ext cx="3494611" cy="3239562"/>
            <a:chOff x="3898426" y="1805124"/>
            <a:chExt cx="4494140" cy="4166144"/>
          </a:xfrm>
        </p:grpSpPr>
        <p:sp>
          <p:nvSpPr>
            <p:cNvPr id="37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69266" y="3278560"/>
              <a:ext cx="1853468" cy="45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72491" y="3651941"/>
              <a:ext cx="2447020" cy="68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8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88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9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2372805" y="2072139"/>
            <a:ext cx="2097240" cy="897466"/>
            <a:chOff x="773723" y="1924636"/>
            <a:chExt cx="2945744" cy="980021"/>
          </a:xfrm>
        </p:grpSpPr>
        <p:sp>
          <p:nvSpPr>
            <p:cNvPr id="96" name="TextBox 95"/>
            <p:cNvSpPr txBox="1"/>
            <p:nvPr/>
          </p:nvSpPr>
          <p:spPr>
            <a:xfrm>
              <a:off x="1954472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3723" y="2259448"/>
              <a:ext cx="2945200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390197" y="5081253"/>
            <a:ext cx="2157996" cy="897467"/>
            <a:chOff x="773723" y="1924636"/>
            <a:chExt cx="3031080" cy="980022"/>
          </a:xfrm>
        </p:grpSpPr>
        <p:sp>
          <p:nvSpPr>
            <p:cNvPr id="100" name="TextBox 99"/>
            <p:cNvSpPr txBox="1"/>
            <p:nvPr/>
          </p:nvSpPr>
          <p:spPr>
            <a:xfrm>
              <a:off x="2039808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3723" y="2259449"/>
              <a:ext cx="2945199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305401" y="2043200"/>
            <a:ext cx="2271819" cy="897466"/>
            <a:chOff x="773723" y="1924636"/>
            <a:chExt cx="2945200" cy="980020"/>
          </a:xfrm>
        </p:grpSpPr>
        <p:sp>
          <p:nvSpPr>
            <p:cNvPr id="103" name="TextBox 102"/>
            <p:cNvSpPr txBox="1"/>
            <p:nvPr/>
          </p:nvSpPr>
          <p:spPr>
            <a:xfrm>
              <a:off x="776761" y="1924636"/>
              <a:ext cx="1629062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920074" y="5158916"/>
            <a:ext cx="2288820" cy="873036"/>
            <a:chOff x="751684" y="1951314"/>
            <a:chExt cx="2967239" cy="953342"/>
          </a:xfrm>
        </p:grpSpPr>
        <p:sp>
          <p:nvSpPr>
            <p:cNvPr id="109" name="TextBox 108"/>
            <p:cNvSpPr txBox="1"/>
            <p:nvPr/>
          </p:nvSpPr>
          <p:spPr>
            <a:xfrm>
              <a:off x="751684" y="1951314"/>
              <a:ext cx="1629061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24689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49" grpId="0" animBg="1"/>
      <p:bldP spid="5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1757967" y="80801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10"/>
          <p:cNvSpPr txBox="1"/>
          <p:nvPr/>
        </p:nvSpPr>
        <p:spPr>
          <a:xfrm>
            <a:off x="2088130" y="4155342"/>
            <a:ext cx="8682489" cy="1300348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 algn="ctr">
              <a:buNone/>
            </a:pPr>
            <a:r>
              <a:rPr lang="zh-CN" altLang="en-US" sz="8000" dirty="0" smtClean="0">
                <a:solidFill>
                  <a:schemeClr val="tx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8000" dirty="0">
              <a:solidFill>
                <a:schemeClr val="tx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4423918" y="5463005"/>
            <a:ext cx="4010915" cy="387898"/>
          </a:xfrm>
          <a:prstGeom prst="roundRect">
            <a:avLst>
              <a:gd name="adj" fmla="val 42270"/>
            </a:avLst>
          </a:prstGeom>
          <a:solidFill>
            <a:schemeClr val="accent2"/>
          </a:solidFill>
          <a:ln>
            <a:noFill/>
          </a:ln>
          <a:effectLst>
            <a:innerShdw blurRad="63500" dist="127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31"/>
          <p:cNvSpPr txBox="1"/>
          <p:nvPr/>
        </p:nvSpPr>
        <p:spPr>
          <a:xfrm>
            <a:off x="4713302" y="5479718"/>
            <a:ext cx="3432147" cy="400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这里输入您的公司名称</a:t>
            </a:r>
          </a:p>
        </p:txBody>
      </p:sp>
      <p:sp>
        <p:nvSpPr>
          <p:cNvPr id="15" name="矩形 14"/>
          <p:cNvSpPr/>
          <p:nvPr/>
        </p:nvSpPr>
        <p:spPr>
          <a:xfrm>
            <a:off x="3660281" y="6335567"/>
            <a:ext cx="5538189" cy="207741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900" dirty="0">
                <a:solidFill>
                  <a:schemeClr val="accent2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</a:p>
        </p:txBody>
      </p:sp>
      <p:sp>
        <p:nvSpPr>
          <p:cNvPr id="16" name="矩形 15"/>
          <p:cNvSpPr/>
          <p:nvPr/>
        </p:nvSpPr>
        <p:spPr>
          <a:xfrm>
            <a:off x="4741571" y="5920376"/>
            <a:ext cx="3375608" cy="376979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just"/>
            <a:r>
              <a:rPr lang="en-US" altLang="zh-CN" sz="2000" dirty="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</p:spTree>
    <p:extLst>
      <p:ext uri="{BB962C8B-B14F-4D97-AF65-F5344CB8AC3E}">
        <p14:creationId xmlns:p14="http://schemas.microsoft.com/office/powerpoint/2010/main" val="15398772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36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1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8" grpId="0"/>
          <p:bldP spid="9" grpId="0" animBg="1"/>
          <p:bldP spid="11" grpId="0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360"/>
                                </p:stCondLst>
                                <p:childTnLst>
                                  <p:par>
                                    <p:cTn id="1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1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 tmFilter="0,0; .5, 1; 1, 1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8" grpId="0"/>
          <p:bldP spid="9" grpId="0" animBg="1"/>
          <p:bldP spid="11" grpId="0"/>
          <p:bldP spid="15" grpId="0"/>
          <p:bldP spid="16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361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385" y="2570020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sz="5062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5767399" y="3765046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5767399" y="4222639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8162251" y="3769627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8162254" y="4227853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62430" y="4541726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182438" y="2553129"/>
            <a:ext cx="1829454" cy="1829454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239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3" grpId="0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2760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385" y="2570020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sz="5062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315639" y="1759990"/>
            <a:ext cx="0" cy="371267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5767399" y="3765046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5767399" y="4222639"/>
            <a:ext cx="2102136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8162251" y="3769627"/>
            <a:ext cx="1939531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8162254" y="4227853"/>
            <a:ext cx="1939528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76" lvl="1" indent="-241076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62430" y="4541726"/>
            <a:ext cx="1269470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182438" y="2553129"/>
            <a:ext cx="1829454" cy="1829454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Freeform 6"/>
          <p:cNvSpPr>
            <a:spLocks/>
          </p:cNvSpPr>
          <p:nvPr/>
        </p:nvSpPr>
        <p:spPr bwMode="auto">
          <a:xfrm>
            <a:off x="-10808" y="5773488"/>
            <a:ext cx="12880367" cy="145916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808" y="6105756"/>
            <a:ext cx="12880367" cy="1126893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3029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3" grpId="0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AUTOCOLOR" val="TRUE"/>
  <p:tag name="MH_TYPE" val="CONTENTS"/>
  <p:tag name="ID" val="5471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39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4EB4E"/>
      </a:accent1>
      <a:accent2>
        <a:srgbClr val="2F5F0B"/>
      </a:accent2>
      <a:accent3>
        <a:srgbClr val="C4EB4E"/>
      </a:accent3>
      <a:accent4>
        <a:srgbClr val="2F5F0B"/>
      </a:accent4>
      <a:accent5>
        <a:srgbClr val="C4EB4E"/>
      </a:accent5>
      <a:accent6>
        <a:srgbClr val="2F5F0B"/>
      </a:accent6>
      <a:hlink>
        <a:srgbClr val="C4EB4E"/>
      </a:hlink>
      <a:folHlink>
        <a:srgbClr val="2F5F0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5684</Words>
  <Application>Microsoft Office PowerPoint</Application>
  <PresentationFormat>自定义</PresentationFormat>
  <Paragraphs>231</Paragraphs>
  <Slides>23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2018-01-27T06:20:09Z</dcterms:modified>
</cp:coreProperties>
</file>