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26"/>
  </p:notesMasterIdLst>
  <p:handoutMasterIdLst>
    <p:handoutMasterId r:id="rId27"/>
  </p:handoutMasterIdLst>
  <p:sldIdLst>
    <p:sldId id="3124" r:id="rId3"/>
    <p:sldId id="3126" r:id="rId4"/>
    <p:sldId id="3125" r:id="rId5"/>
    <p:sldId id="3106" r:id="rId6"/>
    <p:sldId id="3101" r:id="rId7"/>
    <p:sldId id="3110" r:id="rId8"/>
    <p:sldId id="3096" r:id="rId9"/>
    <p:sldId id="3127" r:id="rId10"/>
    <p:sldId id="3098" r:id="rId11"/>
    <p:sldId id="3094" r:id="rId12"/>
    <p:sldId id="3104" r:id="rId13"/>
    <p:sldId id="3107" r:id="rId14"/>
    <p:sldId id="3128" r:id="rId15"/>
    <p:sldId id="3112" r:id="rId16"/>
    <p:sldId id="3105" r:id="rId17"/>
    <p:sldId id="3100" r:id="rId18"/>
    <p:sldId id="3097" r:id="rId19"/>
    <p:sldId id="3129" r:id="rId20"/>
    <p:sldId id="3095" r:id="rId21"/>
    <p:sldId id="3099" r:id="rId22"/>
    <p:sldId id="3102" r:id="rId23"/>
    <p:sldId id="3130" r:id="rId24"/>
    <p:sldId id="313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58030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478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7578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277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504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78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7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563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023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7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4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7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00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3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69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77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17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3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127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37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5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4" r:id="rId2"/>
    <p:sldLayoutId id="214748396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503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43"/>
          <p:cNvSpPr txBox="1"/>
          <p:nvPr/>
        </p:nvSpPr>
        <p:spPr>
          <a:xfrm>
            <a:off x="3693071" y="1672109"/>
            <a:ext cx="5809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教育培</a:t>
            </a:r>
            <a:r>
              <a:rPr lang="zh-CN" altLang="en-US" sz="48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训幻灯片模板</a:t>
            </a:r>
            <a:endParaRPr lang="en-US" altLang="zh-CN" sz="48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38404" y="3280836"/>
            <a:ext cx="308457" cy="308457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6692046" y="3280836"/>
            <a:ext cx="308457" cy="308457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7009432" y="3240300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46667" y="3249089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770244" y="2377779"/>
            <a:ext cx="5637249" cy="753091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37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72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871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66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43"/>
          <p:cNvSpPr txBox="1"/>
          <p:nvPr/>
        </p:nvSpPr>
        <p:spPr>
          <a:xfrm>
            <a:off x="3693071" y="1672109"/>
            <a:ext cx="5809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感谢聆听 批评指导</a:t>
            </a:r>
            <a:endParaRPr lang="en-US" altLang="zh-CN" sz="48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38404" y="3280836"/>
            <a:ext cx="308457" cy="308457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6692046" y="3280836"/>
            <a:ext cx="308457" cy="308457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7009432" y="3240300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46667" y="3249089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3770244" y="2377779"/>
            <a:ext cx="5637249" cy="753091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83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87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516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803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1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7DA8"/>
      </a:accent1>
      <a:accent2>
        <a:srgbClr val="8EC436"/>
      </a:accent2>
      <a:accent3>
        <a:srgbClr val="157DA8"/>
      </a:accent3>
      <a:accent4>
        <a:srgbClr val="8EC436"/>
      </a:accent4>
      <a:accent5>
        <a:srgbClr val="157DA8"/>
      </a:accent5>
      <a:accent6>
        <a:srgbClr val="8EC436"/>
      </a:accent6>
      <a:hlink>
        <a:srgbClr val="157DA8"/>
      </a:hlink>
      <a:folHlink>
        <a:srgbClr val="8EC43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3316</Words>
  <Application>Microsoft Office PowerPoint</Application>
  <PresentationFormat>自定义</PresentationFormat>
  <Paragraphs>273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教育培训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2018-01-29T07:16:46Z</dcterms:modified>
</cp:coreProperties>
</file>