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80" r:id="rId3"/>
    <p:sldId id="3182" r:id="rId4"/>
    <p:sldId id="3183" r:id="rId5"/>
    <p:sldId id="3121" r:id="rId6"/>
    <p:sldId id="3139" r:id="rId7"/>
    <p:sldId id="3153" r:id="rId8"/>
    <p:sldId id="3115" r:id="rId9"/>
    <p:sldId id="3184" r:id="rId10"/>
    <p:sldId id="3124" r:id="rId11"/>
    <p:sldId id="3114" r:id="rId12"/>
    <p:sldId id="3137" r:id="rId13"/>
    <p:sldId id="3122" r:id="rId14"/>
    <p:sldId id="3185" r:id="rId15"/>
    <p:sldId id="3117" r:id="rId16"/>
    <p:sldId id="3123" r:id="rId17"/>
    <p:sldId id="3119" r:id="rId18"/>
    <p:sldId id="3125" r:id="rId19"/>
    <p:sldId id="3186" r:id="rId20"/>
    <p:sldId id="3126" r:id="rId21"/>
    <p:sldId id="3133" r:id="rId22"/>
    <p:sldId id="3154" r:id="rId23"/>
    <p:sldId id="3187" r:id="rId24"/>
    <p:sldId id="318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C6"/>
    <a:srgbClr val="FFC304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41469056"/>
        <c:axId val="41470592"/>
      </c:barChart>
      <c:catAx>
        <c:axId val="4146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41470592"/>
        <c:crosses val="autoZero"/>
        <c:auto val="1"/>
        <c:lblAlgn val="ctr"/>
        <c:lblOffset val="100"/>
        <c:tickMarkSkip val="1"/>
        <c:noMultiLvlLbl val="0"/>
      </c:catAx>
      <c:valAx>
        <c:axId val="4147059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469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878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721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90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619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60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2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58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4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48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71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0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9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2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0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8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512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4946047" y="5969893"/>
            <a:ext cx="2966656" cy="37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634604" y="5272509"/>
            <a:ext cx="7589544" cy="76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spc="600" dirty="0">
                <a:solidFill>
                  <a:schemeClr val="bg1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年终总结汇报</a:t>
            </a:r>
            <a:r>
              <a:rPr lang="zh-CN" altLang="en-US" sz="4400" cap="all" spc="600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3981405" y="615574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7924269" y="615574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"/>
          <p:cNvSpPr txBox="1"/>
          <p:nvPr/>
        </p:nvSpPr>
        <p:spPr>
          <a:xfrm>
            <a:off x="4308149" y="6351537"/>
            <a:ext cx="4242457" cy="38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31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9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201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2199" y="723593"/>
            <a:ext cx="4954141" cy="1034344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375" b="1" dirty="0"/>
                <a:t>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5195" y="2968334"/>
            <a:ext cx="613818" cy="555771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930" y="2970533"/>
            <a:ext cx="3980560" cy="553573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5195" y="3692056"/>
            <a:ext cx="613818" cy="555771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930" y="3694254"/>
            <a:ext cx="3980560" cy="553573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5195" y="4434822"/>
            <a:ext cx="613818" cy="555771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930" y="4437021"/>
            <a:ext cx="3980560" cy="553573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5195" y="5215680"/>
            <a:ext cx="613818" cy="555771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930" y="5217878"/>
            <a:ext cx="3980560" cy="553573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87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965879" y="239218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4946047" y="5969893"/>
            <a:ext cx="2966656" cy="37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634604" y="5272509"/>
            <a:ext cx="7589544" cy="76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spc="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谢谢聆听</a:t>
            </a:r>
            <a:endParaRPr lang="zh-CN" altLang="en-US" sz="4400" cap="all" spc="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3981405" y="615574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7924269" y="6155740"/>
            <a:ext cx="9359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"/>
          <p:cNvSpPr txBox="1"/>
          <p:nvPr/>
        </p:nvSpPr>
        <p:spPr>
          <a:xfrm>
            <a:off x="4308149" y="6351537"/>
            <a:ext cx="4242457" cy="38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81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11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17155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11236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FC7A4"/>
      </a:accent1>
      <a:accent2>
        <a:srgbClr val="277570"/>
      </a:accent2>
      <a:accent3>
        <a:srgbClr val="5FC7A4"/>
      </a:accent3>
      <a:accent4>
        <a:srgbClr val="277570"/>
      </a:accent4>
      <a:accent5>
        <a:srgbClr val="5FC7A4"/>
      </a:accent5>
      <a:accent6>
        <a:srgbClr val="277570"/>
      </a:accent6>
      <a:hlink>
        <a:srgbClr val="5FC7A4"/>
      </a:hlink>
      <a:folHlink>
        <a:srgbClr val="27757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3279</Words>
  <Application>Microsoft Office PowerPoint</Application>
  <PresentationFormat>自定义</PresentationFormat>
  <Paragraphs>238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年终工作总结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2018-01-29T06:36:09Z</dcterms:modified>
</cp:coreProperties>
</file>