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0" r:id="rId4"/>
    <p:sldId id="3116" r:id="rId5"/>
    <p:sldId id="3112" r:id="rId6"/>
    <p:sldId id="3094" r:id="rId7"/>
    <p:sldId id="3089" r:id="rId8"/>
    <p:sldId id="3108" r:id="rId9"/>
    <p:sldId id="3121" r:id="rId10"/>
    <p:sldId id="3097" r:id="rId11"/>
    <p:sldId id="3091" r:id="rId12"/>
    <p:sldId id="3101" r:id="rId13"/>
    <p:sldId id="3092" r:id="rId14"/>
    <p:sldId id="3122" r:id="rId15"/>
    <p:sldId id="3115" r:id="rId16"/>
    <p:sldId id="3096" r:id="rId17"/>
    <p:sldId id="3113" r:id="rId18"/>
    <p:sldId id="3099" r:id="rId19"/>
    <p:sldId id="3123" r:id="rId20"/>
    <p:sldId id="3100" r:id="rId21"/>
    <p:sldId id="3090" r:id="rId22"/>
    <p:sldId id="3098" r:id="rId23"/>
    <p:sldId id="3124" r:id="rId24"/>
    <p:sldId id="312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A"/>
    <a:srgbClr val="F5130B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1" autoAdjust="0"/>
    <p:restoredTop sz="92986" autoAdjust="0"/>
  </p:normalViewPr>
  <p:slideViewPr>
    <p:cSldViewPr>
      <p:cViewPr varScale="1">
        <p:scale>
          <a:sx n="59" d="100"/>
          <a:sy n="59" d="100"/>
        </p:scale>
        <p:origin x="-66" y="-144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580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83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4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629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773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5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33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238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40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30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23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59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82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69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8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24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8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389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8091"/>
            <a:ext cx="12858750" cy="7360741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3501938" y="5605791"/>
            <a:ext cx="6174762" cy="6072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778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26" tIns="64263" rIns="128526" bIns="64263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4485766" y="5635651"/>
            <a:ext cx="4283101" cy="499113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r>
              <a:rPr lang="en-US" altLang="zh-CN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项目介绍</a:t>
            </a:r>
            <a:endParaRPr lang="zh-CN" altLang="zh-CN" sz="2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4" name="Group 91"/>
          <p:cNvGrpSpPr>
            <a:grpSpLocks/>
          </p:cNvGrpSpPr>
          <p:nvPr/>
        </p:nvGrpSpPr>
        <p:grpSpPr bwMode="auto">
          <a:xfrm>
            <a:off x="3517003" y="5627611"/>
            <a:ext cx="549116" cy="829850"/>
            <a:chOff x="936" y="1480"/>
            <a:chExt cx="1589" cy="2402"/>
          </a:xfrm>
        </p:grpSpPr>
        <p:grpSp>
          <p:nvGrpSpPr>
            <p:cNvPr id="15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299"/>
              <a:chOff x="1754168" y="3653262"/>
              <a:chExt cx="1857599" cy="296805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solidFill>
                    <a:srgbClr val="0087C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336919" y="4093187"/>
                <a:ext cx="689023" cy="2528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3797" b="1">
                  <a:solidFill>
                    <a:srgbClr val="CA009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4" name="TextBox 1"/>
          <p:cNvSpPr txBox="1"/>
          <p:nvPr/>
        </p:nvSpPr>
        <p:spPr>
          <a:xfrm>
            <a:off x="2108894" y="4643609"/>
            <a:ext cx="9036841" cy="1145444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00206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建筑行业工作述职报告</a:t>
            </a:r>
            <a:endParaRPr lang="zh-CN" altLang="en-US" sz="6600" dirty="0">
              <a:solidFill>
                <a:srgbClr val="00206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3822026" y="6227169"/>
            <a:ext cx="5610579" cy="31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200" b="1" cap="all" dirty="0">
                <a:solidFill>
                  <a:schemeClr val="accent1"/>
                </a:solidFill>
              </a:rPr>
              <a:t>Is suitable for the job summary/plan/project is introduced</a:t>
            </a:r>
            <a:endParaRPr lang="zh-CN" altLang="zh-CN" sz="12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3981103" y="6540203"/>
            <a:ext cx="5544616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汇报部门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  </a:t>
            </a: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</a:t>
            </a:r>
            <a:r>
              <a:rPr lang="en-US" altLang="zh-CN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www.1ppt.com</a:t>
            </a:r>
            <a:endParaRPr lang="zh-CN" altLang="zh-CN" sz="1600" cap="all" spc="3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2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3161" y="5848549"/>
            <a:ext cx="2074262" cy="497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-6.93591E-7 L 0.42037 0.0008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2" y="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4.61809E-6 L 0.41457 -0.00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8" y="-11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75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24" grpId="0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09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8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7"/>
          <p:cNvSpPr/>
          <p:nvPr/>
        </p:nvSpPr>
        <p:spPr>
          <a:xfrm>
            <a:off x="2802898" y="0"/>
            <a:ext cx="7252954" cy="1717781"/>
          </a:xfrm>
          <a:custGeom>
            <a:avLst/>
            <a:gdLst/>
            <a:ahLst/>
            <a:cxnLst/>
            <a:rect l="l" t="t" r="r" b="b"/>
            <a:pathLst>
              <a:path w="6880834" h="1628800">
                <a:moveTo>
                  <a:pt x="0" y="0"/>
                </a:moveTo>
                <a:lnTo>
                  <a:pt x="6880834" y="0"/>
                </a:lnTo>
                <a:cubicBezTo>
                  <a:pt x="6065253" y="994467"/>
                  <a:pt x="4826913" y="1628800"/>
                  <a:pt x="3440417" y="1628800"/>
                </a:cubicBezTo>
                <a:cubicBezTo>
                  <a:pt x="2053921" y="1628800"/>
                  <a:pt x="815581" y="994467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34149" y="2553140"/>
            <a:ext cx="3111992" cy="607534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703507" y="3806180"/>
            <a:ext cx="3111992" cy="607534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043258" y="3806180"/>
            <a:ext cx="3111992" cy="607534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TextBox 15"/>
          <p:cNvSpPr txBox="1"/>
          <p:nvPr/>
        </p:nvSpPr>
        <p:spPr>
          <a:xfrm>
            <a:off x="5556499" y="1005323"/>
            <a:ext cx="174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 PAGE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5556499" y="540735"/>
            <a:ext cx="1745752" cy="481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目录页</a:t>
            </a:r>
          </a:p>
        </p:txBody>
      </p:sp>
      <p:sp>
        <p:nvSpPr>
          <p:cNvPr id="9" name="椭圆 8"/>
          <p:cNvSpPr/>
          <p:nvPr/>
        </p:nvSpPr>
        <p:spPr>
          <a:xfrm>
            <a:off x="4837027" y="1279049"/>
            <a:ext cx="303609" cy="303767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51761" y="1279049"/>
            <a:ext cx="303609" cy="303767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79841" y="494253"/>
            <a:ext cx="303609" cy="303767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4259497" y="1582815"/>
            <a:ext cx="645169" cy="2223364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878182" y="1565897"/>
            <a:ext cx="721071" cy="2240282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2" idx="5"/>
            <a:endCxn id="3" idx="0"/>
          </p:cNvCxnSpPr>
          <p:nvPr/>
        </p:nvCxnSpPr>
        <p:spPr>
          <a:xfrm>
            <a:off x="9538994" y="753535"/>
            <a:ext cx="951157" cy="1799605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"/>
          <p:cNvSpPr/>
          <p:nvPr/>
        </p:nvSpPr>
        <p:spPr>
          <a:xfrm>
            <a:off x="6011913" y="6805879"/>
            <a:ext cx="834925" cy="426771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12615" y="2553140"/>
            <a:ext cx="3111992" cy="607534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椭圆 19"/>
          <p:cNvSpPr/>
          <p:nvPr/>
        </p:nvSpPr>
        <p:spPr>
          <a:xfrm>
            <a:off x="3241481" y="494253"/>
            <a:ext cx="303609" cy="303767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直接箭头连接符 20"/>
          <p:cNvCxnSpPr>
            <a:stCxn id="20" idx="3"/>
            <a:endCxn id="19" idx="0"/>
          </p:cNvCxnSpPr>
          <p:nvPr/>
        </p:nvCxnSpPr>
        <p:spPr>
          <a:xfrm flipH="1">
            <a:off x="2368611" y="753535"/>
            <a:ext cx="917338" cy="1799605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3239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  <p:bldP spid="8" grpId="0"/>
      <p:bldP spid="9" grpId="0" animBg="1"/>
      <p:bldP spid="11" grpId="0" animBg="1"/>
      <p:bldP spid="12" grpId="0" animBg="1"/>
      <p:bldP spid="17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1757967" y="88002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8091"/>
            <a:ext cx="12858750" cy="7360741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3501938" y="5605791"/>
            <a:ext cx="6174762" cy="6072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778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26" tIns="64263" rIns="128526" bIns="64263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4485766" y="5635651"/>
            <a:ext cx="4283101" cy="499113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r>
              <a:rPr lang="en-US" altLang="zh-CN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项目介绍</a:t>
            </a:r>
            <a:endParaRPr lang="zh-CN" altLang="zh-CN" sz="2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4" name="Group 91"/>
          <p:cNvGrpSpPr>
            <a:grpSpLocks/>
          </p:cNvGrpSpPr>
          <p:nvPr/>
        </p:nvGrpSpPr>
        <p:grpSpPr bwMode="auto">
          <a:xfrm>
            <a:off x="3517003" y="5627611"/>
            <a:ext cx="549116" cy="829850"/>
            <a:chOff x="936" y="1480"/>
            <a:chExt cx="1589" cy="2402"/>
          </a:xfrm>
        </p:grpSpPr>
        <p:grpSp>
          <p:nvGrpSpPr>
            <p:cNvPr id="15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299"/>
              <a:chOff x="1754168" y="3653262"/>
              <a:chExt cx="1857599" cy="296805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219" dirty="0">
                  <a:solidFill>
                    <a:srgbClr val="0087C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336919" y="4093187"/>
                <a:ext cx="689023" cy="2528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3797" b="1">
                  <a:solidFill>
                    <a:srgbClr val="CA009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4" name="TextBox 1"/>
          <p:cNvSpPr txBox="1"/>
          <p:nvPr/>
        </p:nvSpPr>
        <p:spPr>
          <a:xfrm>
            <a:off x="2108894" y="4643609"/>
            <a:ext cx="9036841" cy="1145444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00206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6600" dirty="0">
              <a:solidFill>
                <a:srgbClr val="00206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3822026" y="6227169"/>
            <a:ext cx="5610579" cy="31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200" b="1" cap="all" dirty="0">
                <a:solidFill>
                  <a:schemeClr val="accent1"/>
                </a:solidFill>
              </a:rPr>
              <a:t>Is suitable for the job summary/plan/project is introduced</a:t>
            </a:r>
            <a:endParaRPr lang="zh-CN" altLang="zh-CN" sz="1200" cap="all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4505825" y="6540203"/>
            <a:ext cx="4242981" cy="387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汇报部门：销售部     汇报人：某某</a:t>
            </a:r>
            <a:endParaRPr lang="zh-CN" altLang="zh-CN" sz="1600" cap="all" spc="3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2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3161" y="5848549"/>
            <a:ext cx="2074262" cy="497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17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17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17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17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17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-6.93591E-7 L 0.42037 0.0008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2" y="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1605E-6 4.61809E-6 L 0.41457 -0.00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8" y="-11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17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17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17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58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02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20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5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E7DC2"/>
      </a:accent1>
      <a:accent2>
        <a:srgbClr val="A5A5A5"/>
      </a:accent2>
      <a:accent3>
        <a:srgbClr val="0E7DC2"/>
      </a:accent3>
      <a:accent4>
        <a:srgbClr val="A5A5A5"/>
      </a:accent4>
      <a:accent5>
        <a:srgbClr val="0E7DC2"/>
      </a:accent5>
      <a:accent6>
        <a:srgbClr val="A5A5A5"/>
      </a:accent6>
      <a:hlink>
        <a:srgbClr val="0E7DC2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3538</Words>
  <Application>Microsoft Office PowerPoint</Application>
  <PresentationFormat>自定义</PresentationFormat>
  <Paragraphs>224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建筑行业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2018-01-26T09:01:43Z</dcterms:modified>
</cp:coreProperties>
</file>