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42" r:id="rId3"/>
    <p:sldId id="3143" r:id="rId4"/>
    <p:sldId id="3144" r:id="rId5"/>
    <p:sldId id="3131" r:id="rId6"/>
    <p:sldId id="3125" r:id="rId7"/>
    <p:sldId id="3130" r:id="rId8"/>
    <p:sldId id="3124" r:id="rId9"/>
    <p:sldId id="3145" r:id="rId10"/>
    <p:sldId id="3117" r:id="rId11"/>
    <p:sldId id="3126" r:id="rId12"/>
    <p:sldId id="3118" r:id="rId13"/>
    <p:sldId id="3128" r:id="rId14"/>
    <p:sldId id="3146" r:id="rId15"/>
    <p:sldId id="3119" r:id="rId16"/>
    <p:sldId id="3123" r:id="rId17"/>
    <p:sldId id="3120" r:id="rId18"/>
    <p:sldId id="3127" r:id="rId19"/>
    <p:sldId id="3147" r:id="rId20"/>
    <p:sldId id="3122" r:id="rId21"/>
    <p:sldId id="3121" r:id="rId22"/>
    <p:sldId id="3132" r:id="rId23"/>
    <p:sldId id="3148" r:id="rId24"/>
    <p:sldId id="314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F0-44A9-BC50-7422BEDBF6A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F0-44A9-BC50-7422BEDBF6A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4F0-44A9-BC50-7422BEDB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8B-47F4-856B-EC9FEECAA2E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B8B-47F4-856B-EC9FEECAA2E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B8B-47F4-856B-EC9FEECAA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8-4E97-9F4E-B8D043AD651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8-4E97-9F4E-B8D043AD651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DF8-4E97-9F4E-B8D043AD6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10-40D4-9AE1-4E1F37FDC8B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10-40D4-9AE1-4E1F37FDC8B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E10-40D4-9AE1-4E1F37FDC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33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71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95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18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001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6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813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3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238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690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71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02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65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07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056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947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766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998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10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6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702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8418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6420458" y="3609629"/>
            <a:ext cx="4180391" cy="3609628"/>
          </a:xfrm>
          <a:custGeom>
            <a:avLst/>
            <a:gdLst>
              <a:gd name="T0" fmla="*/ 930 w 1861"/>
              <a:gd name="T1" fmla="*/ 0 h 1612"/>
              <a:gd name="T2" fmla="*/ 1861 w 1861"/>
              <a:gd name="T3" fmla="*/ 1612 h 1612"/>
              <a:gd name="T4" fmla="*/ 0 w 1861"/>
              <a:gd name="T5" fmla="*/ 1612 h 1612"/>
              <a:gd name="T6" fmla="*/ 930 w 1861"/>
              <a:gd name="T7" fmla="*/ 0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1" h="1612">
                <a:moveTo>
                  <a:pt x="930" y="0"/>
                </a:moveTo>
                <a:lnTo>
                  <a:pt x="1861" y="1612"/>
                </a:lnTo>
                <a:lnTo>
                  <a:pt x="0" y="1612"/>
                </a:lnTo>
                <a:lnTo>
                  <a:pt x="9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63139" y="1"/>
            <a:ext cx="6395257" cy="7219256"/>
          </a:xfrm>
          <a:custGeom>
            <a:avLst/>
            <a:gdLst>
              <a:gd name="T0" fmla="*/ 0 w 2847"/>
              <a:gd name="T1" fmla="*/ 0 h 3224"/>
              <a:gd name="T2" fmla="*/ 2847 w 2847"/>
              <a:gd name="T3" fmla="*/ 0 h 3224"/>
              <a:gd name="T4" fmla="*/ 2847 w 2847"/>
              <a:gd name="T5" fmla="*/ 3224 h 3224"/>
              <a:gd name="T6" fmla="*/ 1863 w 2847"/>
              <a:gd name="T7" fmla="*/ 3224 h 3224"/>
              <a:gd name="T8" fmla="*/ 0 w 2847"/>
              <a:gd name="T9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7" h="3224">
                <a:moveTo>
                  <a:pt x="0" y="0"/>
                </a:moveTo>
                <a:lnTo>
                  <a:pt x="2847" y="0"/>
                </a:lnTo>
                <a:lnTo>
                  <a:pt x="2847" y="3224"/>
                </a:lnTo>
                <a:lnTo>
                  <a:pt x="1863" y="322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-21971" y="1162159"/>
            <a:ext cx="833383" cy="4892704"/>
          </a:xfrm>
          <a:custGeom>
            <a:avLst/>
            <a:gdLst>
              <a:gd name="T0" fmla="*/ 0 w 371"/>
              <a:gd name="T1" fmla="*/ 0 h 2185"/>
              <a:gd name="T2" fmla="*/ 308 w 371"/>
              <a:gd name="T3" fmla="*/ 0 h 2185"/>
              <a:gd name="T4" fmla="*/ 333 w 371"/>
              <a:gd name="T5" fmla="*/ 6 h 2185"/>
              <a:gd name="T6" fmla="*/ 354 w 371"/>
              <a:gd name="T7" fmla="*/ 18 h 2185"/>
              <a:gd name="T8" fmla="*/ 366 w 371"/>
              <a:gd name="T9" fmla="*/ 37 h 2185"/>
              <a:gd name="T10" fmla="*/ 371 w 371"/>
              <a:gd name="T11" fmla="*/ 60 h 2185"/>
              <a:gd name="T12" fmla="*/ 371 w 371"/>
              <a:gd name="T13" fmla="*/ 2126 h 2185"/>
              <a:gd name="T14" fmla="*/ 366 w 371"/>
              <a:gd name="T15" fmla="*/ 2148 h 2185"/>
              <a:gd name="T16" fmla="*/ 354 w 371"/>
              <a:gd name="T17" fmla="*/ 2168 h 2185"/>
              <a:gd name="T18" fmla="*/ 333 w 371"/>
              <a:gd name="T19" fmla="*/ 2180 h 2185"/>
              <a:gd name="T20" fmla="*/ 308 w 371"/>
              <a:gd name="T21" fmla="*/ 2185 h 2185"/>
              <a:gd name="T22" fmla="*/ 0 w 371"/>
              <a:gd name="T23" fmla="*/ 2185 h 2185"/>
              <a:gd name="T24" fmla="*/ 0 w 371"/>
              <a:gd name="T25" fmla="*/ 0 h 2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1" h="2185">
                <a:moveTo>
                  <a:pt x="0" y="0"/>
                </a:moveTo>
                <a:lnTo>
                  <a:pt x="308" y="0"/>
                </a:lnTo>
                <a:lnTo>
                  <a:pt x="333" y="6"/>
                </a:lnTo>
                <a:lnTo>
                  <a:pt x="354" y="18"/>
                </a:lnTo>
                <a:lnTo>
                  <a:pt x="366" y="37"/>
                </a:lnTo>
                <a:lnTo>
                  <a:pt x="371" y="60"/>
                </a:lnTo>
                <a:lnTo>
                  <a:pt x="371" y="2126"/>
                </a:lnTo>
                <a:lnTo>
                  <a:pt x="366" y="2148"/>
                </a:lnTo>
                <a:lnTo>
                  <a:pt x="354" y="2168"/>
                </a:lnTo>
                <a:lnTo>
                  <a:pt x="333" y="2180"/>
                </a:lnTo>
                <a:lnTo>
                  <a:pt x="308" y="2185"/>
                </a:lnTo>
                <a:lnTo>
                  <a:pt x="0" y="21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84969" y="5289095"/>
            <a:ext cx="4996334" cy="68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776735" y="4688544"/>
            <a:ext cx="5183936" cy="64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3600" cap="all" dirty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Business</a:t>
            </a:r>
            <a:r>
              <a:rPr lang="en-US" altLang="zh-CN" sz="3600" cap="all" dirty="0">
                <a:solidFill>
                  <a:schemeClr val="accent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 template</a:t>
            </a:r>
            <a:endParaRPr lang="zh-CN" altLang="en-US" sz="3600" cap="all" dirty="0">
              <a:solidFill>
                <a:schemeClr val="accent2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776735" y="3688333"/>
            <a:ext cx="2303972" cy="101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5999" cap="all" dirty="0" smtClean="0">
                <a:solidFill>
                  <a:schemeClr val="accent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201X</a:t>
            </a:r>
            <a:endParaRPr lang="zh-CN" altLang="en-US" sz="5999" cap="all" dirty="0">
              <a:solidFill>
                <a:schemeClr val="accent2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848734" y="4687327"/>
            <a:ext cx="48239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4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75"/>
                            </p:stCondLst>
                            <p:childTnLst>
                              <p:par>
                                <p:cTn id="3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4387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099858"/>
              </p:ext>
            </p:extLst>
          </p:nvPr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7206"/>
              </p:ext>
            </p:extLst>
          </p:nvPr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57561"/>
              </p:ext>
            </p:extLst>
          </p:nvPr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97323"/>
              </p:ext>
            </p:extLst>
          </p:nvPr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2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04892" y="3090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0097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Number_1"/>
          <p:cNvSpPr/>
          <p:nvPr>
            <p:custDataLst>
              <p:tags r:id="rId2"/>
            </p:custDataLst>
          </p:nvPr>
        </p:nvSpPr>
        <p:spPr>
          <a:xfrm>
            <a:off x="5446409" y="152273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MH_Entry_1"/>
          <p:cNvSpPr/>
          <p:nvPr>
            <p:custDataLst>
              <p:tags r:id="rId3"/>
            </p:custDataLst>
          </p:nvPr>
        </p:nvSpPr>
        <p:spPr>
          <a:xfrm>
            <a:off x="5709295" y="1539923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MH_Number_2"/>
          <p:cNvSpPr/>
          <p:nvPr>
            <p:custDataLst>
              <p:tags r:id="rId4"/>
            </p:custDataLst>
          </p:nvPr>
        </p:nvSpPr>
        <p:spPr>
          <a:xfrm>
            <a:off x="5446409" y="273130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MH_Entry_2"/>
          <p:cNvSpPr/>
          <p:nvPr>
            <p:custDataLst>
              <p:tags r:id="rId5"/>
            </p:custDataLst>
          </p:nvPr>
        </p:nvSpPr>
        <p:spPr>
          <a:xfrm>
            <a:off x="5709295" y="274849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MH_Number_3"/>
          <p:cNvSpPr/>
          <p:nvPr>
            <p:custDataLst>
              <p:tags r:id="rId6"/>
            </p:custDataLst>
          </p:nvPr>
        </p:nvSpPr>
        <p:spPr>
          <a:xfrm>
            <a:off x="5446409" y="393987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MH_Entry_3"/>
          <p:cNvSpPr/>
          <p:nvPr>
            <p:custDataLst>
              <p:tags r:id="rId7"/>
            </p:custDataLst>
          </p:nvPr>
        </p:nvSpPr>
        <p:spPr>
          <a:xfrm>
            <a:off x="5709295" y="395706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MH_Number_4"/>
          <p:cNvSpPr/>
          <p:nvPr>
            <p:custDataLst>
              <p:tags r:id="rId8"/>
            </p:custDataLst>
          </p:nvPr>
        </p:nvSpPr>
        <p:spPr>
          <a:xfrm>
            <a:off x="5446409" y="514844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MH_Entry_4"/>
          <p:cNvSpPr/>
          <p:nvPr>
            <p:custDataLst>
              <p:tags r:id="rId9"/>
            </p:custDataLst>
          </p:nvPr>
        </p:nvSpPr>
        <p:spPr>
          <a:xfrm>
            <a:off x="5709295" y="5165637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/>
          <p:nvPr>
            <p:custDataLst>
              <p:tags r:id="rId10"/>
            </p:custDataLst>
          </p:nvPr>
        </p:nvSpPr>
        <p:spPr>
          <a:xfrm>
            <a:off x="180917" y="448"/>
            <a:ext cx="3872194" cy="7231757"/>
          </a:xfrm>
          <a:prstGeom prst="rect">
            <a:avLst/>
          </a:pr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592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7592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7592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/>
          <p:nvPr>
            <p:custDataLst>
              <p:tags r:id="rId11"/>
            </p:custDataLst>
          </p:nvPr>
        </p:nvSpPr>
        <p:spPr>
          <a:xfrm>
            <a:off x="18851" y="-14857"/>
            <a:ext cx="88629" cy="72507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929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420458" y="3609629"/>
            <a:ext cx="4180391" cy="3609628"/>
          </a:xfrm>
          <a:custGeom>
            <a:avLst/>
            <a:gdLst>
              <a:gd name="T0" fmla="*/ 930 w 1861"/>
              <a:gd name="T1" fmla="*/ 0 h 1612"/>
              <a:gd name="T2" fmla="*/ 1861 w 1861"/>
              <a:gd name="T3" fmla="*/ 1612 h 1612"/>
              <a:gd name="T4" fmla="*/ 0 w 1861"/>
              <a:gd name="T5" fmla="*/ 1612 h 1612"/>
              <a:gd name="T6" fmla="*/ 930 w 1861"/>
              <a:gd name="T7" fmla="*/ 0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1" h="1612">
                <a:moveTo>
                  <a:pt x="930" y="0"/>
                </a:moveTo>
                <a:lnTo>
                  <a:pt x="1861" y="1612"/>
                </a:lnTo>
                <a:lnTo>
                  <a:pt x="0" y="1612"/>
                </a:lnTo>
                <a:lnTo>
                  <a:pt x="9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63139" y="1"/>
            <a:ext cx="6395257" cy="7219256"/>
          </a:xfrm>
          <a:custGeom>
            <a:avLst/>
            <a:gdLst>
              <a:gd name="T0" fmla="*/ 0 w 2847"/>
              <a:gd name="T1" fmla="*/ 0 h 3224"/>
              <a:gd name="T2" fmla="*/ 2847 w 2847"/>
              <a:gd name="T3" fmla="*/ 0 h 3224"/>
              <a:gd name="T4" fmla="*/ 2847 w 2847"/>
              <a:gd name="T5" fmla="*/ 3224 h 3224"/>
              <a:gd name="T6" fmla="*/ 1863 w 2847"/>
              <a:gd name="T7" fmla="*/ 3224 h 3224"/>
              <a:gd name="T8" fmla="*/ 0 w 2847"/>
              <a:gd name="T9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7" h="3224">
                <a:moveTo>
                  <a:pt x="0" y="0"/>
                </a:moveTo>
                <a:lnTo>
                  <a:pt x="2847" y="0"/>
                </a:lnTo>
                <a:lnTo>
                  <a:pt x="2847" y="3224"/>
                </a:lnTo>
                <a:lnTo>
                  <a:pt x="1863" y="322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-21971" y="1162159"/>
            <a:ext cx="833383" cy="4892704"/>
          </a:xfrm>
          <a:custGeom>
            <a:avLst/>
            <a:gdLst>
              <a:gd name="T0" fmla="*/ 0 w 371"/>
              <a:gd name="T1" fmla="*/ 0 h 2185"/>
              <a:gd name="T2" fmla="*/ 308 w 371"/>
              <a:gd name="T3" fmla="*/ 0 h 2185"/>
              <a:gd name="T4" fmla="*/ 333 w 371"/>
              <a:gd name="T5" fmla="*/ 6 h 2185"/>
              <a:gd name="T6" fmla="*/ 354 w 371"/>
              <a:gd name="T7" fmla="*/ 18 h 2185"/>
              <a:gd name="T8" fmla="*/ 366 w 371"/>
              <a:gd name="T9" fmla="*/ 37 h 2185"/>
              <a:gd name="T10" fmla="*/ 371 w 371"/>
              <a:gd name="T11" fmla="*/ 60 h 2185"/>
              <a:gd name="T12" fmla="*/ 371 w 371"/>
              <a:gd name="T13" fmla="*/ 2126 h 2185"/>
              <a:gd name="T14" fmla="*/ 366 w 371"/>
              <a:gd name="T15" fmla="*/ 2148 h 2185"/>
              <a:gd name="T16" fmla="*/ 354 w 371"/>
              <a:gd name="T17" fmla="*/ 2168 h 2185"/>
              <a:gd name="T18" fmla="*/ 333 w 371"/>
              <a:gd name="T19" fmla="*/ 2180 h 2185"/>
              <a:gd name="T20" fmla="*/ 308 w 371"/>
              <a:gd name="T21" fmla="*/ 2185 h 2185"/>
              <a:gd name="T22" fmla="*/ 0 w 371"/>
              <a:gd name="T23" fmla="*/ 2185 h 2185"/>
              <a:gd name="T24" fmla="*/ 0 w 371"/>
              <a:gd name="T25" fmla="*/ 0 h 2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1" h="2185">
                <a:moveTo>
                  <a:pt x="0" y="0"/>
                </a:moveTo>
                <a:lnTo>
                  <a:pt x="308" y="0"/>
                </a:lnTo>
                <a:lnTo>
                  <a:pt x="333" y="6"/>
                </a:lnTo>
                <a:lnTo>
                  <a:pt x="354" y="18"/>
                </a:lnTo>
                <a:lnTo>
                  <a:pt x="366" y="37"/>
                </a:lnTo>
                <a:lnTo>
                  <a:pt x="371" y="60"/>
                </a:lnTo>
                <a:lnTo>
                  <a:pt x="371" y="2126"/>
                </a:lnTo>
                <a:lnTo>
                  <a:pt x="366" y="2148"/>
                </a:lnTo>
                <a:lnTo>
                  <a:pt x="354" y="2168"/>
                </a:lnTo>
                <a:lnTo>
                  <a:pt x="333" y="2180"/>
                </a:lnTo>
                <a:lnTo>
                  <a:pt x="308" y="2185"/>
                </a:lnTo>
                <a:lnTo>
                  <a:pt x="0" y="21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84969" y="5289095"/>
            <a:ext cx="4996334" cy="68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776735" y="4517540"/>
            <a:ext cx="518393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5400" cap="all" dirty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5400" cap="all" dirty="0">
              <a:solidFill>
                <a:schemeClr val="accent2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776735" y="3688333"/>
            <a:ext cx="2303972" cy="101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5999" cap="all" dirty="0" smtClean="0">
                <a:solidFill>
                  <a:schemeClr val="accent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201X</a:t>
            </a:r>
            <a:endParaRPr lang="zh-CN" altLang="en-US" sz="5999" cap="all" dirty="0">
              <a:solidFill>
                <a:schemeClr val="accent2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848734" y="4687327"/>
            <a:ext cx="48239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44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75"/>
                            </p:stCondLst>
                            <p:childTnLst>
                              <p:par>
                                <p:cTn id="3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02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59538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>
            <a:spLocks/>
          </p:cNvSpPr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3" name="Text Placeholder 7"/>
          <p:cNvSpPr txBox="1">
            <a:spLocks/>
          </p:cNvSpPr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8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4305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9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5D76"/>
      </a:accent1>
      <a:accent2>
        <a:srgbClr val="FE8D2F"/>
      </a:accent2>
      <a:accent3>
        <a:srgbClr val="165D76"/>
      </a:accent3>
      <a:accent4>
        <a:srgbClr val="FE8D2F"/>
      </a:accent4>
      <a:accent5>
        <a:srgbClr val="165D76"/>
      </a:accent5>
      <a:accent6>
        <a:srgbClr val="FE8D2F"/>
      </a:accent6>
      <a:hlink>
        <a:srgbClr val="165D76"/>
      </a:hlink>
      <a:folHlink>
        <a:srgbClr val="FE8D2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2760</Words>
  <Application>Microsoft Office PowerPoint</Application>
  <PresentationFormat>自定义</PresentationFormat>
  <Paragraphs>235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商务汇报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2018-01-26T01:35:11Z</dcterms:modified>
</cp:coreProperties>
</file>