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195" r:id="rId3"/>
    <p:sldId id="3196" r:id="rId4"/>
    <p:sldId id="3197" r:id="rId5"/>
    <p:sldId id="3162" r:id="rId6"/>
    <p:sldId id="3160" r:id="rId7"/>
    <p:sldId id="3167" r:id="rId8"/>
    <p:sldId id="3170" r:id="rId9"/>
    <p:sldId id="3198" r:id="rId10"/>
    <p:sldId id="3169" r:id="rId11"/>
    <p:sldId id="3171" r:id="rId12"/>
    <p:sldId id="3175" r:id="rId13"/>
    <p:sldId id="3166" r:id="rId14"/>
    <p:sldId id="3199" r:id="rId15"/>
    <p:sldId id="3173" r:id="rId16"/>
    <p:sldId id="3164" r:id="rId17"/>
    <p:sldId id="3172" r:id="rId18"/>
    <p:sldId id="3165" r:id="rId19"/>
    <p:sldId id="3200" r:id="rId20"/>
    <p:sldId id="3163" r:id="rId21"/>
    <p:sldId id="3161" r:id="rId22"/>
    <p:sldId id="3159" r:id="rId23"/>
    <p:sldId id="3201" r:id="rId24"/>
    <p:sldId id="320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C7D4"/>
    <a:srgbClr val="F94D4D"/>
    <a:srgbClr val="FEFEFE"/>
    <a:srgbClr val="FFFFFF"/>
    <a:srgbClr val="8F1A12"/>
    <a:srgbClr val="F84E4B"/>
    <a:srgbClr val="26C8D2"/>
    <a:srgbClr val="1CB7F1"/>
    <a:srgbClr val="0170C1"/>
    <a:srgbClr val="006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2" autoAdjust="0"/>
    <p:restoredTop sz="92986" autoAdjust="0"/>
  </p:normalViewPr>
  <p:slideViewPr>
    <p:cSldViewPr>
      <p:cViewPr>
        <p:scale>
          <a:sx n="50" d="100"/>
          <a:sy n="50" d="100"/>
        </p:scale>
        <p:origin x="-48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962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83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783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014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101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230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2274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163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200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74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1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6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67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50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137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675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6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76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52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30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06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6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849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image" Target="../media/image12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microsoft.com/office/2007/relationships/hdphoto" Target="../media/hdphoto1.wdp"/><Relationship Id="rId5" Type="http://schemas.openxmlformats.org/officeDocument/2006/relationships/tags" Target="../tags/tag31.xml"/><Relationship Id="rId10" Type="http://schemas.openxmlformats.org/officeDocument/2006/relationships/image" Target="../media/image3.png"/><Relationship Id="rId4" Type="http://schemas.openxmlformats.org/officeDocument/2006/relationships/tags" Target="../tags/tag30.xml"/><Relationship Id="rId9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image" Target="../media/image21.jpe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microsoft.com/office/2007/relationships/hdphoto" Target="../media/hdphoto1.wdp"/><Relationship Id="rId5" Type="http://schemas.openxmlformats.org/officeDocument/2006/relationships/tags" Target="../tags/tag38.xml"/><Relationship Id="rId10" Type="http://schemas.openxmlformats.org/officeDocument/2006/relationships/image" Target="../media/image3.png"/><Relationship Id="rId4" Type="http://schemas.openxmlformats.org/officeDocument/2006/relationships/tags" Target="../tags/tag37.xml"/><Relationship Id="rId9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image" Target="../media/image4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microsoft.com/office/2007/relationships/hdphoto" Target="../media/hdphoto1.wdp"/><Relationship Id="rId5" Type="http://schemas.openxmlformats.org/officeDocument/2006/relationships/tags" Target="../tags/tag17.xml"/><Relationship Id="rId10" Type="http://schemas.openxmlformats.org/officeDocument/2006/relationships/image" Target="../media/image3.png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9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microsoft.com/office/2007/relationships/hdphoto" Target="../media/hdphoto1.wdp"/><Relationship Id="rId5" Type="http://schemas.openxmlformats.org/officeDocument/2006/relationships/tags" Target="../tags/tag24.xml"/><Relationship Id="rId10" Type="http://schemas.openxmlformats.org/officeDocument/2006/relationships/image" Target="../media/image3.png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7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2972991" y="3733571"/>
            <a:ext cx="6912768" cy="17099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叶根友毛笔行书2.0版" panose="02010601030101010101" pitchFamily="2" charset="-122"/>
                <a:ea typeface="叶根友毛笔行书2.0版" panose="02010601030101010101" pitchFamily="2" charset="-122"/>
                <a:sym typeface="Arial" panose="020B0604020202020204" pitchFamily="34" charset="0"/>
              </a:rPr>
              <a:t>美食文化</a:t>
            </a:r>
            <a:endParaRPr lang="en-US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叶根友毛笔行书2.0版" panose="02010601030101010101" pitchFamily="2" charset="-122"/>
              <a:ea typeface="叶根友毛笔行书2.0版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37087" y="5335000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FOOD CULTURE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49055" y="5635667"/>
            <a:ext cx="576064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45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6200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53897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10364781" y="5093132"/>
            <a:ext cx="188419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76" b="1">
                <a:solidFill>
                  <a:schemeClr val="bg1"/>
                </a:solidFill>
                <a:latin typeface="AXIS Std M" panose="020B0600000000000000" pitchFamily="34" charset="-128"/>
                <a:ea typeface="AXIS Std M" panose="020B0600000000000000" pitchFamily="34" charset="-128"/>
                <a:cs typeface="Open Sans" panose="020B0606030504020204" pitchFamily="34" charset="0"/>
              </a:rPr>
              <a:t>SUBTITLE </a:t>
            </a:r>
            <a:endParaRPr lang="zh-CN" altLang="en-US" sz="1476" b="1">
              <a:solidFill>
                <a:schemeClr val="bg1"/>
              </a:solidFill>
              <a:latin typeface="AXIS Std M" panose="020B0600000000000000" pitchFamily="34" charset="-128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1964879" y="370049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964879" y="547060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22907" y="2177857"/>
            <a:ext cx="45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PLEASE 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REPLACE THE WRITTEN CONTENT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95062" y="1168053"/>
            <a:ext cx="4960780" cy="5446888"/>
            <a:chOff x="7195062" y="1168053"/>
            <a:chExt cx="4960780" cy="5446888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0617273" y="4983353"/>
            <a:ext cx="1538569" cy="1631588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9"/>
          <p:cNvSpPr txBox="1"/>
          <p:nvPr/>
        </p:nvSpPr>
        <p:spPr>
          <a:xfrm>
            <a:off x="10617273" y="5072025"/>
            <a:ext cx="15385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2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89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083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/>
          <p:cNvGrpSpPr/>
          <p:nvPr/>
        </p:nvGrpSpPr>
        <p:grpSpPr>
          <a:xfrm rot="5400000">
            <a:off x="1430315" y="3182320"/>
            <a:ext cx="2313900" cy="1056015"/>
            <a:chOff x="1426011" y="1587375"/>
            <a:chExt cx="1722710" cy="745217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6"/>
          <p:cNvGrpSpPr/>
          <p:nvPr/>
        </p:nvGrpSpPr>
        <p:grpSpPr>
          <a:xfrm rot="5400000">
            <a:off x="3374630" y="3182320"/>
            <a:ext cx="2313900" cy="1056015"/>
            <a:chOff x="1426011" y="1587375"/>
            <a:chExt cx="1722710" cy="745217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6"/>
          <p:cNvGrpSpPr/>
          <p:nvPr/>
        </p:nvGrpSpPr>
        <p:grpSpPr>
          <a:xfrm rot="5400000">
            <a:off x="5318945" y="3182320"/>
            <a:ext cx="2313900" cy="1056015"/>
            <a:chOff x="1426011" y="1587375"/>
            <a:chExt cx="1722710" cy="745217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6"/>
          <p:cNvGrpSpPr/>
          <p:nvPr/>
        </p:nvGrpSpPr>
        <p:grpSpPr>
          <a:xfrm rot="5400000">
            <a:off x="7263260" y="3182320"/>
            <a:ext cx="2313900" cy="1056015"/>
            <a:chOff x="1426011" y="1587375"/>
            <a:chExt cx="1722710" cy="745217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9102985">
              <a:off x="1800238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6"/>
          <p:cNvGrpSpPr/>
          <p:nvPr/>
        </p:nvGrpSpPr>
        <p:grpSpPr>
          <a:xfrm rot="5400000">
            <a:off x="9207575" y="3182320"/>
            <a:ext cx="2313900" cy="1056015"/>
            <a:chOff x="1426011" y="1587375"/>
            <a:chExt cx="1722710" cy="745217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1684263" y="4843667"/>
            <a:ext cx="1806009" cy="859015"/>
            <a:chOff x="764014" y="1572527"/>
            <a:chExt cx="1544637" cy="703523"/>
          </a:xfrm>
        </p:grpSpPr>
        <p:sp>
          <p:nvSpPr>
            <p:cNvPr id="108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3628578" y="4843658"/>
            <a:ext cx="1806009" cy="859015"/>
            <a:chOff x="764014" y="1572526"/>
            <a:chExt cx="1544637" cy="703526"/>
          </a:xfrm>
        </p:grpSpPr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998962" y="1572526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5"/>
          <p:cNvGrpSpPr/>
          <p:nvPr/>
        </p:nvGrpSpPr>
        <p:grpSpPr>
          <a:xfrm>
            <a:off x="5572892" y="4843658"/>
            <a:ext cx="1806009" cy="859014"/>
            <a:chOff x="764014" y="1572527"/>
            <a:chExt cx="1544637" cy="703525"/>
          </a:xfrm>
        </p:grpSpPr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17207" y="4843658"/>
            <a:ext cx="1806009" cy="859014"/>
            <a:chOff x="764014" y="1572527"/>
            <a:chExt cx="1544637" cy="703525"/>
          </a:xfrm>
        </p:grpSpPr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5"/>
          <p:cNvGrpSpPr/>
          <p:nvPr/>
        </p:nvGrpSpPr>
        <p:grpSpPr>
          <a:xfrm>
            <a:off x="9461522" y="4843659"/>
            <a:ext cx="1806009" cy="859014"/>
            <a:chOff x="764014" y="1572527"/>
            <a:chExt cx="1544637" cy="703525"/>
          </a:xfrm>
        </p:grpSpPr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6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599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8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664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4127" cy="311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6855957" y="1294774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6855957" y="1048777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1115260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853753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6855957" y="222970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6855957" y="198370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6855957" y="316463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6855957" y="291863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6855957" y="409956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6855957" y="385356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372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541943" y="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7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2972991" y="3733571"/>
            <a:ext cx="6912768" cy="16695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叶根友毛笔行书2.0版" panose="02010601030101010101" pitchFamily="2" charset="-122"/>
                <a:cs typeface="Arial" panose="020B0604020202020204" pitchFamily="34" charset="0"/>
                <a:sym typeface="Arial" panose="020B0604020202020204" pitchFamily="34" charset="0"/>
              </a:rPr>
              <a:t>THANK YOU</a:t>
            </a:r>
            <a:endParaRPr lang="en-US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叶根友毛笔行书2.0版" panose="02010601030101010101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37087" y="5335000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FOOD CULTURE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49055" y="5635667"/>
            <a:ext cx="576064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17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6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288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536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1E0E"/>
      </a:accent1>
      <a:accent2>
        <a:srgbClr val="FF7C73"/>
      </a:accent2>
      <a:accent3>
        <a:srgbClr val="F21E0E"/>
      </a:accent3>
      <a:accent4>
        <a:srgbClr val="FF7C73"/>
      </a:accent4>
      <a:accent5>
        <a:srgbClr val="F21E0E"/>
      </a:accent5>
      <a:accent6>
        <a:srgbClr val="FF7C73"/>
      </a:accent6>
      <a:hlink>
        <a:srgbClr val="F21E0E"/>
      </a:hlink>
      <a:folHlink>
        <a:srgbClr val="FF7C7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5505</Words>
  <Application>Microsoft Office PowerPoint</Application>
  <PresentationFormat>自定义</PresentationFormat>
  <Paragraphs>271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黑椒牛肉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2018-01-26T01:00:49Z</dcterms:modified>
</cp:coreProperties>
</file>