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86" r:id="rId3"/>
    <p:sldId id="3187" r:id="rId4"/>
    <p:sldId id="3161" r:id="rId5"/>
    <p:sldId id="3149" r:id="rId6"/>
    <p:sldId id="3174" r:id="rId7"/>
    <p:sldId id="3170" r:id="rId8"/>
    <p:sldId id="3177" r:id="rId9"/>
    <p:sldId id="3188" r:id="rId10"/>
    <p:sldId id="3175" r:id="rId11"/>
    <p:sldId id="3178" r:id="rId12"/>
    <p:sldId id="3168" r:id="rId13"/>
    <p:sldId id="3172" r:id="rId14"/>
    <p:sldId id="3189" r:id="rId15"/>
    <p:sldId id="3179" r:id="rId16"/>
    <p:sldId id="3169" r:id="rId17"/>
    <p:sldId id="3180" r:id="rId18"/>
    <p:sldId id="3176" r:id="rId19"/>
    <p:sldId id="3190" r:id="rId20"/>
    <p:sldId id="3171" r:id="rId21"/>
    <p:sldId id="3181" r:id="rId22"/>
    <p:sldId id="3173" r:id="rId23"/>
    <p:sldId id="3191" r:id="rId24"/>
    <p:sldId id="31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60AEA9"/>
    <a:srgbClr val="84004C"/>
    <a:srgbClr val="8B2FC3"/>
    <a:srgbClr val="C9247B"/>
    <a:srgbClr val="F3C5BE"/>
    <a:srgbClr val="00B369"/>
    <a:srgbClr val="1A8CE1"/>
    <a:srgbClr val="FFFFFF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70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665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45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94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378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06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170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92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572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82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4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16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0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9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4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36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8798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229698" y="5073268"/>
            <a:ext cx="4888309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7221463" y="4472642"/>
            <a:ext cx="4824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32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A delicious </a:t>
            </a:r>
            <a:r>
              <a:rPr lang="en-US" altLang="zh-CN" sz="32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dessert</a:t>
            </a:r>
            <a:endParaRPr lang="zh-CN" altLang="en-US" sz="32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221463" y="3762934"/>
            <a:ext cx="42484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4000" cap="all" dirty="0">
                <a:solidFill>
                  <a:schemeClr val="bg1"/>
                </a:solidFill>
                <a:latin typeface="Bradley Hand ITC" panose="03070402050302030203" pitchFamily="66" charset="0"/>
                <a:ea typeface="方正正准黑简体" panose="02000000000000000000" pitchFamily="2" charset="-122"/>
                <a:cs typeface="Arial" panose="020B0604020202020204" pitchFamily="34" charset="0"/>
              </a:rPr>
              <a:t>The dessert</a:t>
            </a:r>
            <a:endParaRPr lang="zh-CN" altLang="en-US" sz="4000" cap="all" dirty="0">
              <a:solidFill>
                <a:schemeClr val="bg1"/>
              </a:solidFill>
              <a:latin typeface="Bradley Hand ITC" panose="03070402050302030203" pitchFamily="66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293471" y="4471427"/>
            <a:ext cx="48245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流程图: 终止 11"/>
          <p:cNvSpPr/>
          <p:nvPr/>
        </p:nvSpPr>
        <p:spPr>
          <a:xfrm>
            <a:off x="7293471" y="5833033"/>
            <a:ext cx="1448939" cy="28627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  <a:endParaRPr lang="zh-CN" altLang="en-US" sz="1400" dirty="0"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58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2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25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915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rgbClr val="7030A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1008112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0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rgbClr val="7030A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1008112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31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6444813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6361006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694145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09969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361006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694145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09969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361006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694145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09969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361006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694145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09969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273702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853311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862484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6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24719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229698" y="5073268"/>
            <a:ext cx="4888309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7221463" y="4472642"/>
            <a:ext cx="48244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44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44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221463" y="3762934"/>
            <a:ext cx="42484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4000" cap="all" dirty="0">
                <a:solidFill>
                  <a:schemeClr val="bg1"/>
                </a:solidFill>
                <a:latin typeface="Bradley Hand ITC" panose="03070402050302030203" pitchFamily="66" charset="0"/>
                <a:ea typeface="方正正准黑简体" panose="02000000000000000000" pitchFamily="2" charset="-122"/>
                <a:cs typeface="Arial" panose="020B0604020202020204" pitchFamily="34" charset="0"/>
              </a:rPr>
              <a:t>The dessert</a:t>
            </a:r>
            <a:endParaRPr lang="zh-CN" altLang="en-US" sz="4000" cap="all" dirty="0">
              <a:solidFill>
                <a:schemeClr val="bg1"/>
              </a:solidFill>
              <a:latin typeface="Bradley Hand ITC" panose="03070402050302030203" pitchFamily="66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293471" y="4471427"/>
            <a:ext cx="48245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流程图: 终止 11"/>
          <p:cNvSpPr/>
          <p:nvPr/>
        </p:nvSpPr>
        <p:spPr>
          <a:xfrm>
            <a:off x="7293471" y="5833033"/>
            <a:ext cx="1448939" cy="28627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  <a:endParaRPr lang="zh-CN" altLang="en-US" sz="1400" dirty="0"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410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2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25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33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5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rgbClr val="7030A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829313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rgbClr val="7030A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1008112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6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2923</Words>
  <Application>Microsoft Office PowerPoint</Application>
  <PresentationFormat>自定义</PresentationFormat>
  <Paragraphs>217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甜点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2018-01-26T00:53:39Z</dcterms:modified>
</cp:coreProperties>
</file>