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170" r:id="rId3"/>
    <p:sldId id="3178" r:id="rId4"/>
    <p:sldId id="3177" r:id="rId5"/>
    <p:sldId id="3149" r:id="rId6"/>
    <p:sldId id="3162" r:id="rId7"/>
    <p:sldId id="3150" r:id="rId8"/>
    <p:sldId id="3154" r:id="rId9"/>
    <p:sldId id="3179" r:id="rId10"/>
    <p:sldId id="3144" r:id="rId11"/>
    <p:sldId id="3147" r:id="rId12"/>
    <p:sldId id="3163" r:id="rId13"/>
    <p:sldId id="3151" r:id="rId14"/>
    <p:sldId id="3180" r:id="rId15"/>
    <p:sldId id="3142" r:id="rId16"/>
    <p:sldId id="3148" r:id="rId17"/>
    <p:sldId id="3145" r:id="rId18"/>
    <p:sldId id="3152" r:id="rId19"/>
    <p:sldId id="3181" r:id="rId20"/>
    <p:sldId id="3143" r:id="rId21"/>
    <p:sldId id="3161" r:id="rId22"/>
    <p:sldId id="3146" r:id="rId23"/>
    <p:sldId id="3182" r:id="rId24"/>
    <p:sldId id="318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DEE"/>
    <a:srgbClr val="EC206C"/>
    <a:srgbClr val="BC148E"/>
    <a:srgbClr val="0A1A3B"/>
    <a:srgbClr val="CE000D"/>
    <a:srgbClr val="FE67BE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2432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895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279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6236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00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480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73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474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60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43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099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340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3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56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5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413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5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939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60924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52" y="2784"/>
            <a:ext cx="12853798" cy="722986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023424" y="3148971"/>
            <a:ext cx="4811903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109" spc="316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 INTRODUCE MYSELF</a:t>
            </a:r>
            <a:endParaRPr lang="zh-CN" altLang="en-US" sz="2109" spc="31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3811441" y="2032147"/>
            <a:ext cx="5235869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自我介绍</a:t>
            </a:r>
            <a:endParaRPr lang="zh-CN" altLang="en-US" sz="6600" kern="20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5061223" y="3606073"/>
            <a:ext cx="3158398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59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84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76212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718628"/>
            <a:ext cx="12877800" cy="2553881"/>
          </a:xfrm>
          <a:prstGeom prst="rect">
            <a:avLst/>
          </a:prstGeom>
          <a:solidFill>
            <a:srgbClr val="00AD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6429375" y="3585953"/>
            <a:ext cx="2506303" cy="5381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r">
              <a:tabLst>
                <a:tab pos="990402" algn="l"/>
              </a:tabLst>
            </a:pPr>
            <a:r>
              <a:rPr lang="zh-CN" altLang="en-US" sz="32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作品展示</a:t>
            </a:r>
            <a:endParaRPr lang="en-SG" altLang="zh-CN" sz="3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5816" y="4171113"/>
            <a:ext cx="5599862" cy="43450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text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480" y="3424100"/>
            <a:ext cx="1019891" cy="13999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8800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88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495" y="3512890"/>
            <a:ext cx="0" cy="1222387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60295" y="3512890"/>
            <a:ext cx="0" cy="1222387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153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76212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718628"/>
            <a:ext cx="12877800" cy="2553881"/>
          </a:xfrm>
          <a:prstGeom prst="rect">
            <a:avLst/>
          </a:prstGeom>
          <a:solidFill>
            <a:srgbClr val="00AD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6429375" y="3585953"/>
            <a:ext cx="2506303" cy="5381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r">
              <a:tabLst>
                <a:tab pos="990402" algn="l"/>
              </a:tabLst>
            </a:pPr>
            <a:r>
              <a:rPr lang="zh-CN" altLang="en-US" sz="32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竞聘岗位</a:t>
            </a:r>
            <a:endParaRPr lang="en-SG" altLang="zh-CN" sz="3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5816" y="4171113"/>
            <a:ext cx="5599862" cy="43450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text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480" y="3424100"/>
            <a:ext cx="976609" cy="13999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8800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88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495" y="3512890"/>
            <a:ext cx="0" cy="1222387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60295" y="3512890"/>
            <a:ext cx="0" cy="1222387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54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51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52" y="2784"/>
            <a:ext cx="12853798" cy="722986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4023424" y="3148971"/>
            <a:ext cx="4811903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109" spc="316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TO INTRODUCE MYSELF</a:t>
            </a:r>
            <a:endParaRPr lang="zh-CN" altLang="en-US" sz="2109" spc="31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3811441" y="2298926"/>
            <a:ext cx="5235869" cy="997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4800" kern="20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THANK YOU</a:t>
            </a:r>
            <a:endParaRPr lang="zh-CN" altLang="en-US" sz="4800" kern="20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4773191" y="3534065"/>
            <a:ext cx="3272768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52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90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76212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718628"/>
            <a:ext cx="12877800" cy="2553881"/>
          </a:xfrm>
          <a:prstGeom prst="rect">
            <a:avLst/>
          </a:prstGeom>
          <a:solidFill>
            <a:srgbClr val="00AD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6429375" y="3585953"/>
            <a:ext cx="2506303" cy="5381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r">
              <a:tabLst>
                <a:tab pos="990402" algn="l"/>
              </a:tabLst>
            </a:pPr>
            <a:r>
              <a:rPr lang="zh-CN" altLang="en-US" sz="3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关于我</a:t>
            </a:r>
            <a:endParaRPr lang="en-SG" altLang="zh-CN" sz="3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5816" y="4171113"/>
            <a:ext cx="5599862" cy="43450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text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480" y="3424100"/>
            <a:ext cx="773028" cy="13999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8800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88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495" y="3512890"/>
            <a:ext cx="0" cy="1222387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60295" y="3512890"/>
            <a:ext cx="0" cy="1222387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93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76212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2718628"/>
            <a:ext cx="12877800" cy="2553881"/>
          </a:xfrm>
          <a:prstGeom prst="rect">
            <a:avLst/>
          </a:prstGeom>
          <a:solidFill>
            <a:srgbClr val="00ADEE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6429375" y="3585953"/>
            <a:ext cx="2506303" cy="5381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r">
              <a:tabLst>
                <a:tab pos="990402" algn="l"/>
              </a:tabLst>
            </a:pPr>
            <a:r>
              <a:rPr lang="zh-CN" altLang="en-US" sz="32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我的技能</a:t>
            </a:r>
            <a:endParaRPr lang="en-SG" altLang="zh-CN" sz="3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5816" y="4171113"/>
            <a:ext cx="5599862" cy="434509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11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text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12480" y="3424100"/>
            <a:ext cx="984624" cy="13999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8800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8800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009495" y="3512890"/>
            <a:ext cx="0" cy="1222387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060295" y="3512890"/>
            <a:ext cx="0" cy="1222387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499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4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DEE"/>
      </a:accent1>
      <a:accent2>
        <a:srgbClr val="F69A35"/>
      </a:accent2>
      <a:accent3>
        <a:srgbClr val="00ADEE"/>
      </a:accent3>
      <a:accent4>
        <a:srgbClr val="F69A35"/>
      </a:accent4>
      <a:accent5>
        <a:srgbClr val="00ADEE"/>
      </a:accent5>
      <a:accent6>
        <a:srgbClr val="F69A35"/>
      </a:accent6>
      <a:hlink>
        <a:srgbClr val="00ADEE"/>
      </a:hlink>
      <a:folHlink>
        <a:srgbClr val="F69A3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3069</Words>
  <Application>Microsoft Office PowerPoint</Application>
  <PresentationFormat>自定义</PresentationFormat>
  <Paragraphs>244</Paragraphs>
  <Slides>23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自我介绍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2018-01-26T01:29:53Z</dcterms:modified>
</cp:coreProperties>
</file>