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26"/>
  </p:notesMasterIdLst>
  <p:handoutMasterIdLst>
    <p:handoutMasterId r:id="rId27"/>
  </p:handoutMasterIdLst>
  <p:sldIdLst>
    <p:sldId id="3170" r:id="rId3"/>
    <p:sldId id="3171" r:id="rId4"/>
    <p:sldId id="3172" r:id="rId5"/>
    <p:sldId id="3162" r:id="rId6"/>
    <p:sldId id="3154" r:id="rId7"/>
    <p:sldId id="3147" r:id="rId8"/>
    <p:sldId id="3142" r:id="rId9"/>
    <p:sldId id="3173" r:id="rId10"/>
    <p:sldId id="3148" r:id="rId11"/>
    <p:sldId id="3152" r:id="rId12"/>
    <p:sldId id="3146" r:id="rId13"/>
    <p:sldId id="3161" r:id="rId14"/>
    <p:sldId id="3174" r:id="rId15"/>
    <p:sldId id="3149" r:id="rId16"/>
    <p:sldId id="3143" r:id="rId17"/>
    <p:sldId id="3145" r:id="rId18"/>
    <p:sldId id="3151" r:id="rId19"/>
    <p:sldId id="3175" r:id="rId20"/>
    <p:sldId id="3163" r:id="rId21"/>
    <p:sldId id="3144" r:id="rId22"/>
    <p:sldId id="3150" r:id="rId23"/>
    <p:sldId id="3176" r:id="rId24"/>
    <p:sldId id="317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206C"/>
    <a:srgbClr val="BC148E"/>
    <a:srgbClr val="0A1A3B"/>
    <a:srgbClr val="CE000D"/>
    <a:srgbClr val="FE67BE"/>
    <a:srgbClr val="84004C"/>
    <a:srgbClr val="8B2FC3"/>
    <a:srgbClr val="C9247B"/>
    <a:srgbClr val="F3C5BE"/>
    <a:srgbClr val="60AE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624323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9460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6975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1183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6659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1315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6443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7844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1738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8097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5379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4841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128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560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012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568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11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14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755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911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656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565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41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4099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105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710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214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443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000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830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83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2156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3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3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3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52" y="2784"/>
            <a:ext cx="12853798" cy="722986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7077447" y="5793567"/>
            <a:ext cx="4811903" cy="47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109" spc="31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109" spc="31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109" spc="31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109" spc="31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109" spc="31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109" spc="316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7077447" y="5036785"/>
            <a:ext cx="5235869" cy="921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400" kern="2000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爱护环境 从我做起</a:t>
            </a:r>
            <a:endParaRPr lang="zh-CN" altLang="en-US" sz="4400" kern="2000" dirty="0">
              <a:solidFill>
                <a:schemeClr val="accent3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8"/>
          <p:cNvSpPr txBox="1"/>
          <p:nvPr/>
        </p:nvSpPr>
        <p:spPr>
          <a:xfrm>
            <a:off x="7077447" y="6139804"/>
            <a:ext cx="2880320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59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24645" y="2240575"/>
            <a:ext cx="1631915" cy="1668977"/>
            <a:chOff x="1108416" y="1691638"/>
            <a:chExt cx="1781907" cy="1822375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079544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09232" y="2460170"/>
              <a:ext cx="138027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18064" y="3286290"/>
            <a:ext cx="1631915" cy="1631915"/>
            <a:chOff x="2739096" y="2833465"/>
            <a:chExt cx="178190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124672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14244" y="3628717"/>
              <a:ext cx="1431612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404898" y="3286289"/>
            <a:ext cx="1631915" cy="1693447"/>
            <a:chOff x="6000456" y="2833465"/>
            <a:chExt cx="1781907" cy="1849095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180944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13198" y="3628717"/>
              <a:ext cx="1356425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391734" y="3286291"/>
            <a:ext cx="1631915" cy="1693447"/>
            <a:chOff x="9261816" y="2833466"/>
            <a:chExt cx="1781907" cy="1849094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209080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467685" y="3628717"/>
              <a:ext cx="137016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911481" y="2240575"/>
            <a:ext cx="1631915" cy="1668977"/>
            <a:chOff x="4369776" y="1691638"/>
            <a:chExt cx="1781907" cy="1822375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1900044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63721" y="2460170"/>
              <a:ext cx="139401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898315" y="2240575"/>
            <a:ext cx="1631915" cy="1668977"/>
            <a:chOff x="7631136" y="1691638"/>
            <a:chExt cx="1781907" cy="1822375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1926902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811646" y="2460170"/>
              <a:ext cx="1425442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802885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04749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742198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106018" y="5156294"/>
            <a:ext cx="2117321" cy="650803"/>
            <a:chOff x="1044259" y="4741945"/>
            <a:chExt cx="2836326" cy="558296"/>
          </a:xfrm>
        </p:grpSpPr>
        <p:sp>
          <p:nvSpPr>
            <p:cNvPr id="30" name="Rectangle 29"/>
            <p:cNvSpPr/>
            <p:nvPr/>
          </p:nvSpPr>
          <p:spPr>
            <a:xfrm>
              <a:off x="1066956" y="4931701"/>
              <a:ext cx="2813629" cy="36854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44259" y="4741945"/>
              <a:ext cx="227382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109023" y="5156267"/>
            <a:ext cx="2117321" cy="650801"/>
            <a:chOff x="4323276" y="4741945"/>
            <a:chExt cx="2836326" cy="558297"/>
          </a:xfrm>
        </p:grpSpPr>
        <p:sp>
          <p:nvSpPr>
            <p:cNvPr id="32" name="Rectangle 31"/>
            <p:cNvSpPr/>
            <p:nvPr/>
          </p:nvSpPr>
          <p:spPr>
            <a:xfrm>
              <a:off x="4345973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23276" y="4741945"/>
              <a:ext cx="1921460" cy="2217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066220" y="5143112"/>
            <a:ext cx="2117321" cy="667569"/>
            <a:chOff x="7552274" y="4727562"/>
            <a:chExt cx="2836326" cy="572680"/>
          </a:xfrm>
        </p:grpSpPr>
        <p:sp>
          <p:nvSpPr>
            <p:cNvPr id="34" name="Rectangle 33"/>
            <p:cNvSpPr/>
            <p:nvPr/>
          </p:nvSpPr>
          <p:spPr>
            <a:xfrm>
              <a:off x="7574971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52274" y="4727562"/>
              <a:ext cx="174529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988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826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493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29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18783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378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242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377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020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621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29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18783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956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843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94" y="1366"/>
            <a:ext cx="7392868" cy="722992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5898" y="1589685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65092" y="1349211"/>
            <a:ext cx="816965" cy="816965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5898" y="2856801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13" y="2648321"/>
            <a:ext cx="816965" cy="816965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684" y="4123917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87413" y="3916179"/>
            <a:ext cx="816965" cy="816965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684" y="5391032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644" y="5150557"/>
            <a:ext cx="812502" cy="816965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609" y="125992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rgbClr val="00B0F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609" y="2525553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rgbClr val="00B0F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609" y="3813501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rgbClr val="00B0F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609" y="503448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rgbClr val="00B0F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502641" y="3354570"/>
            <a:ext cx="923216" cy="553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accent3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dirty="0">
              <a:solidFill>
                <a:schemeClr val="accent3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Text Box 31"/>
          <p:cNvSpPr txBox="1">
            <a:spLocks noChangeArrowheads="1"/>
          </p:cNvSpPr>
          <p:nvPr/>
        </p:nvSpPr>
        <p:spPr bwMode="auto">
          <a:xfrm>
            <a:off x="2566937" y="3477667"/>
            <a:ext cx="1974656" cy="43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chemeClr val="accent3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chemeClr val="accent3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64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2" grpId="0"/>
      <p:bldP spid="51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86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096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12751" y="66399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952" y="2784"/>
            <a:ext cx="12853798" cy="722986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7077447" y="5793567"/>
            <a:ext cx="4811903" cy="47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109" spc="31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109" spc="31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109" spc="31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109" spc="31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109" spc="316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109" spc="316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7077447" y="5036785"/>
            <a:ext cx="5235869" cy="921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4400" kern="2000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感谢聆听 批评指导</a:t>
            </a:r>
            <a:endParaRPr lang="zh-CN" altLang="en-US" sz="4400" kern="2000" dirty="0">
              <a:solidFill>
                <a:schemeClr val="accent3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18"/>
          <p:cNvSpPr txBox="1"/>
          <p:nvPr/>
        </p:nvSpPr>
        <p:spPr>
          <a:xfrm>
            <a:off x="7077447" y="6139804"/>
            <a:ext cx="2808312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10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71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-196171"/>
            <a:ext cx="5975926" cy="762499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29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18783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2944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843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720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382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34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29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18783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372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529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5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2602E"/>
      </a:accent1>
      <a:accent2>
        <a:srgbClr val="53B129"/>
      </a:accent2>
      <a:accent3>
        <a:srgbClr val="02602E"/>
      </a:accent3>
      <a:accent4>
        <a:srgbClr val="53B129"/>
      </a:accent4>
      <a:accent5>
        <a:srgbClr val="02602E"/>
      </a:accent5>
      <a:accent6>
        <a:srgbClr val="53B129"/>
      </a:accent6>
      <a:hlink>
        <a:srgbClr val="02602E"/>
      </a:hlink>
      <a:folHlink>
        <a:srgbClr val="53B12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3178</Words>
  <Application>Microsoft Office PowerPoint</Application>
  <PresentationFormat>自定义</PresentationFormat>
  <Paragraphs>244</Paragraphs>
  <Slides>23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爱护环境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2018-01-25T09:13:29Z</dcterms:modified>
</cp:coreProperties>
</file>