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2" r:id="rId2"/>
  </p:sldMasterIdLst>
  <p:notesMasterIdLst>
    <p:notesMasterId r:id="rId26"/>
  </p:notesMasterIdLst>
  <p:handoutMasterIdLst>
    <p:handoutMasterId r:id="rId27"/>
  </p:handoutMasterIdLst>
  <p:sldIdLst>
    <p:sldId id="3168" r:id="rId3"/>
    <p:sldId id="3195" r:id="rId4"/>
    <p:sldId id="3194" r:id="rId5"/>
    <p:sldId id="3190" r:id="rId6"/>
    <p:sldId id="3179" r:id="rId7"/>
    <p:sldId id="3178" r:id="rId8"/>
    <p:sldId id="3169" r:id="rId9"/>
    <p:sldId id="3196" r:id="rId10"/>
    <p:sldId id="3193" r:id="rId11"/>
    <p:sldId id="3170" r:id="rId12"/>
    <p:sldId id="3177" r:id="rId13"/>
    <p:sldId id="3192" r:id="rId14"/>
    <p:sldId id="3197" r:id="rId15"/>
    <p:sldId id="3171" r:id="rId16"/>
    <p:sldId id="3191" r:id="rId17"/>
    <p:sldId id="3176" r:id="rId18"/>
    <p:sldId id="3172" r:id="rId19"/>
    <p:sldId id="3198" r:id="rId20"/>
    <p:sldId id="3175" r:id="rId21"/>
    <p:sldId id="3173" r:id="rId22"/>
    <p:sldId id="3174" r:id="rId23"/>
    <p:sldId id="3199" r:id="rId24"/>
    <p:sldId id="3200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7D3"/>
    <a:srgbClr val="EC206C"/>
    <a:srgbClr val="BC148E"/>
    <a:srgbClr val="0A1A3B"/>
    <a:srgbClr val="CE000D"/>
    <a:srgbClr val="FE67BE"/>
    <a:srgbClr val="84004C"/>
    <a:srgbClr val="8B2FC3"/>
    <a:srgbClr val="C9247B"/>
    <a:srgbClr val="F3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20" autoAdjust="0"/>
    <p:restoredTop sz="92986" autoAdjust="0"/>
  </p:normalViewPr>
  <p:slideViewPr>
    <p:cSldViewPr>
      <p:cViewPr varScale="1">
        <p:scale>
          <a:sx n="56" d="100"/>
          <a:sy n="56" d="100"/>
        </p:scale>
        <p:origin x="-108" y="-1560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836373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1385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45627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1117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48933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9468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960010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8791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81188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31404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25127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44902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8AECE9-5176-4E57-B4C4-570EB4C2C336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29146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AFBD33-0E80-4B03-BDEC-5ABB56D8691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1329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2087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795" y="1"/>
            <a:ext cx="12858751" cy="87933"/>
            <a:chOff x="0" y="0"/>
            <a:chExt cx="12858751" cy="87933"/>
          </a:xfrm>
        </p:grpSpPr>
        <p:sp>
          <p:nvSpPr>
            <p:cNvPr id="3" name="矩形 2"/>
            <p:cNvSpPr/>
            <p:nvPr/>
          </p:nvSpPr>
          <p:spPr>
            <a:xfrm>
              <a:off x="0" y="0"/>
              <a:ext cx="12858750" cy="87933"/>
            </a:xfrm>
            <a:prstGeom prst="rect">
              <a:avLst/>
            </a:prstGeom>
            <a:solidFill>
              <a:srgbClr val="BCBCB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矩形 3"/>
            <p:cNvSpPr/>
            <p:nvPr/>
          </p:nvSpPr>
          <p:spPr>
            <a:xfrm>
              <a:off x="10461823" y="0"/>
              <a:ext cx="2396928" cy="87933"/>
            </a:xfrm>
            <a:prstGeom prst="rect">
              <a:avLst/>
            </a:prstGeom>
            <a:solidFill>
              <a:srgbClr val="0FC7D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矩形 4"/>
          <p:cNvSpPr/>
          <p:nvPr userDrawn="1"/>
        </p:nvSpPr>
        <p:spPr>
          <a:xfrm>
            <a:off x="795" y="87933"/>
            <a:ext cx="308695" cy="43276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25189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28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9047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512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62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4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777551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2903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44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798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50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320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78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958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0" r:id="rId1"/>
    <p:sldLayoutId id="21474839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2018/1/25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842684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5635266" y="4752135"/>
            <a:ext cx="6294384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pc="31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MEDICAL WORK REPORT</a:t>
            </a:r>
            <a:endParaRPr lang="zh-CN" altLang="en-US" spc="31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5061223" y="3688333"/>
            <a:ext cx="7442471" cy="1336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zh-CN" altLang="en-US" sz="6600" kern="20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Arial" panose="020B0604020202020204" pitchFamily="34" charset="0"/>
              </a:rPr>
              <a:t>医疗工作报告</a:t>
            </a:r>
            <a:endParaRPr lang="zh-CN" altLang="en-US" sz="6600" kern="20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7509495" y="5334265"/>
            <a:ext cx="2605515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77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2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30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09419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37610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94547" y="983677"/>
            <a:ext cx="4028238" cy="289062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4415256" y="983677"/>
            <a:ext cx="4028238" cy="2890627"/>
          </a:xfrm>
          <a:prstGeom prst="rect">
            <a:avLst/>
          </a:prstGeom>
          <a:solidFill>
            <a:schemeClr val="accent2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8535965" y="983677"/>
            <a:ext cx="4028238" cy="2890627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294547" y="3949436"/>
            <a:ext cx="4028238" cy="289062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4415256" y="3949436"/>
            <a:ext cx="4028238" cy="2890627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8535965" y="3949435"/>
            <a:ext cx="4028238" cy="2890627"/>
          </a:xfrm>
          <a:prstGeom prst="rect">
            <a:avLst/>
          </a:prstGeom>
          <a:solidFill>
            <a:schemeClr val="accent3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3"/>
          <p:cNvSpPr>
            <a:spLocks noChangeArrowheads="1"/>
          </p:cNvSpPr>
          <p:nvPr/>
        </p:nvSpPr>
        <p:spPr bwMode="auto">
          <a:xfrm>
            <a:off x="5020547" y="1894979"/>
            <a:ext cx="3332686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0" name="TextBox 3"/>
          <p:cNvSpPr>
            <a:spLocks noChangeArrowheads="1"/>
          </p:cNvSpPr>
          <p:nvPr/>
        </p:nvSpPr>
        <p:spPr bwMode="auto">
          <a:xfrm>
            <a:off x="676776" y="4978162"/>
            <a:ext cx="3284430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1" name="TextBox 3"/>
          <p:cNvSpPr>
            <a:spLocks noChangeArrowheads="1"/>
          </p:cNvSpPr>
          <p:nvPr/>
        </p:nvSpPr>
        <p:spPr bwMode="auto">
          <a:xfrm>
            <a:off x="9019088" y="4978162"/>
            <a:ext cx="3535197" cy="979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0622" tIns="50622" rIns="50622" bIns="50622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矩形 32"/>
          <p:cNvSpPr/>
          <p:nvPr/>
        </p:nvSpPr>
        <p:spPr>
          <a:xfrm flipH="1">
            <a:off x="4415256" y="290694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32"/>
          <p:cNvSpPr/>
          <p:nvPr/>
        </p:nvSpPr>
        <p:spPr>
          <a:xfrm>
            <a:off x="3391426" y="5872704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2"/>
          <p:cNvSpPr/>
          <p:nvPr/>
        </p:nvSpPr>
        <p:spPr>
          <a:xfrm rot="16200000">
            <a:off x="8553966" y="3931436"/>
            <a:ext cx="931359" cy="967360"/>
          </a:xfrm>
          <a:custGeom>
            <a:avLst/>
            <a:gdLst/>
            <a:ahLst/>
            <a:cxnLst/>
            <a:rect l="l" t="t" r="r" b="b"/>
            <a:pathLst>
              <a:path w="1862852" h="1934859">
                <a:moveTo>
                  <a:pt x="895422" y="0"/>
                </a:moveTo>
                <a:lnTo>
                  <a:pt x="1862852" y="967430"/>
                </a:lnTo>
                <a:lnTo>
                  <a:pt x="1830523" y="999758"/>
                </a:lnTo>
                <a:lnTo>
                  <a:pt x="1830523" y="999758"/>
                </a:lnTo>
                <a:lnTo>
                  <a:pt x="895421" y="1934859"/>
                </a:lnTo>
                <a:lnTo>
                  <a:pt x="863093" y="1902531"/>
                </a:lnTo>
                <a:lnTo>
                  <a:pt x="1770654" y="994970"/>
                </a:lnTo>
                <a:lnTo>
                  <a:pt x="0" y="994970"/>
                </a:lnTo>
                <a:lnTo>
                  <a:pt x="0" y="949251"/>
                </a:lnTo>
                <a:lnTo>
                  <a:pt x="1780016" y="949251"/>
                </a:lnTo>
                <a:lnTo>
                  <a:pt x="863094" y="323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791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500"/>
                            </p:stCondLst>
                            <p:childTnLst>
                              <p:par>
                                <p:cTn id="7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000"/>
                            </p:stCondLst>
                            <p:childTnLst>
                              <p:par>
                                <p:cTn id="8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500"/>
                            </p:stCondLst>
                            <p:childTnLst>
                              <p:par>
                                <p:cTn id="9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0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9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500"/>
                            </p:stCondLst>
                            <p:childTnLst>
                              <p:par>
                                <p:cTn id="9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4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10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/>
      <p:bldP spid="20" grpId="0"/>
      <p:bldP spid="21" grpId="0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98743"/>
            <a:ext cx="2647534" cy="230414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611398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03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53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52133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456085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2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536205"/>
            <a:ext cx="1944216" cy="345638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3249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4514" y="2980162"/>
            <a:ext cx="4956699" cy="1348764"/>
            <a:chOff x="-939773" y="2734405"/>
            <a:chExt cx="5411981" cy="1472650"/>
          </a:xfrm>
        </p:grpSpPr>
        <p:grpSp>
          <p:nvGrpSpPr>
            <p:cNvPr id="15" name="Group 14"/>
            <p:cNvGrpSpPr/>
            <p:nvPr/>
          </p:nvGrpSpPr>
          <p:grpSpPr>
            <a:xfrm>
              <a:off x="-939773" y="2734405"/>
              <a:ext cx="5411981" cy="1472650"/>
              <a:chOff x="-939773" y="2903219"/>
              <a:chExt cx="5411981" cy="1472650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-939773" y="2903219"/>
                <a:ext cx="4653644" cy="1472650"/>
              </a:xfrm>
              <a:prstGeom prst="rect">
                <a:avLst/>
              </a:pr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999558" y="2903219"/>
                <a:ext cx="1472650" cy="1472650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127350" y="2862197"/>
              <a:ext cx="1217066" cy="121706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8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17"/>
            <p:cNvSpPr>
              <a:spLocks/>
            </p:cNvSpPr>
            <p:nvPr/>
          </p:nvSpPr>
          <p:spPr bwMode="auto">
            <a:xfrm>
              <a:off x="3456664" y="3238832"/>
              <a:ext cx="561856" cy="463795"/>
            </a:xfrm>
            <a:custGeom>
              <a:avLst/>
              <a:gdLst>
                <a:gd name="T0" fmla="+- 0 10799 1"/>
                <a:gd name="T1" fmla="*/ T0 w 21596"/>
                <a:gd name="T2" fmla="*/ 10800 h 21600"/>
                <a:gd name="T3" fmla="+- 0 10799 1"/>
                <a:gd name="T4" fmla="*/ T3 w 21596"/>
                <a:gd name="T5" fmla="*/ 10800 h 21600"/>
                <a:gd name="T6" fmla="+- 0 10799 1"/>
                <a:gd name="T7" fmla="*/ T6 w 21596"/>
                <a:gd name="T8" fmla="*/ 10800 h 21600"/>
                <a:gd name="T9" fmla="+- 0 10799 1"/>
                <a:gd name="T10" fmla="*/ T9 w 215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96" h="21600">
                  <a:moveTo>
                    <a:pt x="4511" y="2151"/>
                  </a:moveTo>
                  <a:lnTo>
                    <a:pt x="6064" y="3877"/>
                  </a:lnTo>
                  <a:lnTo>
                    <a:pt x="4246" y="6302"/>
                  </a:lnTo>
                  <a:lnTo>
                    <a:pt x="1353" y="6302"/>
                  </a:lnTo>
                  <a:cubicBezTo>
                    <a:pt x="1353" y="6302"/>
                    <a:pt x="4511" y="2151"/>
                    <a:pt x="4511" y="2151"/>
                  </a:cubicBezTo>
                  <a:close/>
                  <a:moveTo>
                    <a:pt x="17348" y="6302"/>
                  </a:moveTo>
                  <a:lnTo>
                    <a:pt x="15531" y="3877"/>
                  </a:lnTo>
                  <a:lnTo>
                    <a:pt x="17082" y="2153"/>
                  </a:lnTo>
                  <a:lnTo>
                    <a:pt x="20191" y="6302"/>
                  </a:lnTo>
                  <a:cubicBezTo>
                    <a:pt x="20191" y="6302"/>
                    <a:pt x="17348" y="6302"/>
                    <a:pt x="17348" y="6302"/>
                  </a:cubicBezTo>
                  <a:close/>
                  <a:moveTo>
                    <a:pt x="17264" y="7202"/>
                  </a:moveTo>
                  <a:lnTo>
                    <a:pt x="19663" y="7202"/>
                  </a:lnTo>
                  <a:lnTo>
                    <a:pt x="13021" y="16638"/>
                  </a:lnTo>
                  <a:cubicBezTo>
                    <a:pt x="13021" y="16638"/>
                    <a:pt x="17264" y="7202"/>
                    <a:pt x="17264" y="7202"/>
                  </a:cubicBezTo>
                  <a:close/>
                  <a:moveTo>
                    <a:pt x="8574" y="16637"/>
                  </a:moveTo>
                  <a:lnTo>
                    <a:pt x="1933" y="7202"/>
                  </a:lnTo>
                  <a:lnTo>
                    <a:pt x="4330" y="7202"/>
                  </a:lnTo>
                  <a:cubicBezTo>
                    <a:pt x="4330" y="7202"/>
                    <a:pt x="8574" y="16637"/>
                    <a:pt x="8574" y="16637"/>
                  </a:cubicBezTo>
                  <a:close/>
                  <a:moveTo>
                    <a:pt x="8429" y="7202"/>
                  </a:moveTo>
                  <a:lnTo>
                    <a:pt x="10084" y="18249"/>
                  </a:lnTo>
                  <a:lnTo>
                    <a:pt x="5117" y="7202"/>
                  </a:lnTo>
                  <a:cubicBezTo>
                    <a:pt x="5117" y="7202"/>
                    <a:pt x="8429" y="7202"/>
                    <a:pt x="8429" y="7202"/>
                  </a:cubicBezTo>
                  <a:close/>
                  <a:moveTo>
                    <a:pt x="6584" y="4456"/>
                  </a:moveTo>
                  <a:lnTo>
                    <a:pt x="8246" y="6302"/>
                  </a:lnTo>
                  <a:lnTo>
                    <a:pt x="5200" y="6302"/>
                  </a:lnTo>
                  <a:cubicBezTo>
                    <a:pt x="5200" y="6302"/>
                    <a:pt x="6584" y="4456"/>
                    <a:pt x="6584" y="4456"/>
                  </a:cubicBezTo>
                  <a:close/>
                  <a:moveTo>
                    <a:pt x="6543" y="3238"/>
                  </a:moveTo>
                  <a:lnTo>
                    <a:pt x="5250" y="1800"/>
                  </a:lnTo>
                  <a:lnTo>
                    <a:pt x="7621" y="1800"/>
                  </a:lnTo>
                  <a:cubicBezTo>
                    <a:pt x="7621" y="1800"/>
                    <a:pt x="6543" y="3238"/>
                    <a:pt x="6543" y="3238"/>
                  </a:cubicBezTo>
                  <a:close/>
                  <a:moveTo>
                    <a:pt x="10797" y="3466"/>
                  </a:moveTo>
                  <a:lnTo>
                    <a:pt x="9299" y="1800"/>
                  </a:lnTo>
                  <a:lnTo>
                    <a:pt x="12296" y="1800"/>
                  </a:lnTo>
                  <a:cubicBezTo>
                    <a:pt x="12296" y="1800"/>
                    <a:pt x="10797" y="3466"/>
                    <a:pt x="10797" y="3466"/>
                  </a:cubicBezTo>
                  <a:close/>
                  <a:moveTo>
                    <a:pt x="13974" y="1800"/>
                  </a:moveTo>
                  <a:lnTo>
                    <a:pt x="16345" y="1800"/>
                  </a:lnTo>
                  <a:lnTo>
                    <a:pt x="15052" y="3238"/>
                  </a:lnTo>
                  <a:cubicBezTo>
                    <a:pt x="15052" y="3238"/>
                    <a:pt x="13974" y="1800"/>
                    <a:pt x="13974" y="1800"/>
                  </a:cubicBezTo>
                  <a:close/>
                  <a:moveTo>
                    <a:pt x="13349" y="6302"/>
                  </a:moveTo>
                  <a:lnTo>
                    <a:pt x="15011" y="4456"/>
                  </a:lnTo>
                  <a:lnTo>
                    <a:pt x="16394" y="6302"/>
                  </a:lnTo>
                  <a:cubicBezTo>
                    <a:pt x="16394" y="6302"/>
                    <a:pt x="13349" y="6302"/>
                    <a:pt x="13349" y="6302"/>
                  </a:cubicBezTo>
                  <a:close/>
                  <a:moveTo>
                    <a:pt x="13166" y="7202"/>
                  </a:moveTo>
                  <a:lnTo>
                    <a:pt x="16478" y="7202"/>
                  </a:lnTo>
                  <a:lnTo>
                    <a:pt x="11511" y="18249"/>
                  </a:lnTo>
                  <a:cubicBezTo>
                    <a:pt x="11511" y="18249"/>
                    <a:pt x="13166" y="7202"/>
                    <a:pt x="13166" y="7202"/>
                  </a:cubicBezTo>
                  <a:close/>
                  <a:moveTo>
                    <a:pt x="12478" y="7202"/>
                  </a:moveTo>
                  <a:lnTo>
                    <a:pt x="10797" y="18414"/>
                  </a:lnTo>
                  <a:lnTo>
                    <a:pt x="9117" y="7202"/>
                  </a:lnTo>
                  <a:cubicBezTo>
                    <a:pt x="9117" y="7202"/>
                    <a:pt x="12478" y="7202"/>
                    <a:pt x="12478" y="7202"/>
                  </a:cubicBezTo>
                  <a:close/>
                  <a:moveTo>
                    <a:pt x="8773" y="5716"/>
                  </a:moveTo>
                  <a:lnTo>
                    <a:pt x="7064" y="3817"/>
                  </a:lnTo>
                  <a:lnTo>
                    <a:pt x="8426" y="2000"/>
                  </a:lnTo>
                  <a:lnTo>
                    <a:pt x="10270" y="4051"/>
                  </a:lnTo>
                  <a:cubicBezTo>
                    <a:pt x="10270" y="4051"/>
                    <a:pt x="8773" y="5716"/>
                    <a:pt x="8773" y="5716"/>
                  </a:cubicBezTo>
                  <a:close/>
                  <a:moveTo>
                    <a:pt x="11325" y="4051"/>
                  </a:moveTo>
                  <a:lnTo>
                    <a:pt x="13169" y="2000"/>
                  </a:lnTo>
                  <a:lnTo>
                    <a:pt x="14531" y="3817"/>
                  </a:lnTo>
                  <a:lnTo>
                    <a:pt x="12822" y="5716"/>
                  </a:lnTo>
                  <a:cubicBezTo>
                    <a:pt x="12822" y="5716"/>
                    <a:pt x="11325" y="4051"/>
                    <a:pt x="11325" y="4051"/>
                  </a:cubicBezTo>
                  <a:close/>
                  <a:moveTo>
                    <a:pt x="12296" y="6302"/>
                  </a:moveTo>
                  <a:lnTo>
                    <a:pt x="9299" y="6302"/>
                  </a:lnTo>
                  <a:lnTo>
                    <a:pt x="10797" y="4638"/>
                  </a:lnTo>
                  <a:cubicBezTo>
                    <a:pt x="10797" y="4638"/>
                    <a:pt x="12296" y="6302"/>
                    <a:pt x="12296" y="6302"/>
                  </a:cubicBezTo>
                  <a:close/>
                  <a:moveTo>
                    <a:pt x="21200" y="5102"/>
                  </a:moveTo>
                  <a:lnTo>
                    <a:pt x="17771" y="527"/>
                  </a:lnTo>
                  <a:cubicBezTo>
                    <a:pt x="17518" y="189"/>
                    <a:pt x="17176" y="0"/>
                    <a:pt x="16817" y="0"/>
                  </a:cubicBezTo>
                  <a:lnTo>
                    <a:pt x="4779" y="0"/>
                  </a:lnTo>
                  <a:cubicBezTo>
                    <a:pt x="4420" y="0"/>
                    <a:pt x="4077" y="189"/>
                    <a:pt x="3824" y="527"/>
                  </a:cubicBezTo>
                  <a:lnTo>
                    <a:pt x="395" y="5102"/>
                  </a:lnTo>
                  <a:cubicBezTo>
                    <a:pt x="131" y="5455"/>
                    <a:pt x="-1" y="5921"/>
                    <a:pt x="-1" y="6387"/>
                  </a:cubicBezTo>
                  <a:cubicBezTo>
                    <a:pt x="1" y="6810"/>
                    <a:pt x="114" y="7233"/>
                    <a:pt x="341" y="7573"/>
                  </a:cubicBezTo>
                  <a:lnTo>
                    <a:pt x="9788" y="20995"/>
                  </a:lnTo>
                  <a:cubicBezTo>
                    <a:pt x="10045" y="21379"/>
                    <a:pt x="10412" y="21599"/>
                    <a:pt x="10797" y="21599"/>
                  </a:cubicBezTo>
                  <a:cubicBezTo>
                    <a:pt x="11183" y="21599"/>
                    <a:pt x="11550" y="21379"/>
                    <a:pt x="11807" y="20995"/>
                  </a:cubicBezTo>
                  <a:lnTo>
                    <a:pt x="21255" y="7573"/>
                  </a:lnTo>
                  <a:cubicBezTo>
                    <a:pt x="21485" y="7226"/>
                    <a:pt x="21598" y="6791"/>
                    <a:pt x="21595" y="6359"/>
                  </a:cubicBezTo>
                  <a:cubicBezTo>
                    <a:pt x="21593" y="5902"/>
                    <a:pt x="21459" y="5449"/>
                    <a:pt x="21200" y="510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69" hangingPunct="0">
                <a:lnSpc>
                  <a:spcPct val="120000"/>
                </a:lnSpc>
              </a:pPr>
              <a:endParaRPr lang="en-US" sz="80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394416" y="2862197"/>
              <a:ext cx="2475011" cy="913704"/>
              <a:chOff x="578142" y="3091663"/>
              <a:chExt cx="2475011" cy="913704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578142" y="3091663"/>
                <a:ext cx="1573817" cy="3830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zh-CN" altLang="en-US" sz="14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578142" y="3434509"/>
                <a:ext cx="2475011" cy="57085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120000"/>
                  </a:lnSpc>
                </a:pPr>
                <a:r>
                  <a:rPr lang="en-US" altLang="zh-CN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Please replace text, click add relevant headline, modify the text content, also can copy your content to this directly.</a:t>
                </a:r>
                <a:r>
                  <a:rPr lang="zh-CN" altLang="en-US" sz="800" dirty="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。</a:t>
                </a:r>
                <a:endParaRPr lang="en-GB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0" name="Group 29"/>
          <p:cNvGrpSpPr/>
          <p:nvPr/>
        </p:nvGrpSpPr>
        <p:grpSpPr>
          <a:xfrm>
            <a:off x="488634" y="1145184"/>
            <a:ext cx="9756306" cy="5018726"/>
            <a:chOff x="0" y="730879"/>
            <a:chExt cx="10652441" cy="5479705"/>
          </a:xfrm>
        </p:grpSpPr>
        <p:grpSp>
          <p:nvGrpSpPr>
            <p:cNvPr id="5" name="Group 4"/>
            <p:cNvGrpSpPr/>
            <p:nvPr/>
          </p:nvGrpSpPr>
          <p:grpSpPr>
            <a:xfrm>
              <a:off x="0" y="730879"/>
              <a:ext cx="10652441" cy="5479705"/>
              <a:chOff x="-4093176" y="-217744"/>
              <a:chExt cx="14178398" cy="7293488"/>
            </a:xfrm>
          </p:grpSpPr>
          <p:sp>
            <p:nvSpPr>
              <p:cNvPr id="6" name="Block Arc 5"/>
              <p:cNvSpPr/>
              <p:nvPr/>
            </p:nvSpPr>
            <p:spPr>
              <a:xfrm>
                <a:off x="-4093176" y="-217744"/>
                <a:ext cx="7293488" cy="7293488"/>
              </a:xfrm>
              <a:prstGeom prst="blockArc">
                <a:avLst>
                  <a:gd name="adj1" fmla="val 18900000"/>
                  <a:gd name="adj2" fmla="val 2700000"/>
                  <a:gd name="adj3" fmla="val 296"/>
                </a:avLst>
              </a:prstGeom>
            </p:spPr>
            <p:style>
              <a:lnRef idx="2">
                <a:schemeClr val="accent1">
                  <a:shade val="60000"/>
                  <a:hueOff val="0"/>
                  <a:satOff val="0"/>
                  <a:lumOff val="0"/>
                  <a:alphaOff val="0"/>
                </a:schemeClr>
              </a:lnRef>
              <a:fillRef idx="0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tx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6"/>
              <p:cNvSpPr/>
              <p:nvPr/>
            </p:nvSpPr>
            <p:spPr>
              <a:xfrm>
                <a:off x="2784110" y="12615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106777" y="1126066"/>
                <a:ext cx="1354666" cy="1354666"/>
              </a:xfrm>
              <a:prstGeom prst="ellipse">
                <a:avLst/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178048" y="2887132"/>
                <a:ext cx="6907174" cy="1083733"/>
              </a:xfrm>
              <a:custGeom>
                <a:avLst/>
                <a:gdLst>
                  <a:gd name="connsiteX0" fmla="*/ 0 w 6907174"/>
                  <a:gd name="connsiteY0" fmla="*/ 0 h 1083733"/>
                  <a:gd name="connsiteX1" fmla="*/ 6907174 w 6907174"/>
                  <a:gd name="connsiteY1" fmla="*/ 0 h 1083733"/>
                  <a:gd name="connsiteX2" fmla="*/ 6907174 w 6907174"/>
                  <a:gd name="connsiteY2" fmla="*/ 1083733 h 1083733"/>
                  <a:gd name="connsiteX3" fmla="*/ 0 w 6907174"/>
                  <a:gd name="connsiteY3" fmla="*/ 1083733 h 1083733"/>
                  <a:gd name="connsiteX4" fmla="*/ 0 w 6907174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07174" h="1083733">
                    <a:moveTo>
                      <a:pt x="0" y="0"/>
                    </a:moveTo>
                    <a:lnTo>
                      <a:pt x="6907174" y="0"/>
                    </a:lnTo>
                    <a:lnTo>
                      <a:pt x="6907174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2500714" y="2751666"/>
                <a:ext cx="1354666" cy="1354666"/>
              </a:xfrm>
              <a:prstGeom prst="ellipse">
                <a:avLst/>
              </a:prstGeom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10"/>
              <p:cNvSpPr/>
              <p:nvPr/>
            </p:nvSpPr>
            <p:spPr>
              <a:xfrm>
                <a:off x="2784110" y="4512732"/>
                <a:ext cx="7301111" cy="1083733"/>
              </a:xfrm>
              <a:custGeom>
                <a:avLst/>
                <a:gdLst>
                  <a:gd name="connsiteX0" fmla="*/ 0 w 7301111"/>
                  <a:gd name="connsiteY0" fmla="*/ 0 h 1083733"/>
                  <a:gd name="connsiteX1" fmla="*/ 7301111 w 7301111"/>
                  <a:gd name="connsiteY1" fmla="*/ 0 h 1083733"/>
                  <a:gd name="connsiteX2" fmla="*/ 7301111 w 7301111"/>
                  <a:gd name="connsiteY2" fmla="*/ 1083733 h 1083733"/>
                  <a:gd name="connsiteX3" fmla="*/ 0 w 7301111"/>
                  <a:gd name="connsiteY3" fmla="*/ 1083733 h 1083733"/>
                  <a:gd name="connsiteX4" fmla="*/ 0 w 7301111"/>
                  <a:gd name="connsiteY4" fmla="*/ 0 h 10837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301111" h="1083733">
                    <a:moveTo>
                      <a:pt x="0" y="0"/>
                    </a:moveTo>
                    <a:lnTo>
                      <a:pt x="7301111" y="0"/>
                    </a:lnTo>
                    <a:lnTo>
                      <a:pt x="7301111" y="1083733"/>
                    </a:lnTo>
                    <a:lnTo>
                      <a:pt x="0" y="10837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787848" tIns="130274" rIns="130274" bIns="130274" numCol="1" spcCol="1270" anchor="ctr" anchorCtr="0">
                <a:noAutofit/>
              </a:bodyPr>
              <a:lstStyle/>
              <a:p>
                <a:pPr algn="just" defTabSz="2279793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2106777" y="4377266"/>
                <a:ext cx="1354666" cy="1354666"/>
              </a:xfrm>
              <a:prstGeom prst="ellipse">
                <a:avLst/>
              </a:prstGeom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4911576" y="2036133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  <a:endParaRPr lang="en-GB" b="1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21217" y="3261651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  <a:endParaRPr lang="en-GB" b="1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925247" y="4478807"/>
              <a:ext cx="481666" cy="463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b="1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  <a:endParaRPr lang="en-GB" b="1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098114" y="1985453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098114" y="3175850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6098114" y="4428125"/>
              <a:ext cx="3988456" cy="4234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2520131" y="5602816"/>
            <a:ext cx="7724808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366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056356" y="3620153"/>
            <a:ext cx="761300" cy="177938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10056356" y="5018893"/>
            <a:ext cx="761300" cy="761300"/>
          </a:xfrm>
          <a:prstGeom prst="ellips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86908" y="2496332"/>
            <a:ext cx="761300" cy="290321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986908" y="5018893"/>
            <a:ext cx="761300" cy="761300"/>
          </a:xfrm>
          <a:prstGeom prst="ellipse">
            <a:avLst/>
          </a:prstGeom>
          <a:solidFill>
            <a:schemeClr val="accent4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917464" y="2943444"/>
            <a:ext cx="761300" cy="245609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7917464" y="5018893"/>
            <a:ext cx="761300" cy="761300"/>
          </a:xfrm>
          <a:prstGeom prst="ellips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848019" y="4115605"/>
            <a:ext cx="761300" cy="128393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848019" y="5018893"/>
            <a:ext cx="761300" cy="761300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778573" y="3620153"/>
            <a:ext cx="761300" cy="17793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5778573" y="5018893"/>
            <a:ext cx="761300" cy="761300"/>
          </a:xfrm>
          <a:prstGeom prst="ellips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0243704" y="5202609"/>
            <a:ext cx="386598" cy="387259"/>
            <a:chOff x="9145588" y="4435475"/>
            <a:chExt cx="464344" cy="465138"/>
          </a:xfrm>
          <a:solidFill>
            <a:schemeClr val="bg1"/>
          </a:solidFill>
        </p:grpSpPr>
        <p:sp>
          <p:nvSpPr>
            <p:cNvPr id="15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9186484" y="5199066"/>
            <a:ext cx="362146" cy="386598"/>
            <a:chOff x="9159875" y="1647825"/>
            <a:chExt cx="434975" cy="464344"/>
          </a:xfrm>
          <a:solidFill>
            <a:schemeClr val="bg1"/>
          </a:solidFill>
        </p:grpSpPr>
        <p:sp>
          <p:nvSpPr>
            <p:cNvPr id="25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8103492" y="5236642"/>
            <a:ext cx="387259" cy="325800"/>
            <a:chOff x="5368132" y="2625725"/>
            <a:chExt cx="465138" cy="391319"/>
          </a:xfrm>
          <a:solidFill>
            <a:schemeClr val="bg1"/>
          </a:solidFill>
        </p:grpSpPr>
        <p:sp>
          <p:nvSpPr>
            <p:cNvPr id="29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7035037" y="5206241"/>
            <a:ext cx="386598" cy="386598"/>
            <a:chOff x="4439444" y="1652588"/>
            <a:chExt cx="464344" cy="464344"/>
          </a:xfrm>
          <a:solidFill>
            <a:schemeClr val="bg1"/>
          </a:solidFill>
        </p:grpSpPr>
        <p:sp>
          <p:nvSpPr>
            <p:cNvPr id="33" name="AutoShape 136"/>
            <p:cNvSpPr>
              <a:spLocks/>
            </p:cNvSpPr>
            <p:nvPr/>
          </p:nvSpPr>
          <p:spPr bwMode="auto">
            <a:xfrm>
              <a:off x="4686300" y="1710532"/>
              <a:ext cx="152400" cy="15240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AutoShape 137"/>
            <p:cNvSpPr>
              <a:spLocks/>
            </p:cNvSpPr>
            <p:nvPr/>
          </p:nvSpPr>
          <p:spPr bwMode="auto">
            <a:xfrm>
              <a:off x="4439444" y="1652588"/>
              <a:ext cx="464344" cy="464344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AutoShape 138"/>
            <p:cNvSpPr>
              <a:spLocks/>
            </p:cNvSpPr>
            <p:nvPr/>
          </p:nvSpPr>
          <p:spPr bwMode="auto">
            <a:xfrm>
              <a:off x="4686300" y="1652588"/>
              <a:ext cx="217488" cy="2174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965922" y="5260340"/>
            <a:ext cx="386598" cy="302009"/>
            <a:chOff x="2581275" y="1710532"/>
            <a:chExt cx="464344" cy="362744"/>
          </a:xfrm>
          <a:solidFill>
            <a:schemeClr val="bg1"/>
          </a:solidFill>
        </p:grpSpPr>
        <p:sp>
          <p:nvSpPr>
            <p:cNvPr id="37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5800147" y="5858408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686926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7943995" y="5858407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077597" y="5854862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9008483" y="5855290"/>
            <a:ext cx="718145" cy="1477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188020" y="2084768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5979684" y="3211997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7047937" y="3744885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35%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0255329" y="3269140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46%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6438" y="2586094"/>
            <a:ext cx="35907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82%</a:t>
            </a:r>
            <a:endParaRPr lang="en-GB" sz="14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962595" y="3342273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962489" y="4083785"/>
            <a:ext cx="512961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85%</a:t>
            </a:r>
            <a:endParaRPr lang="en-GB" sz="2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958204" y="3587254"/>
            <a:ext cx="3510358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484057" y="4137242"/>
            <a:ext cx="1694091" cy="2585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958203" y="4409488"/>
            <a:ext cx="3510360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9" name="Straight Connector 58"/>
          <p:cNvCxnSpPr/>
          <p:nvPr/>
        </p:nvCxnSpPr>
        <p:spPr>
          <a:xfrm>
            <a:off x="2033099" y="4889858"/>
            <a:ext cx="3424433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Group 59"/>
          <p:cNvGrpSpPr/>
          <p:nvPr/>
        </p:nvGrpSpPr>
        <p:grpSpPr>
          <a:xfrm>
            <a:off x="2108270" y="5195081"/>
            <a:ext cx="425258" cy="425258"/>
            <a:chOff x="3510757" y="2582069"/>
            <a:chExt cx="464344" cy="464344"/>
          </a:xfrm>
          <a:solidFill>
            <a:schemeClr val="accent4"/>
          </a:solidFill>
        </p:grpSpPr>
        <p:sp>
          <p:nvSpPr>
            <p:cNvPr id="61" name="AutoShape 126"/>
            <p:cNvSpPr>
              <a:spLocks/>
            </p:cNvSpPr>
            <p:nvPr/>
          </p:nvSpPr>
          <p:spPr bwMode="auto">
            <a:xfrm>
              <a:off x="3510757" y="2582069"/>
              <a:ext cx="464344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3499" y="14850"/>
                  </a:moveTo>
                  <a:cubicBezTo>
                    <a:pt x="9772" y="14850"/>
                    <a:pt x="6749" y="11827"/>
                    <a:pt x="6749" y="8100"/>
                  </a:cubicBezTo>
                  <a:cubicBezTo>
                    <a:pt x="6749" y="4372"/>
                    <a:pt x="9772" y="1350"/>
                    <a:pt x="13499" y="1350"/>
                  </a:cubicBezTo>
                  <a:cubicBezTo>
                    <a:pt x="17227" y="1350"/>
                    <a:pt x="20249" y="4372"/>
                    <a:pt x="20249" y="8100"/>
                  </a:cubicBezTo>
                  <a:cubicBezTo>
                    <a:pt x="20249" y="11827"/>
                    <a:pt x="17227" y="14850"/>
                    <a:pt x="13499" y="14850"/>
                  </a:cubicBezTo>
                  <a:moveTo>
                    <a:pt x="3236" y="20042"/>
                  </a:moveTo>
                  <a:cubicBezTo>
                    <a:pt x="3019" y="20266"/>
                    <a:pt x="2718" y="20408"/>
                    <a:pt x="2382" y="20408"/>
                  </a:cubicBezTo>
                  <a:cubicBezTo>
                    <a:pt x="1724" y="20408"/>
                    <a:pt x="1191" y="19875"/>
                    <a:pt x="1191" y="19218"/>
                  </a:cubicBezTo>
                  <a:cubicBezTo>
                    <a:pt x="1191" y="18881"/>
                    <a:pt x="1332" y="18580"/>
                    <a:pt x="1557" y="18363"/>
                  </a:cubicBezTo>
                  <a:lnTo>
                    <a:pt x="1551" y="18358"/>
                  </a:lnTo>
                  <a:lnTo>
                    <a:pt x="6996" y="12913"/>
                  </a:lnTo>
                  <a:cubicBezTo>
                    <a:pt x="7472" y="13555"/>
                    <a:pt x="8039" y="14122"/>
                    <a:pt x="8680" y="14599"/>
                  </a:cubicBezTo>
                  <a:cubicBezTo>
                    <a:pt x="8680" y="14599"/>
                    <a:pt x="3236" y="20042"/>
                    <a:pt x="3236" y="20042"/>
                  </a:cubicBezTo>
                  <a:close/>
                  <a:moveTo>
                    <a:pt x="13499" y="0"/>
                  </a:moveTo>
                  <a:cubicBezTo>
                    <a:pt x="9026" y="0"/>
                    <a:pt x="5399" y="3626"/>
                    <a:pt x="5399" y="8100"/>
                  </a:cubicBezTo>
                  <a:cubicBezTo>
                    <a:pt x="5399" y="9467"/>
                    <a:pt x="5742" y="10754"/>
                    <a:pt x="6341" y="11884"/>
                  </a:cubicBezTo>
                  <a:lnTo>
                    <a:pt x="709" y="17515"/>
                  </a:lnTo>
                  <a:lnTo>
                    <a:pt x="713" y="17520"/>
                  </a:lnTo>
                  <a:cubicBezTo>
                    <a:pt x="274" y="17953"/>
                    <a:pt x="0" y="18552"/>
                    <a:pt x="0" y="19218"/>
                  </a:cubicBezTo>
                  <a:cubicBezTo>
                    <a:pt x="0" y="20533"/>
                    <a:pt x="1066" y="21599"/>
                    <a:pt x="2382" y="21599"/>
                  </a:cubicBezTo>
                  <a:cubicBezTo>
                    <a:pt x="3047" y="21599"/>
                    <a:pt x="3647" y="21326"/>
                    <a:pt x="4079" y="20885"/>
                  </a:cubicBezTo>
                  <a:lnTo>
                    <a:pt x="4078" y="20884"/>
                  </a:lnTo>
                  <a:lnTo>
                    <a:pt x="9708" y="15255"/>
                  </a:lnTo>
                  <a:cubicBezTo>
                    <a:pt x="10839" y="15856"/>
                    <a:pt x="12128" y="16200"/>
                    <a:pt x="13499" y="16200"/>
                  </a:cubicBezTo>
                  <a:cubicBezTo>
                    <a:pt x="17973" y="16200"/>
                    <a:pt x="21600" y="12573"/>
                    <a:pt x="21600" y="8100"/>
                  </a:cubicBezTo>
                  <a:cubicBezTo>
                    <a:pt x="21600" y="3626"/>
                    <a:pt x="17973" y="0"/>
                    <a:pt x="134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AutoShape 127"/>
            <p:cNvSpPr>
              <a:spLocks/>
            </p:cNvSpPr>
            <p:nvPr/>
          </p:nvSpPr>
          <p:spPr bwMode="auto">
            <a:xfrm>
              <a:off x="3698875" y="2654300"/>
              <a:ext cx="109538" cy="1087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0"/>
                  </a:moveTo>
                  <a:cubicBezTo>
                    <a:pt x="9025" y="0"/>
                    <a:pt x="0" y="9025"/>
                    <a:pt x="0" y="20160"/>
                  </a:cubicBezTo>
                  <a:cubicBezTo>
                    <a:pt x="0" y="20954"/>
                    <a:pt x="644" y="21600"/>
                    <a:pt x="1440" y="21600"/>
                  </a:cubicBezTo>
                  <a:cubicBezTo>
                    <a:pt x="2235" y="21600"/>
                    <a:pt x="2880" y="20954"/>
                    <a:pt x="2880" y="20160"/>
                  </a:cubicBezTo>
                  <a:cubicBezTo>
                    <a:pt x="2880" y="10618"/>
                    <a:pt x="10617" y="2880"/>
                    <a:pt x="20160" y="2880"/>
                  </a:cubicBezTo>
                  <a:cubicBezTo>
                    <a:pt x="20955" y="2880"/>
                    <a:pt x="21599" y="2234"/>
                    <a:pt x="21599" y="1440"/>
                  </a:cubicBezTo>
                  <a:cubicBezTo>
                    <a:pt x="21599" y="645"/>
                    <a:pt x="20955" y="0"/>
                    <a:pt x="2016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Rectangle 62"/>
          <p:cNvSpPr/>
          <p:nvPr/>
        </p:nvSpPr>
        <p:spPr>
          <a:xfrm>
            <a:off x="2641735" y="5169346"/>
            <a:ext cx="2777089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1967997" y="5737139"/>
            <a:ext cx="3450827" cy="28187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1882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50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000"/>
                            </p:stCondLst>
                            <p:childTnLst>
                              <p:par>
                                <p:cTn id="1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0"/>
                            </p:stCondLst>
                            <p:childTnLst>
                              <p:par>
                                <p:cTn id="1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3" fill="hold">
                            <p:stCondLst>
                              <p:cond delay="3000"/>
                            </p:stCondLst>
                            <p:childTnLst>
                              <p:par>
                                <p:cTn id="1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3500"/>
                            </p:stCondLst>
                            <p:childTnLst>
                              <p:par>
                                <p:cTn id="1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4000"/>
                            </p:stCondLst>
                            <p:childTnLst>
                              <p:par>
                                <p:cTn id="1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4500"/>
                            </p:stCondLst>
                            <p:childTnLst>
                              <p:par>
                                <p:cTn id="1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44" grpId="0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98743"/>
            <a:ext cx="2647534" cy="230414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40866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04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1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6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388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/>
          <p:nvPr/>
        </p:nvSpPr>
        <p:spPr>
          <a:xfrm>
            <a:off x="1264189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072521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695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80854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695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9689186" y="3501544"/>
            <a:ext cx="1423296" cy="1163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695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695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1" name="直接连接符 20"/>
          <p:cNvCxnSpPr/>
          <p:nvPr/>
        </p:nvCxnSpPr>
        <p:spPr>
          <a:xfrm flipH="1">
            <a:off x="3214538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/>
        </p:nvCxnSpPr>
        <p:spPr>
          <a:xfrm flipH="1">
            <a:off x="724713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6182124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>
            <a:off x="9150437" y="3593370"/>
            <a:ext cx="12422" cy="906779"/>
          </a:xfrm>
          <a:prstGeom prst="line">
            <a:avLst/>
          </a:prstGeom>
          <a:ln w="9525">
            <a:solidFill>
              <a:srgbClr val="6E6E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 flipH="1">
            <a:off x="11767465" y="3593370"/>
            <a:ext cx="12422" cy="9067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794" y="447"/>
            <a:ext cx="12857163" cy="3400136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041394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507445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6" name="矩形 35"/>
          <p:cNvSpPr/>
          <p:nvPr/>
        </p:nvSpPr>
        <p:spPr>
          <a:xfrm>
            <a:off x="396896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435012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38" name="矩形 37"/>
          <p:cNvSpPr/>
          <p:nvPr/>
        </p:nvSpPr>
        <p:spPr>
          <a:xfrm>
            <a:off x="6868820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334872" y="5353594"/>
            <a:ext cx="2744537" cy="526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0" name="矩形 39"/>
          <p:cNvSpPr/>
          <p:nvPr/>
        </p:nvSpPr>
        <p:spPr>
          <a:xfrm>
            <a:off x="9722505" y="4984308"/>
            <a:ext cx="16766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zh-CN" altLang="en-US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188556" y="5353594"/>
            <a:ext cx="2744537" cy="553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884924" y="156902"/>
            <a:ext cx="1482915" cy="871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66672" y="955942"/>
            <a:ext cx="2519419" cy="584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29597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" name="Group 60"/>
          <p:cNvGrpSpPr/>
          <p:nvPr/>
        </p:nvGrpSpPr>
        <p:grpSpPr>
          <a:xfrm>
            <a:off x="4920966" y="5286062"/>
            <a:ext cx="559550" cy="558194"/>
            <a:chOff x="4448949" y="5252205"/>
            <a:chExt cx="610979" cy="609498"/>
          </a:xfrm>
          <a:solidFill>
            <a:schemeClr val="accent3"/>
          </a:solidFill>
        </p:grpSpPr>
        <p:sp>
          <p:nvSpPr>
            <p:cNvPr id="20" name="Freeform 505"/>
            <p:cNvSpPr>
              <a:spLocks noEditPoints="1"/>
            </p:cNvSpPr>
            <p:nvPr/>
          </p:nvSpPr>
          <p:spPr bwMode="auto">
            <a:xfrm>
              <a:off x="4625207" y="5403284"/>
              <a:ext cx="259203" cy="404357"/>
            </a:xfrm>
            <a:custGeom>
              <a:avLst/>
              <a:gdLst>
                <a:gd name="T0" fmla="*/ 72 w 148"/>
                <a:gd name="T1" fmla="*/ 231 h 231"/>
                <a:gd name="T2" fmla="*/ 43 w 148"/>
                <a:gd name="T3" fmla="*/ 226 h 231"/>
                <a:gd name="T4" fmla="*/ 36 w 148"/>
                <a:gd name="T5" fmla="*/ 207 h 231"/>
                <a:gd name="T6" fmla="*/ 31 w 148"/>
                <a:gd name="T7" fmla="*/ 158 h 231"/>
                <a:gd name="T8" fmla="*/ 23 w 148"/>
                <a:gd name="T9" fmla="*/ 135 h 231"/>
                <a:gd name="T10" fmla="*/ 10 w 148"/>
                <a:gd name="T11" fmla="*/ 112 h 231"/>
                <a:gd name="T12" fmla="*/ 2 w 148"/>
                <a:gd name="T13" fmla="*/ 63 h 231"/>
                <a:gd name="T14" fmla="*/ 73 w 148"/>
                <a:gd name="T15" fmla="*/ 0 h 231"/>
                <a:gd name="T16" fmla="*/ 74 w 148"/>
                <a:gd name="T17" fmla="*/ 0 h 231"/>
                <a:gd name="T18" fmla="*/ 146 w 148"/>
                <a:gd name="T19" fmla="*/ 63 h 231"/>
                <a:gd name="T20" fmla="*/ 138 w 148"/>
                <a:gd name="T21" fmla="*/ 112 h 231"/>
                <a:gd name="T22" fmla="*/ 125 w 148"/>
                <a:gd name="T23" fmla="*/ 135 h 231"/>
                <a:gd name="T24" fmla="*/ 116 w 148"/>
                <a:gd name="T25" fmla="*/ 158 h 231"/>
                <a:gd name="T26" fmla="*/ 111 w 148"/>
                <a:gd name="T27" fmla="*/ 207 h 231"/>
                <a:gd name="T28" fmla="*/ 104 w 148"/>
                <a:gd name="T29" fmla="*/ 226 h 231"/>
                <a:gd name="T30" fmla="*/ 72 w 148"/>
                <a:gd name="T31" fmla="*/ 231 h 231"/>
                <a:gd name="T32" fmla="*/ 72 w 148"/>
                <a:gd name="T33" fmla="*/ 214 h 231"/>
                <a:gd name="T34" fmla="*/ 96 w 148"/>
                <a:gd name="T35" fmla="*/ 170 h 231"/>
                <a:gd name="T36" fmla="*/ 98 w 148"/>
                <a:gd name="T37" fmla="*/ 165 h 231"/>
                <a:gd name="T38" fmla="*/ 99 w 148"/>
                <a:gd name="T39" fmla="*/ 157 h 231"/>
                <a:gd name="T40" fmla="*/ 102 w 148"/>
                <a:gd name="T41" fmla="*/ 146 h 231"/>
                <a:gd name="T42" fmla="*/ 130 w 148"/>
                <a:gd name="T43" fmla="*/ 66 h 231"/>
                <a:gd name="T44" fmla="*/ 119 w 148"/>
                <a:gd name="T45" fmla="*/ 41 h 231"/>
                <a:gd name="T46" fmla="*/ 74 w 148"/>
                <a:gd name="T47" fmla="*/ 17 h 231"/>
                <a:gd name="T48" fmla="*/ 74 w 148"/>
                <a:gd name="T49" fmla="*/ 17 h 231"/>
                <a:gd name="T50" fmla="*/ 29 w 148"/>
                <a:gd name="T51" fmla="*/ 41 h 231"/>
                <a:gd name="T52" fmla="*/ 18 w 148"/>
                <a:gd name="T53" fmla="*/ 66 h 231"/>
                <a:gd name="T54" fmla="*/ 25 w 148"/>
                <a:gd name="T55" fmla="*/ 105 h 231"/>
                <a:gd name="T56" fmla="*/ 46 w 148"/>
                <a:gd name="T57" fmla="*/ 146 h 231"/>
                <a:gd name="T58" fmla="*/ 48 w 148"/>
                <a:gd name="T59" fmla="*/ 157 h 231"/>
                <a:gd name="T60" fmla="*/ 50 w 148"/>
                <a:gd name="T61" fmla="*/ 165 h 231"/>
                <a:gd name="T62" fmla="*/ 52 w 148"/>
                <a:gd name="T63" fmla="*/ 170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8" h="231">
                  <a:moveTo>
                    <a:pt x="72" y="231"/>
                  </a:moveTo>
                  <a:cubicBezTo>
                    <a:pt x="72" y="231"/>
                    <a:pt x="72" y="231"/>
                    <a:pt x="72" y="231"/>
                  </a:cubicBezTo>
                  <a:cubicBezTo>
                    <a:pt x="59" y="231"/>
                    <a:pt x="50" y="228"/>
                    <a:pt x="46" y="226"/>
                  </a:cubicBezTo>
                  <a:cubicBezTo>
                    <a:pt x="43" y="226"/>
                    <a:pt x="43" y="226"/>
                    <a:pt x="43" y="226"/>
                  </a:cubicBezTo>
                  <a:cubicBezTo>
                    <a:pt x="42" y="224"/>
                    <a:pt x="42" y="224"/>
                    <a:pt x="42" y="224"/>
                  </a:cubicBezTo>
                  <a:cubicBezTo>
                    <a:pt x="39" y="220"/>
                    <a:pt x="37" y="214"/>
                    <a:pt x="36" y="207"/>
                  </a:cubicBezTo>
                  <a:cubicBezTo>
                    <a:pt x="35" y="198"/>
                    <a:pt x="34" y="186"/>
                    <a:pt x="35" y="172"/>
                  </a:cubicBezTo>
                  <a:cubicBezTo>
                    <a:pt x="33" y="169"/>
                    <a:pt x="31" y="164"/>
                    <a:pt x="31" y="158"/>
                  </a:cubicBezTo>
                  <a:cubicBezTo>
                    <a:pt x="31" y="153"/>
                    <a:pt x="29" y="142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3" y="135"/>
                    <a:pt x="23" y="135"/>
                    <a:pt x="23" y="135"/>
                  </a:cubicBezTo>
                  <a:cubicBezTo>
                    <a:pt x="22" y="134"/>
                    <a:pt x="16" y="125"/>
                    <a:pt x="10" y="112"/>
                  </a:cubicBezTo>
                  <a:cubicBezTo>
                    <a:pt x="6" y="104"/>
                    <a:pt x="4" y="96"/>
                    <a:pt x="2" y="89"/>
                  </a:cubicBezTo>
                  <a:cubicBezTo>
                    <a:pt x="0" y="79"/>
                    <a:pt x="0" y="71"/>
                    <a:pt x="2" y="63"/>
                  </a:cubicBezTo>
                  <a:cubicBezTo>
                    <a:pt x="2" y="61"/>
                    <a:pt x="5" y="47"/>
                    <a:pt x="14" y="32"/>
                  </a:cubicBezTo>
                  <a:cubicBezTo>
                    <a:pt x="24" y="17"/>
                    <a:pt x="41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107" y="0"/>
                    <a:pt x="124" y="18"/>
                    <a:pt x="134" y="32"/>
                  </a:cubicBezTo>
                  <a:cubicBezTo>
                    <a:pt x="143" y="47"/>
                    <a:pt x="146" y="61"/>
                    <a:pt x="146" y="63"/>
                  </a:cubicBezTo>
                  <a:cubicBezTo>
                    <a:pt x="148" y="71"/>
                    <a:pt x="147" y="80"/>
                    <a:pt x="145" y="89"/>
                  </a:cubicBezTo>
                  <a:cubicBezTo>
                    <a:pt x="144" y="96"/>
                    <a:pt x="141" y="104"/>
                    <a:pt x="138" y="112"/>
                  </a:cubicBezTo>
                  <a:cubicBezTo>
                    <a:pt x="132" y="12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25" y="135"/>
                    <a:pt x="125" y="135"/>
                    <a:pt x="125" y="135"/>
                  </a:cubicBezTo>
                  <a:cubicBezTo>
                    <a:pt x="119" y="142"/>
                    <a:pt x="117" y="153"/>
                    <a:pt x="116" y="158"/>
                  </a:cubicBezTo>
                  <a:cubicBezTo>
                    <a:pt x="117" y="164"/>
                    <a:pt x="114" y="169"/>
                    <a:pt x="113" y="172"/>
                  </a:cubicBezTo>
                  <a:cubicBezTo>
                    <a:pt x="113" y="186"/>
                    <a:pt x="113" y="198"/>
                    <a:pt x="111" y="207"/>
                  </a:cubicBezTo>
                  <a:cubicBezTo>
                    <a:pt x="110" y="214"/>
                    <a:pt x="108" y="220"/>
                    <a:pt x="106" y="223"/>
                  </a:cubicBezTo>
                  <a:cubicBezTo>
                    <a:pt x="104" y="226"/>
                    <a:pt x="104" y="226"/>
                    <a:pt x="104" y="226"/>
                  </a:cubicBezTo>
                  <a:cubicBezTo>
                    <a:pt x="101" y="227"/>
                    <a:pt x="101" y="227"/>
                    <a:pt x="101" y="227"/>
                  </a:cubicBezTo>
                  <a:cubicBezTo>
                    <a:pt x="91" y="230"/>
                    <a:pt x="81" y="231"/>
                    <a:pt x="72" y="231"/>
                  </a:cubicBezTo>
                  <a:close/>
                  <a:moveTo>
                    <a:pt x="55" y="212"/>
                  </a:moveTo>
                  <a:cubicBezTo>
                    <a:pt x="58" y="213"/>
                    <a:pt x="64" y="214"/>
                    <a:pt x="72" y="214"/>
                  </a:cubicBezTo>
                  <a:cubicBezTo>
                    <a:pt x="79" y="214"/>
                    <a:pt x="86" y="213"/>
                    <a:pt x="93" y="211"/>
                  </a:cubicBezTo>
                  <a:cubicBezTo>
                    <a:pt x="95" y="207"/>
                    <a:pt x="97" y="196"/>
                    <a:pt x="96" y="170"/>
                  </a:cubicBezTo>
                  <a:cubicBezTo>
                    <a:pt x="95" y="167"/>
                    <a:pt x="95" y="167"/>
                    <a:pt x="95" y="167"/>
                  </a:cubicBezTo>
                  <a:cubicBezTo>
                    <a:pt x="98" y="165"/>
                    <a:pt x="98" y="165"/>
                    <a:pt x="98" y="165"/>
                  </a:cubicBezTo>
                  <a:cubicBezTo>
                    <a:pt x="98" y="164"/>
                    <a:pt x="100" y="161"/>
                    <a:pt x="100" y="158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7"/>
                    <a:pt x="100" y="157"/>
                    <a:pt x="100" y="157"/>
                  </a:cubicBezTo>
                  <a:cubicBezTo>
                    <a:pt x="100" y="156"/>
                    <a:pt x="100" y="152"/>
                    <a:pt x="102" y="146"/>
                  </a:cubicBezTo>
                  <a:cubicBezTo>
                    <a:pt x="104" y="137"/>
                    <a:pt x="107" y="130"/>
                    <a:pt x="111" y="125"/>
                  </a:cubicBezTo>
                  <a:cubicBezTo>
                    <a:pt x="113" y="122"/>
                    <a:pt x="134" y="91"/>
                    <a:pt x="130" y="66"/>
                  </a:cubicBezTo>
                  <a:cubicBezTo>
                    <a:pt x="130" y="66"/>
                    <a:pt x="130" y="66"/>
                    <a:pt x="130" y="66"/>
                  </a:cubicBezTo>
                  <a:cubicBezTo>
                    <a:pt x="129" y="65"/>
                    <a:pt x="127" y="53"/>
                    <a:pt x="119" y="41"/>
                  </a:cubicBezTo>
                  <a:cubicBezTo>
                    <a:pt x="109" y="25"/>
                    <a:pt x="9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74" y="17"/>
                    <a:pt x="74" y="17"/>
                    <a:pt x="73" y="17"/>
                  </a:cubicBezTo>
                  <a:cubicBezTo>
                    <a:pt x="54" y="17"/>
                    <a:pt x="39" y="25"/>
                    <a:pt x="29" y="41"/>
                  </a:cubicBezTo>
                  <a:cubicBezTo>
                    <a:pt x="21" y="53"/>
                    <a:pt x="18" y="65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8" y="66"/>
                    <a:pt x="18" y="66"/>
                    <a:pt x="18" y="66"/>
                  </a:cubicBezTo>
                  <a:cubicBezTo>
                    <a:pt x="16" y="79"/>
                    <a:pt x="21" y="94"/>
                    <a:pt x="25" y="105"/>
                  </a:cubicBezTo>
                  <a:cubicBezTo>
                    <a:pt x="30" y="116"/>
                    <a:pt x="35" y="124"/>
                    <a:pt x="36" y="125"/>
                  </a:cubicBezTo>
                  <a:cubicBezTo>
                    <a:pt x="41" y="130"/>
                    <a:pt x="44" y="137"/>
                    <a:pt x="46" y="146"/>
                  </a:cubicBezTo>
                  <a:cubicBezTo>
                    <a:pt x="48" y="152"/>
                    <a:pt x="48" y="156"/>
                    <a:pt x="48" y="157"/>
                  </a:cubicBezTo>
                  <a:cubicBezTo>
                    <a:pt x="48" y="157"/>
                    <a:pt x="48" y="157"/>
                    <a:pt x="48" y="157"/>
                  </a:cubicBezTo>
                  <a:cubicBezTo>
                    <a:pt x="48" y="158"/>
                    <a:pt x="48" y="158"/>
                    <a:pt x="48" y="158"/>
                  </a:cubicBezTo>
                  <a:cubicBezTo>
                    <a:pt x="48" y="162"/>
                    <a:pt x="50" y="165"/>
                    <a:pt x="50" y="165"/>
                  </a:cubicBezTo>
                  <a:cubicBezTo>
                    <a:pt x="52" y="167"/>
                    <a:pt x="52" y="167"/>
                    <a:pt x="52" y="167"/>
                  </a:cubicBezTo>
                  <a:cubicBezTo>
                    <a:pt x="52" y="170"/>
                    <a:pt x="52" y="170"/>
                    <a:pt x="52" y="170"/>
                  </a:cubicBezTo>
                  <a:cubicBezTo>
                    <a:pt x="51" y="197"/>
                    <a:pt x="53" y="208"/>
                    <a:pt x="55" y="21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506"/>
            <p:cNvSpPr>
              <a:spLocks/>
            </p:cNvSpPr>
            <p:nvPr/>
          </p:nvSpPr>
          <p:spPr bwMode="auto">
            <a:xfrm>
              <a:off x="4704449" y="5692110"/>
              <a:ext cx="99978" cy="101460"/>
            </a:xfrm>
            <a:custGeom>
              <a:avLst/>
              <a:gdLst>
                <a:gd name="T0" fmla="*/ 1 w 57"/>
                <a:gd name="T1" fmla="*/ 1 h 58"/>
                <a:gd name="T2" fmla="*/ 57 w 57"/>
                <a:gd name="T3" fmla="*/ 0 h 58"/>
                <a:gd name="T4" fmla="*/ 52 w 57"/>
                <a:gd name="T5" fmla="*/ 48 h 58"/>
                <a:gd name="T6" fmla="*/ 26 w 57"/>
                <a:gd name="T7" fmla="*/ 58 h 58"/>
                <a:gd name="T8" fmla="*/ 0 w 57"/>
                <a:gd name="T9" fmla="*/ 45 h 58"/>
                <a:gd name="T10" fmla="*/ 1 w 57"/>
                <a:gd name="T11" fmla="*/ 1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" h="58">
                  <a:moveTo>
                    <a:pt x="1" y="1"/>
                  </a:moveTo>
                  <a:cubicBezTo>
                    <a:pt x="1" y="1"/>
                    <a:pt x="22" y="12"/>
                    <a:pt x="5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26" y="58"/>
                    <a:pt x="26" y="58"/>
                    <a:pt x="26" y="58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507"/>
            <p:cNvSpPr>
              <a:spLocks/>
            </p:cNvSpPr>
            <p:nvPr/>
          </p:nvSpPr>
          <p:spPr bwMode="auto">
            <a:xfrm>
              <a:off x="4740737" y="5620274"/>
              <a:ext cx="28142" cy="128120"/>
            </a:xfrm>
            <a:custGeom>
              <a:avLst/>
              <a:gdLst>
                <a:gd name="T0" fmla="*/ 16 w 16"/>
                <a:gd name="T1" fmla="*/ 65 h 73"/>
                <a:gd name="T2" fmla="*/ 8 w 16"/>
                <a:gd name="T3" fmla="*/ 73 h 73"/>
                <a:gd name="T4" fmla="*/ 8 w 16"/>
                <a:gd name="T5" fmla="*/ 73 h 73"/>
                <a:gd name="T6" fmla="*/ 1 w 16"/>
                <a:gd name="T7" fmla="*/ 65 h 73"/>
                <a:gd name="T8" fmla="*/ 0 w 16"/>
                <a:gd name="T9" fmla="*/ 8 h 73"/>
                <a:gd name="T10" fmla="*/ 7 w 16"/>
                <a:gd name="T11" fmla="*/ 0 h 73"/>
                <a:gd name="T12" fmla="*/ 7 w 16"/>
                <a:gd name="T13" fmla="*/ 0 h 73"/>
                <a:gd name="T14" fmla="*/ 15 w 16"/>
                <a:gd name="T15" fmla="*/ 8 h 73"/>
                <a:gd name="T16" fmla="*/ 16 w 16"/>
                <a:gd name="T17" fmla="*/ 6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" h="73">
                  <a:moveTo>
                    <a:pt x="16" y="65"/>
                  </a:moveTo>
                  <a:cubicBezTo>
                    <a:pt x="16" y="69"/>
                    <a:pt x="12" y="73"/>
                    <a:pt x="8" y="73"/>
                  </a:cubicBezTo>
                  <a:cubicBezTo>
                    <a:pt x="8" y="73"/>
                    <a:pt x="8" y="73"/>
                    <a:pt x="8" y="73"/>
                  </a:cubicBezTo>
                  <a:cubicBezTo>
                    <a:pt x="4" y="73"/>
                    <a:pt x="1" y="69"/>
                    <a:pt x="1" y="65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lnTo>
                    <a:pt x="16" y="65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508"/>
            <p:cNvSpPr>
              <a:spLocks/>
            </p:cNvSpPr>
            <p:nvPr/>
          </p:nvSpPr>
          <p:spPr bwMode="auto">
            <a:xfrm>
              <a:off x="4699265" y="5511408"/>
              <a:ext cx="102941" cy="143673"/>
            </a:xfrm>
            <a:custGeom>
              <a:avLst/>
              <a:gdLst>
                <a:gd name="T0" fmla="*/ 75 w 139"/>
                <a:gd name="T1" fmla="*/ 194 h 194"/>
                <a:gd name="T2" fmla="*/ 0 w 139"/>
                <a:gd name="T3" fmla="*/ 12 h 194"/>
                <a:gd name="T4" fmla="*/ 14 w 139"/>
                <a:gd name="T5" fmla="*/ 7 h 194"/>
                <a:gd name="T6" fmla="*/ 73 w 139"/>
                <a:gd name="T7" fmla="*/ 147 h 194"/>
                <a:gd name="T8" fmla="*/ 123 w 139"/>
                <a:gd name="T9" fmla="*/ 0 h 194"/>
                <a:gd name="T10" fmla="*/ 139 w 139"/>
                <a:gd name="T11" fmla="*/ 5 h 194"/>
                <a:gd name="T12" fmla="*/ 75 w 139"/>
                <a:gd name="T13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94">
                  <a:moveTo>
                    <a:pt x="75" y="194"/>
                  </a:moveTo>
                  <a:lnTo>
                    <a:pt x="0" y="12"/>
                  </a:lnTo>
                  <a:lnTo>
                    <a:pt x="14" y="7"/>
                  </a:lnTo>
                  <a:lnTo>
                    <a:pt x="73" y="147"/>
                  </a:lnTo>
                  <a:lnTo>
                    <a:pt x="123" y="0"/>
                  </a:lnTo>
                  <a:lnTo>
                    <a:pt x="139" y="5"/>
                  </a:lnTo>
                  <a:lnTo>
                    <a:pt x="75" y="194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509"/>
            <p:cNvSpPr>
              <a:spLocks/>
            </p:cNvSpPr>
            <p:nvPr/>
          </p:nvSpPr>
          <p:spPr bwMode="auto">
            <a:xfrm>
              <a:off x="4704449" y="5494375"/>
              <a:ext cx="92573" cy="31104"/>
            </a:xfrm>
            <a:custGeom>
              <a:avLst/>
              <a:gdLst>
                <a:gd name="T0" fmla="*/ 0 w 53"/>
                <a:gd name="T1" fmla="*/ 15 h 18"/>
                <a:gd name="T2" fmla="*/ 6 w 53"/>
                <a:gd name="T3" fmla="*/ 9 h 18"/>
                <a:gd name="T4" fmla="*/ 7 w 53"/>
                <a:gd name="T5" fmla="*/ 17 h 18"/>
                <a:gd name="T6" fmla="*/ 9 w 53"/>
                <a:gd name="T7" fmla="*/ 9 h 18"/>
                <a:gd name="T8" fmla="*/ 17 w 53"/>
                <a:gd name="T9" fmla="*/ 14 h 18"/>
                <a:gd name="T10" fmla="*/ 13 w 53"/>
                <a:gd name="T11" fmla="*/ 15 h 18"/>
                <a:gd name="T12" fmla="*/ 16 w 53"/>
                <a:gd name="T13" fmla="*/ 9 h 18"/>
                <a:gd name="T14" fmla="*/ 24 w 53"/>
                <a:gd name="T15" fmla="*/ 7 h 18"/>
                <a:gd name="T16" fmla="*/ 24 w 53"/>
                <a:gd name="T17" fmla="*/ 15 h 18"/>
                <a:gd name="T18" fmla="*/ 21 w 53"/>
                <a:gd name="T19" fmla="*/ 11 h 18"/>
                <a:gd name="T20" fmla="*/ 36 w 53"/>
                <a:gd name="T21" fmla="*/ 12 h 18"/>
                <a:gd name="T22" fmla="*/ 30 w 53"/>
                <a:gd name="T23" fmla="*/ 14 h 18"/>
                <a:gd name="T24" fmla="*/ 36 w 53"/>
                <a:gd name="T25" fmla="*/ 6 h 18"/>
                <a:gd name="T26" fmla="*/ 40 w 53"/>
                <a:gd name="T27" fmla="*/ 16 h 18"/>
                <a:gd name="T28" fmla="*/ 41 w 53"/>
                <a:gd name="T29" fmla="*/ 9 h 18"/>
                <a:gd name="T30" fmla="*/ 51 w 53"/>
                <a:gd name="T31" fmla="*/ 8 h 18"/>
                <a:gd name="T32" fmla="*/ 50 w 53"/>
                <a:gd name="T33" fmla="*/ 16 h 18"/>
                <a:gd name="T34" fmla="*/ 48 w 53"/>
                <a:gd name="T35" fmla="*/ 1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" h="18">
                  <a:moveTo>
                    <a:pt x="0" y="15"/>
                  </a:moveTo>
                  <a:cubicBezTo>
                    <a:pt x="0" y="12"/>
                    <a:pt x="2" y="7"/>
                    <a:pt x="6" y="9"/>
                  </a:cubicBezTo>
                  <a:cubicBezTo>
                    <a:pt x="8" y="10"/>
                    <a:pt x="11" y="16"/>
                    <a:pt x="7" y="17"/>
                  </a:cubicBezTo>
                  <a:cubicBezTo>
                    <a:pt x="4" y="17"/>
                    <a:pt x="8" y="9"/>
                    <a:pt x="9" y="9"/>
                  </a:cubicBezTo>
                  <a:cubicBezTo>
                    <a:pt x="13" y="7"/>
                    <a:pt x="18" y="10"/>
                    <a:pt x="17" y="14"/>
                  </a:cubicBezTo>
                  <a:cubicBezTo>
                    <a:pt x="16" y="16"/>
                    <a:pt x="14" y="17"/>
                    <a:pt x="13" y="15"/>
                  </a:cubicBezTo>
                  <a:cubicBezTo>
                    <a:pt x="12" y="13"/>
                    <a:pt x="15" y="10"/>
                    <a:pt x="16" y="9"/>
                  </a:cubicBezTo>
                  <a:cubicBezTo>
                    <a:pt x="18" y="7"/>
                    <a:pt x="20" y="5"/>
                    <a:pt x="24" y="7"/>
                  </a:cubicBezTo>
                  <a:cubicBezTo>
                    <a:pt x="26" y="9"/>
                    <a:pt x="27" y="14"/>
                    <a:pt x="24" y="15"/>
                  </a:cubicBezTo>
                  <a:cubicBezTo>
                    <a:pt x="22" y="16"/>
                    <a:pt x="19" y="13"/>
                    <a:pt x="21" y="11"/>
                  </a:cubicBezTo>
                  <a:cubicBezTo>
                    <a:pt x="23" y="6"/>
                    <a:pt x="37" y="5"/>
                    <a:pt x="36" y="12"/>
                  </a:cubicBezTo>
                  <a:cubicBezTo>
                    <a:pt x="36" y="16"/>
                    <a:pt x="32" y="18"/>
                    <a:pt x="30" y="14"/>
                  </a:cubicBezTo>
                  <a:cubicBezTo>
                    <a:pt x="29" y="11"/>
                    <a:pt x="34" y="7"/>
                    <a:pt x="36" y="6"/>
                  </a:cubicBezTo>
                  <a:cubicBezTo>
                    <a:pt x="46" y="0"/>
                    <a:pt x="45" y="18"/>
                    <a:pt x="40" y="16"/>
                  </a:cubicBezTo>
                  <a:cubicBezTo>
                    <a:pt x="35" y="15"/>
                    <a:pt x="38" y="10"/>
                    <a:pt x="41" y="9"/>
                  </a:cubicBezTo>
                  <a:cubicBezTo>
                    <a:pt x="43" y="8"/>
                    <a:pt x="49" y="7"/>
                    <a:pt x="51" y="8"/>
                  </a:cubicBezTo>
                  <a:cubicBezTo>
                    <a:pt x="53" y="9"/>
                    <a:pt x="53" y="15"/>
                    <a:pt x="50" y="16"/>
                  </a:cubicBezTo>
                  <a:cubicBezTo>
                    <a:pt x="46" y="18"/>
                    <a:pt x="44" y="13"/>
                    <a:pt x="48" y="10"/>
                  </a:cubicBezTo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510"/>
            <p:cNvSpPr>
              <a:spLocks/>
            </p:cNvSpPr>
            <p:nvPr/>
          </p:nvSpPr>
          <p:spPr bwMode="auto">
            <a:xfrm>
              <a:off x="4564479" y="5643232"/>
              <a:ext cx="8516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8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0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3"/>
                    <a:pt x="49" y="6"/>
                    <a:pt x="47" y="8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0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511"/>
            <p:cNvSpPr>
              <a:spLocks/>
            </p:cNvSpPr>
            <p:nvPr/>
          </p:nvSpPr>
          <p:spPr bwMode="auto">
            <a:xfrm>
              <a:off x="4862193" y="5340334"/>
              <a:ext cx="85907" cy="85907"/>
            </a:xfrm>
            <a:custGeom>
              <a:avLst/>
              <a:gdLst>
                <a:gd name="T0" fmla="*/ 40 w 49"/>
                <a:gd name="T1" fmla="*/ 2 h 49"/>
                <a:gd name="T2" fmla="*/ 47 w 49"/>
                <a:gd name="T3" fmla="*/ 2 h 49"/>
                <a:gd name="T4" fmla="*/ 47 w 49"/>
                <a:gd name="T5" fmla="*/ 2 h 49"/>
                <a:gd name="T6" fmla="*/ 47 w 49"/>
                <a:gd name="T7" fmla="*/ 9 h 49"/>
                <a:gd name="T8" fmla="*/ 9 w 49"/>
                <a:gd name="T9" fmla="*/ 47 h 49"/>
                <a:gd name="T10" fmla="*/ 2 w 49"/>
                <a:gd name="T11" fmla="*/ 47 h 49"/>
                <a:gd name="T12" fmla="*/ 2 w 49"/>
                <a:gd name="T13" fmla="*/ 47 h 49"/>
                <a:gd name="T14" fmla="*/ 2 w 49"/>
                <a:gd name="T15" fmla="*/ 41 h 49"/>
                <a:gd name="T16" fmla="*/ 40 w 49"/>
                <a:gd name="T17" fmla="*/ 2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49">
                  <a:moveTo>
                    <a:pt x="40" y="2"/>
                  </a:moveTo>
                  <a:cubicBezTo>
                    <a:pt x="42" y="0"/>
                    <a:pt x="45" y="0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9" y="4"/>
                    <a:pt x="49" y="7"/>
                    <a:pt x="47" y="9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7" y="49"/>
                    <a:pt x="4" y="49"/>
                    <a:pt x="2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0" y="45"/>
                    <a:pt x="0" y="42"/>
                    <a:pt x="2" y="41"/>
                  </a:cubicBezTo>
                  <a:lnTo>
                    <a:pt x="40" y="2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512"/>
            <p:cNvSpPr>
              <a:spLocks/>
            </p:cNvSpPr>
            <p:nvPr/>
          </p:nvSpPr>
          <p:spPr bwMode="auto">
            <a:xfrm>
              <a:off x="4555592" y="5350702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9 w 50"/>
                <a:gd name="T3" fmla="*/ 45 h 47"/>
                <a:gd name="T4" fmla="*/ 49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1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9" y="45"/>
                  </a:cubicBezTo>
                  <a:cubicBezTo>
                    <a:pt x="49" y="45"/>
                    <a:pt x="49" y="45"/>
                    <a:pt x="49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1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513"/>
            <p:cNvSpPr>
              <a:spLocks/>
            </p:cNvSpPr>
            <p:nvPr/>
          </p:nvSpPr>
          <p:spPr bwMode="auto">
            <a:xfrm>
              <a:off x="4868858" y="5635826"/>
              <a:ext cx="87388" cy="82204"/>
            </a:xfrm>
            <a:custGeom>
              <a:avLst/>
              <a:gdLst>
                <a:gd name="T0" fmla="*/ 48 w 50"/>
                <a:gd name="T1" fmla="*/ 38 h 47"/>
                <a:gd name="T2" fmla="*/ 48 w 50"/>
                <a:gd name="T3" fmla="*/ 45 h 47"/>
                <a:gd name="T4" fmla="*/ 48 w 50"/>
                <a:gd name="T5" fmla="*/ 45 h 47"/>
                <a:gd name="T6" fmla="*/ 42 w 50"/>
                <a:gd name="T7" fmla="*/ 45 h 47"/>
                <a:gd name="T8" fmla="*/ 2 w 50"/>
                <a:gd name="T9" fmla="*/ 9 h 47"/>
                <a:gd name="T10" fmla="*/ 2 w 50"/>
                <a:gd name="T11" fmla="*/ 2 h 47"/>
                <a:gd name="T12" fmla="*/ 2 w 50"/>
                <a:gd name="T13" fmla="*/ 2 h 47"/>
                <a:gd name="T14" fmla="*/ 8 w 50"/>
                <a:gd name="T15" fmla="*/ 2 h 47"/>
                <a:gd name="T16" fmla="*/ 48 w 50"/>
                <a:gd name="T17" fmla="*/ 38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0" h="47">
                  <a:moveTo>
                    <a:pt x="48" y="38"/>
                  </a:moveTo>
                  <a:cubicBezTo>
                    <a:pt x="50" y="40"/>
                    <a:pt x="50" y="43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7" y="47"/>
                    <a:pt x="44" y="47"/>
                    <a:pt x="42" y="4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3" y="0"/>
                    <a:pt x="6" y="0"/>
                    <a:pt x="8" y="2"/>
                  </a:cubicBezTo>
                  <a:lnTo>
                    <a:pt x="48" y="3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514"/>
            <p:cNvSpPr>
              <a:spLocks/>
            </p:cNvSpPr>
            <p:nvPr/>
          </p:nvSpPr>
          <p:spPr bwMode="auto">
            <a:xfrm>
              <a:off x="4488940" y="5525479"/>
              <a:ext cx="110346" cy="17774"/>
            </a:xfrm>
            <a:custGeom>
              <a:avLst/>
              <a:gdLst>
                <a:gd name="T0" fmla="*/ 58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8 w 63"/>
                <a:gd name="T7" fmla="*/ 10 h 10"/>
                <a:gd name="T8" fmla="*/ 4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4 w 63"/>
                <a:gd name="T15" fmla="*/ 0 h 10"/>
                <a:gd name="T16" fmla="*/ 58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8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8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lnTo>
                    <a:pt x="58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515"/>
            <p:cNvSpPr>
              <a:spLocks/>
            </p:cNvSpPr>
            <p:nvPr/>
          </p:nvSpPr>
          <p:spPr bwMode="auto">
            <a:xfrm>
              <a:off x="4912552" y="5525479"/>
              <a:ext cx="110346" cy="17774"/>
            </a:xfrm>
            <a:custGeom>
              <a:avLst/>
              <a:gdLst>
                <a:gd name="T0" fmla="*/ 59 w 63"/>
                <a:gd name="T1" fmla="*/ 0 h 10"/>
                <a:gd name="T2" fmla="*/ 63 w 63"/>
                <a:gd name="T3" fmla="*/ 5 h 10"/>
                <a:gd name="T4" fmla="*/ 63 w 63"/>
                <a:gd name="T5" fmla="*/ 5 h 10"/>
                <a:gd name="T6" fmla="*/ 59 w 63"/>
                <a:gd name="T7" fmla="*/ 10 h 10"/>
                <a:gd name="T8" fmla="*/ 5 w 63"/>
                <a:gd name="T9" fmla="*/ 10 h 10"/>
                <a:gd name="T10" fmla="*/ 0 w 63"/>
                <a:gd name="T11" fmla="*/ 5 h 10"/>
                <a:gd name="T12" fmla="*/ 0 w 63"/>
                <a:gd name="T13" fmla="*/ 5 h 10"/>
                <a:gd name="T14" fmla="*/ 5 w 63"/>
                <a:gd name="T15" fmla="*/ 0 h 10"/>
                <a:gd name="T16" fmla="*/ 59 w 63"/>
                <a:gd name="T1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">
                  <a:moveTo>
                    <a:pt x="59" y="0"/>
                  </a:moveTo>
                  <a:cubicBezTo>
                    <a:pt x="61" y="0"/>
                    <a:pt x="63" y="2"/>
                    <a:pt x="63" y="5"/>
                  </a:cubicBezTo>
                  <a:cubicBezTo>
                    <a:pt x="63" y="5"/>
                    <a:pt x="63" y="5"/>
                    <a:pt x="63" y="5"/>
                  </a:cubicBezTo>
                  <a:cubicBezTo>
                    <a:pt x="63" y="8"/>
                    <a:pt x="61" y="10"/>
                    <a:pt x="59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lnTo>
                    <a:pt x="59" y="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516"/>
            <p:cNvSpPr>
              <a:spLocks/>
            </p:cNvSpPr>
            <p:nvPr/>
          </p:nvSpPr>
          <p:spPr bwMode="auto">
            <a:xfrm>
              <a:off x="4748143" y="5289234"/>
              <a:ext cx="15552" cy="94794"/>
            </a:xfrm>
            <a:custGeom>
              <a:avLst/>
              <a:gdLst>
                <a:gd name="T0" fmla="*/ 9 w 9"/>
                <a:gd name="T1" fmla="*/ 50 h 54"/>
                <a:gd name="T2" fmla="*/ 4 w 9"/>
                <a:gd name="T3" fmla="*/ 54 h 54"/>
                <a:gd name="T4" fmla="*/ 4 w 9"/>
                <a:gd name="T5" fmla="*/ 54 h 54"/>
                <a:gd name="T6" fmla="*/ 0 w 9"/>
                <a:gd name="T7" fmla="*/ 50 h 54"/>
                <a:gd name="T8" fmla="*/ 0 w 9"/>
                <a:gd name="T9" fmla="*/ 4 h 54"/>
                <a:gd name="T10" fmla="*/ 4 w 9"/>
                <a:gd name="T11" fmla="*/ 0 h 54"/>
                <a:gd name="T12" fmla="*/ 4 w 9"/>
                <a:gd name="T13" fmla="*/ 0 h 54"/>
                <a:gd name="T14" fmla="*/ 9 w 9"/>
                <a:gd name="T15" fmla="*/ 4 h 54"/>
                <a:gd name="T16" fmla="*/ 9 w 9"/>
                <a:gd name="T17" fmla="*/ 5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54">
                  <a:moveTo>
                    <a:pt x="9" y="50"/>
                  </a:moveTo>
                  <a:cubicBezTo>
                    <a:pt x="9" y="52"/>
                    <a:pt x="7" y="54"/>
                    <a:pt x="4" y="54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2" y="54"/>
                    <a:pt x="0" y="52"/>
                    <a:pt x="0" y="50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"/>
                    <a:pt x="2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7" y="0"/>
                    <a:pt x="9" y="1"/>
                    <a:pt x="9" y="4"/>
                  </a:cubicBezTo>
                  <a:lnTo>
                    <a:pt x="9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517"/>
            <p:cNvSpPr>
              <a:spLocks/>
            </p:cNvSpPr>
            <p:nvPr/>
          </p:nvSpPr>
          <p:spPr bwMode="auto">
            <a:xfrm>
              <a:off x="4448949" y="5252205"/>
              <a:ext cx="610979" cy="609498"/>
            </a:xfrm>
            <a:custGeom>
              <a:avLst/>
              <a:gdLst>
                <a:gd name="T0" fmla="*/ 349 w 349"/>
                <a:gd name="T1" fmla="*/ 281 h 348"/>
                <a:gd name="T2" fmla="*/ 282 w 349"/>
                <a:gd name="T3" fmla="*/ 348 h 348"/>
                <a:gd name="T4" fmla="*/ 68 w 349"/>
                <a:gd name="T5" fmla="*/ 348 h 348"/>
                <a:gd name="T6" fmla="*/ 0 w 349"/>
                <a:gd name="T7" fmla="*/ 281 h 348"/>
                <a:gd name="T8" fmla="*/ 0 w 349"/>
                <a:gd name="T9" fmla="*/ 67 h 348"/>
                <a:gd name="T10" fmla="*/ 68 w 349"/>
                <a:gd name="T11" fmla="*/ 0 h 348"/>
                <a:gd name="T12" fmla="*/ 282 w 349"/>
                <a:gd name="T13" fmla="*/ 0 h 348"/>
                <a:gd name="T14" fmla="*/ 349 w 349"/>
                <a:gd name="T15" fmla="*/ 67 h 348"/>
                <a:gd name="T16" fmla="*/ 349 w 349"/>
                <a:gd name="T17" fmla="*/ 281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8">
                  <a:moveTo>
                    <a:pt x="349" y="281"/>
                  </a:moveTo>
                  <a:cubicBezTo>
                    <a:pt x="349" y="318"/>
                    <a:pt x="319" y="348"/>
                    <a:pt x="282" y="348"/>
                  </a:cubicBezTo>
                  <a:cubicBezTo>
                    <a:pt x="68" y="348"/>
                    <a:pt x="68" y="348"/>
                    <a:pt x="68" y="348"/>
                  </a:cubicBezTo>
                  <a:cubicBezTo>
                    <a:pt x="31" y="348"/>
                    <a:pt x="0" y="318"/>
                    <a:pt x="0" y="28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0" y="30"/>
                    <a:pt x="31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0"/>
                    <a:pt x="349" y="67"/>
                  </a:cubicBezTo>
                  <a:lnTo>
                    <a:pt x="349" y="281"/>
                  </a:lnTo>
                  <a:close/>
                </a:path>
              </a:pathLst>
            </a:custGeom>
            <a:noFill/>
            <a:ln w="68263" cap="flat">
              <a:solidFill>
                <a:schemeClr val="accent3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104769" y="2479768"/>
            <a:ext cx="1515473" cy="1515473"/>
            <a:chOff x="4247511" y="1566336"/>
            <a:chExt cx="2152126" cy="2152127"/>
          </a:xfrm>
        </p:grpSpPr>
        <p:sp>
          <p:nvSpPr>
            <p:cNvPr id="5" name="Freeform 490"/>
            <p:cNvSpPr>
              <a:spLocks noEditPoints="1"/>
            </p:cNvSpPr>
            <p:nvPr/>
          </p:nvSpPr>
          <p:spPr bwMode="auto">
            <a:xfrm>
              <a:off x="4247511" y="1566336"/>
              <a:ext cx="2152126" cy="2152127"/>
            </a:xfrm>
            <a:custGeom>
              <a:avLst/>
              <a:gdLst>
                <a:gd name="T0" fmla="*/ 1225 w 1229"/>
                <a:gd name="T1" fmla="*/ 665 h 1229"/>
                <a:gd name="T2" fmla="*/ 1201 w 1229"/>
                <a:gd name="T3" fmla="*/ 629 h 1229"/>
                <a:gd name="T4" fmla="*/ 1101 w 1229"/>
                <a:gd name="T5" fmla="*/ 598 h 1229"/>
                <a:gd name="T6" fmla="*/ 1039 w 1229"/>
                <a:gd name="T7" fmla="*/ 535 h 1229"/>
                <a:gd name="T8" fmla="*/ 1046 w 1229"/>
                <a:gd name="T9" fmla="*/ 447 h 1229"/>
                <a:gd name="T10" fmla="*/ 1146 w 1229"/>
                <a:gd name="T11" fmla="*/ 354 h 1229"/>
                <a:gd name="T12" fmla="*/ 1152 w 1229"/>
                <a:gd name="T13" fmla="*/ 314 h 1229"/>
                <a:gd name="T14" fmla="*/ 1082 w 1229"/>
                <a:gd name="T15" fmla="*/ 216 h 1229"/>
                <a:gd name="T16" fmla="*/ 1031 w 1229"/>
                <a:gd name="T17" fmla="*/ 209 h 1229"/>
                <a:gd name="T18" fmla="*/ 920 w 1229"/>
                <a:gd name="T19" fmla="*/ 266 h 1229"/>
                <a:gd name="T20" fmla="*/ 848 w 1229"/>
                <a:gd name="T21" fmla="*/ 253 h 1229"/>
                <a:gd name="T22" fmla="*/ 802 w 1229"/>
                <a:gd name="T23" fmla="*/ 206 h 1229"/>
                <a:gd name="T24" fmla="*/ 806 w 1229"/>
                <a:gd name="T25" fmla="*/ 53 h 1229"/>
                <a:gd name="T26" fmla="*/ 782 w 1229"/>
                <a:gd name="T27" fmla="*/ 24 h 1229"/>
                <a:gd name="T28" fmla="*/ 663 w 1229"/>
                <a:gd name="T29" fmla="*/ 4 h 1229"/>
                <a:gd name="T30" fmla="*/ 628 w 1229"/>
                <a:gd name="T31" fmla="*/ 29 h 1229"/>
                <a:gd name="T32" fmla="*/ 586 w 1229"/>
                <a:gd name="T33" fmla="*/ 164 h 1229"/>
                <a:gd name="T34" fmla="*/ 535 w 1229"/>
                <a:gd name="T35" fmla="*/ 192 h 1229"/>
                <a:gd name="T36" fmla="*/ 457 w 1229"/>
                <a:gd name="T37" fmla="*/ 192 h 1229"/>
                <a:gd name="T38" fmla="*/ 363 w 1229"/>
                <a:gd name="T39" fmla="*/ 90 h 1229"/>
                <a:gd name="T40" fmla="*/ 325 w 1229"/>
                <a:gd name="T41" fmla="*/ 79 h 1229"/>
                <a:gd name="T42" fmla="*/ 218 w 1229"/>
                <a:gd name="T43" fmla="*/ 152 h 1229"/>
                <a:gd name="T44" fmla="*/ 210 w 1229"/>
                <a:gd name="T45" fmla="*/ 202 h 1229"/>
                <a:gd name="T46" fmla="*/ 264 w 1229"/>
                <a:gd name="T47" fmla="*/ 309 h 1229"/>
                <a:gd name="T48" fmla="*/ 253 w 1229"/>
                <a:gd name="T49" fmla="*/ 389 h 1229"/>
                <a:gd name="T50" fmla="*/ 195 w 1229"/>
                <a:gd name="T51" fmla="*/ 431 h 1229"/>
                <a:gd name="T52" fmla="*/ 73 w 1229"/>
                <a:gd name="T53" fmla="*/ 421 h 1229"/>
                <a:gd name="T54" fmla="*/ 25 w 1229"/>
                <a:gd name="T55" fmla="*/ 459 h 1229"/>
                <a:gd name="T56" fmla="*/ 6 w 1229"/>
                <a:gd name="T57" fmla="*/ 563 h 1229"/>
                <a:gd name="T58" fmla="*/ 36 w 1229"/>
                <a:gd name="T59" fmla="*/ 607 h 1229"/>
                <a:gd name="T60" fmla="*/ 148 w 1229"/>
                <a:gd name="T61" fmla="*/ 644 h 1229"/>
                <a:gd name="T62" fmla="*/ 195 w 1229"/>
                <a:gd name="T63" fmla="*/ 714 h 1229"/>
                <a:gd name="T64" fmla="*/ 183 w 1229"/>
                <a:gd name="T65" fmla="*/ 783 h 1229"/>
                <a:gd name="T66" fmla="*/ 97 w 1229"/>
                <a:gd name="T67" fmla="*/ 865 h 1229"/>
                <a:gd name="T68" fmla="*/ 87 w 1229"/>
                <a:gd name="T69" fmla="*/ 920 h 1229"/>
                <a:gd name="T70" fmla="*/ 149 w 1229"/>
                <a:gd name="T71" fmla="*/ 1008 h 1229"/>
                <a:gd name="T72" fmla="*/ 201 w 1229"/>
                <a:gd name="T73" fmla="*/ 1021 h 1229"/>
                <a:gd name="T74" fmla="*/ 315 w 1229"/>
                <a:gd name="T75" fmla="*/ 963 h 1229"/>
                <a:gd name="T76" fmla="*/ 400 w 1229"/>
                <a:gd name="T77" fmla="*/ 987 h 1229"/>
                <a:gd name="T78" fmla="*/ 430 w 1229"/>
                <a:gd name="T79" fmla="*/ 1046 h 1229"/>
                <a:gd name="T80" fmla="*/ 425 w 1229"/>
                <a:gd name="T81" fmla="*/ 1163 h 1229"/>
                <a:gd name="T82" fmla="*/ 455 w 1229"/>
                <a:gd name="T83" fmla="*/ 1202 h 1229"/>
                <a:gd name="T84" fmla="*/ 566 w 1229"/>
                <a:gd name="T85" fmla="*/ 1221 h 1229"/>
                <a:gd name="T86" fmla="*/ 610 w 1229"/>
                <a:gd name="T87" fmla="*/ 1199 h 1229"/>
                <a:gd name="T88" fmla="*/ 649 w 1229"/>
                <a:gd name="T89" fmla="*/ 1075 h 1229"/>
                <a:gd name="T90" fmla="*/ 716 w 1229"/>
                <a:gd name="T91" fmla="*/ 1034 h 1229"/>
                <a:gd name="T92" fmla="*/ 794 w 1229"/>
                <a:gd name="T93" fmla="*/ 1054 h 1229"/>
                <a:gd name="T94" fmla="*/ 866 w 1229"/>
                <a:gd name="T95" fmla="*/ 1133 h 1229"/>
                <a:gd name="T96" fmla="*/ 911 w 1229"/>
                <a:gd name="T97" fmla="*/ 1147 h 1229"/>
                <a:gd name="T98" fmla="*/ 1015 w 1229"/>
                <a:gd name="T99" fmla="*/ 1076 h 1229"/>
                <a:gd name="T100" fmla="*/ 1024 w 1229"/>
                <a:gd name="T101" fmla="*/ 1032 h 1229"/>
                <a:gd name="T102" fmla="*/ 961 w 1229"/>
                <a:gd name="T103" fmla="*/ 895 h 1229"/>
                <a:gd name="T104" fmla="*/ 989 w 1229"/>
                <a:gd name="T105" fmla="*/ 831 h 1229"/>
                <a:gd name="T106" fmla="*/ 1045 w 1229"/>
                <a:gd name="T107" fmla="*/ 798 h 1229"/>
                <a:gd name="T108" fmla="*/ 1154 w 1229"/>
                <a:gd name="T109" fmla="*/ 801 h 1229"/>
                <a:gd name="T110" fmla="*/ 1197 w 1229"/>
                <a:gd name="T111" fmla="*/ 785 h 1229"/>
                <a:gd name="T112" fmla="*/ 1225 w 1229"/>
                <a:gd name="T113" fmla="*/ 665 h 1229"/>
                <a:gd name="T114" fmla="*/ 596 w 1229"/>
                <a:gd name="T115" fmla="*/ 729 h 1229"/>
                <a:gd name="T116" fmla="*/ 499 w 1229"/>
                <a:gd name="T117" fmla="*/ 592 h 1229"/>
                <a:gd name="T118" fmla="*/ 636 w 1229"/>
                <a:gd name="T119" fmla="*/ 495 h 1229"/>
                <a:gd name="T120" fmla="*/ 733 w 1229"/>
                <a:gd name="T121" fmla="*/ 632 h 1229"/>
                <a:gd name="T122" fmla="*/ 596 w 1229"/>
                <a:gd name="T123" fmla="*/ 729 h 1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229" h="1229">
                  <a:moveTo>
                    <a:pt x="1225" y="665"/>
                  </a:moveTo>
                  <a:cubicBezTo>
                    <a:pt x="1229" y="635"/>
                    <a:pt x="1201" y="629"/>
                    <a:pt x="1201" y="629"/>
                  </a:cubicBezTo>
                  <a:cubicBezTo>
                    <a:pt x="1201" y="629"/>
                    <a:pt x="1154" y="612"/>
                    <a:pt x="1101" y="598"/>
                  </a:cubicBezTo>
                  <a:cubicBezTo>
                    <a:pt x="1048" y="583"/>
                    <a:pt x="1039" y="535"/>
                    <a:pt x="1039" y="535"/>
                  </a:cubicBezTo>
                  <a:cubicBezTo>
                    <a:pt x="1013" y="473"/>
                    <a:pt x="1046" y="447"/>
                    <a:pt x="1046" y="447"/>
                  </a:cubicBezTo>
                  <a:cubicBezTo>
                    <a:pt x="1146" y="354"/>
                    <a:pt x="1146" y="354"/>
                    <a:pt x="1146" y="354"/>
                  </a:cubicBezTo>
                  <a:cubicBezTo>
                    <a:pt x="1166" y="334"/>
                    <a:pt x="1152" y="314"/>
                    <a:pt x="1152" y="314"/>
                  </a:cubicBezTo>
                  <a:cubicBezTo>
                    <a:pt x="1082" y="216"/>
                    <a:pt x="1082" y="216"/>
                    <a:pt x="1082" y="216"/>
                  </a:cubicBezTo>
                  <a:cubicBezTo>
                    <a:pt x="1062" y="189"/>
                    <a:pt x="1031" y="209"/>
                    <a:pt x="1031" y="209"/>
                  </a:cubicBezTo>
                  <a:cubicBezTo>
                    <a:pt x="920" y="266"/>
                    <a:pt x="920" y="266"/>
                    <a:pt x="920" y="266"/>
                  </a:cubicBezTo>
                  <a:cubicBezTo>
                    <a:pt x="899" y="275"/>
                    <a:pt x="848" y="253"/>
                    <a:pt x="848" y="253"/>
                  </a:cubicBezTo>
                  <a:cubicBezTo>
                    <a:pt x="818" y="239"/>
                    <a:pt x="802" y="206"/>
                    <a:pt x="802" y="206"/>
                  </a:cubicBezTo>
                  <a:cubicBezTo>
                    <a:pt x="806" y="53"/>
                    <a:pt x="806" y="53"/>
                    <a:pt x="806" y="53"/>
                  </a:cubicBezTo>
                  <a:cubicBezTo>
                    <a:pt x="807" y="32"/>
                    <a:pt x="782" y="24"/>
                    <a:pt x="782" y="24"/>
                  </a:cubicBezTo>
                  <a:cubicBezTo>
                    <a:pt x="663" y="4"/>
                    <a:pt x="663" y="4"/>
                    <a:pt x="663" y="4"/>
                  </a:cubicBezTo>
                  <a:cubicBezTo>
                    <a:pt x="635" y="0"/>
                    <a:pt x="628" y="29"/>
                    <a:pt x="628" y="29"/>
                  </a:cubicBezTo>
                  <a:cubicBezTo>
                    <a:pt x="626" y="35"/>
                    <a:pt x="586" y="164"/>
                    <a:pt x="586" y="164"/>
                  </a:cubicBezTo>
                  <a:cubicBezTo>
                    <a:pt x="578" y="177"/>
                    <a:pt x="535" y="192"/>
                    <a:pt x="535" y="192"/>
                  </a:cubicBezTo>
                  <a:cubicBezTo>
                    <a:pt x="494" y="211"/>
                    <a:pt x="457" y="192"/>
                    <a:pt x="457" y="192"/>
                  </a:cubicBezTo>
                  <a:cubicBezTo>
                    <a:pt x="363" y="90"/>
                    <a:pt x="363" y="90"/>
                    <a:pt x="363" y="90"/>
                  </a:cubicBezTo>
                  <a:cubicBezTo>
                    <a:pt x="350" y="72"/>
                    <a:pt x="325" y="79"/>
                    <a:pt x="325" y="79"/>
                  </a:cubicBezTo>
                  <a:cubicBezTo>
                    <a:pt x="218" y="152"/>
                    <a:pt x="218" y="152"/>
                    <a:pt x="218" y="152"/>
                  </a:cubicBezTo>
                  <a:cubicBezTo>
                    <a:pt x="196" y="170"/>
                    <a:pt x="210" y="202"/>
                    <a:pt x="210" y="202"/>
                  </a:cubicBezTo>
                  <a:cubicBezTo>
                    <a:pt x="264" y="309"/>
                    <a:pt x="264" y="309"/>
                    <a:pt x="264" y="309"/>
                  </a:cubicBezTo>
                  <a:cubicBezTo>
                    <a:pt x="284" y="340"/>
                    <a:pt x="253" y="389"/>
                    <a:pt x="253" y="389"/>
                  </a:cubicBezTo>
                  <a:cubicBezTo>
                    <a:pt x="235" y="421"/>
                    <a:pt x="195" y="431"/>
                    <a:pt x="195" y="431"/>
                  </a:cubicBezTo>
                  <a:cubicBezTo>
                    <a:pt x="73" y="421"/>
                    <a:pt x="73" y="421"/>
                    <a:pt x="73" y="421"/>
                  </a:cubicBezTo>
                  <a:cubicBezTo>
                    <a:pt x="30" y="419"/>
                    <a:pt x="25" y="459"/>
                    <a:pt x="25" y="459"/>
                  </a:cubicBezTo>
                  <a:cubicBezTo>
                    <a:pt x="6" y="563"/>
                    <a:pt x="6" y="563"/>
                    <a:pt x="6" y="563"/>
                  </a:cubicBezTo>
                  <a:cubicBezTo>
                    <a:pt x="0" y="600"/>
                    <a:pt x="36" y="607"/>
                    <a:pt x="36" y="607"/>
                  </a:cubicBezTo>
                  <a:cubicBezTo>
                    <a:pt x="148" y="644"/>
                    <a:pt x="148" y="644"/>
                    <a:pt x="148" y="644"/>
                  </a:cubicBezTo>
                  <a:cubicBezTo>
                    <a:pt x="189" y="655"/>
                    <a:pt x="195" y="714"/>
                    <a:pt x="195" y="714"/>
                  </a:cubicBezTo>
                  <a:cubicBezTo>
                    <a:pt x="208" y="764"/>
                    <a:pt x="183" y="783"/>
                    <a:pt x="183" y="783"/>
                  </a:cubicBezTo>
                  <a:cubicBezTo>
                    <a:pt x="97" y="865"/>
                    <a:pt x="97" y="865"/>
                    <a:pt x="97" y="865"/>
                  </a:cubicBezTo>
                  <a:cubicBezTo>
                    <a:pt x="67" y="888"/>
                    <a:pt x="87" y="920"/>
                    <a:pt x="87" y="920"/>
                  </a:cubicBezTo>
                  <a:cubicBezTo>
                    <a:pt x="149" y="1008"/>
                    <a:pt x="149" y="1008"/>
                    <a:pt x="149" y="1008"/>
                  </a:cubicBezTo>
                  <a:cubicBezTo>
                    <a:pt x="179" y="1038"/>
                    <a:pt x="201" y="1021"/>
                    <a:pt x="201" y="1021"/>
                  </a:cubicBezTo>
                  <a:cubicBezTo>
                    <a:pt x="315" y="963"/>
                    <a:pt x="315" y="963"/>
                    <a:pt x="315" y="963"/>
                  </a:cubicBezTo>
                  <a:cubicBezTo>
                    <a:pt x="356" y="943"/>
                    <a:pt x="400" y="987"/>
                    <a:pt x="400" y="987"/>
                  </a:cubicBezTo>
                  <a:cubicBezTo>
                    <a:pt x="437" y="1013"/>
                    <a:pt x="430" y="1046"/>
                    <a:pt x="430" y="1046"/>
                  </a:cubicBezTo>
                  <a:cubicBezTo>
                    <a:pt x="425" y="1163"/>
                    <a:pt x="425" y="1163"/>
                    <a:pt x="425" y="1163"/>
                  </a:cubicBezTo>
                  <a:cubicBezTo>
                    <a:pt x="422" y="1190"/>
                    <a:pt x="455" y="1202"/>
                    <a:pt x="455" y="1202"/>
                  </a:cubicBezTo>
                  <a:cubicBezTo>
                    <a:pt x="566" y="1221"/>
                    <a:pt x="566" y="1221"/>
                    <a:pt x="566" y="1221"/>
                  </a:cubicBezTo>
                  <a:cubicBezTo>
                    <a:pt x="605" y="1229"/>
                    <a:pt x="610" y="1199"/>
                    <a:pt x="610" y="1199"/>
                  </a:cubicBezTo>
                  <a:cubicBezTo>
                    <a:pt x="649" y="1075"/>
                    <a:pt x="649" y="1075"/>
                    <a:pt x="649" y="1075"/>
                  </a:cubicBezTo>
                  <a:cubicBezTo>
                    <a:pt x="661" y="1042"/>
                    <a:pt x="716" y="1034"/>
                    <a:pt x="716" y="1034"/>
                  </a:cubicBezTo>
                  <a:cubicBezTo>
                    <a:pt x="769" y="1019"/>
                    <a:pt x="794" y="1054"/>
                    <a:pt x="794" y="1054"/>
                  </a:cubicBezTo>
                  <a:cubicBezTo>
                    <a:pt x="866" y="1133"/>
                    <a:pt x="866" y="1133"/>
                    <a:pt x="866" y="1133"/>
                  </a:cubicBezTo>
                  <a:cubicBezTo>
                    <a:pt x="880" y="1157"/>
                    <a:pt x="911" y="1147"/>
                    <a:pt x="911" y="1147"/>
                  </a:cubicBezTo>
                  <a:cubicBezTo>
                    <a:pt x="1015" y="1076"/>
                    <a:pt x="1015" y="1076"/>
                    <a:pt x="1015" y="1076"/>
                  </a:cubicBezTo>
                  <a:cubicBezTo>
                    <a:pt x="1039" y="1054"/>
                    <a:pt x="1024" y="1032"/>
                    <a:pt x="1024" y="1032"/>
                  </a:cubicBezTo>
                  <a:cubicBezTo>
                    <a:pt x="961" y="895"/>
                    <a:pt x="961" y="895"/>
                    <a:pt x="961" y="895"/>
                  </a:cubicBezTo>
                  <a:cubicBezTo>
                    <a:pt x="952" y="871"/>
                    <a:pt x="989" y="831"/>
                    <a:pt x="989" y="831"/>
                  </a:cubicBezTo>
                  <a:cubicBezTo>
                    <a:pt x="1014" y="796"/>
                    <a:pt x="1045" y="798"/>
                    <a:pt x="1045" y="798"/>
                  </a:cubicBezTo>
                  <a:cubicBezTo>
                    <a:pt x="1154" y="801"/>
                    <a:pt x="1154" y="801"/>
                    <a:pt x="1154" y="801"/>
                  </a:cubicBezTo>
                  <a:cubicBezTo>
                    <a:pt x="1194" y="807"/>
                    <a:pt x="1197" y="785"/>
                    <a:pt x="1197" y="785"/>
                  </a:cubicBezTo>
                  <a:cubicBezTo>
                    <a:pt x="1197" y="785"/>
                    <a:pt x="1220" y="696"/>
                    <a:pt x="1225" y="665"/>
                  </a:cubicBezTo>
                  <a:close/>
                  <a:moveTo>
                    <a:pt x="596" y="729"/>
                  </a:moveTo>
                  <a:cubicBezTo>
                    <a:pt x="531" y="718"/>
                    <a:pt x="488" y="657"/>
                    <a:pt x="499" y="592"/>
                  </a:cubicBezTo>
                  <a:cubicBezTo>
                    <a:pt x="510" y="528"/>
                    <a:pt x="571" y="484"/>
                    <a:pt x="636" y="495"/>
                  </a:cubicBezTo>
                  <a:cubicBezTo>
                    <a:pt x="701" y="507"/>
                    <a:pt x="744" y="568"/>
                    <a:pt x="733" y="632"/>
                  </a:cubicBezTo>
                  <a:cubicBezTo>
                    <a:pt x="722" y="697"/>
                    <a:pt x="660" y="740"/>
                    <a:pt x="596" y="72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492"/>
            <p:cNvSpPr>
              <a:spLocks noEditPoints="1"/>
            </p:cNvSpPr>
            <p:nvPr/>
          </p:nvSpPr>
          <p:spPr bwMode="auto">
            <a:xfrm>
              <a:off x="4893297" y="2041048"/>
              <a:ext cx="288826" cy="294010"/>
            </a:xfrm>
            <a:custGeom>
              <a:avLst/>
              <a:gdLst>
                <a:gd name="T0" fmla="*/ 128 w 165"/>
                <a:gd name="T1" fmla="*/ 26 h 168"/>
                <a:gd name="T2" fmla="*/ 25 w 165"/>
                <a:gd name="T3" fmla="*/ 37 h 168"/>
                <a:gd name="T4" fmla="*/ 36 w 165"/>
                <a:gd name="T5" fmla="*/ 142 h 168"/>
                <a:gd name="T6" fmla="*/ 140 w 165"/>
                <a:gd name="T7" fmla="*/ 130 h 168"/>
                <a:gd name="T8" fmla="*/ 128 w 165"/>
                <a:gd name="T9" fmla="*/ 26 h 168"/>
                <a:gd name="T10" fmla="*/ 50 w 165"/>
                <a:gd name="T11" fmla="*/ 124 h 168"/>
                <a:gd name="T12" fmla="*/ 42 w 165"/>
                <a:gd name="T13" fmla="*/ 51 h 168"/>
                <a:gd name="T14" fmla="*/ 114 w 165"/>
                <a:gd name="T15" fmla="*/ 43 h 168"/>
                <a:gd name="T16" fmla="*/ 122 w 165"/>
                <a:gd name="T17" fmla="*/ 116 h 168"/>
                <a:gd name="T18" fmla="*/ 50 w 165"/>
                <a:gd name="T19" fmla="*/ 124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5" h="168">
                  <a:moveTo>
                    <a:pt x="128" y="26"/>
                  </a:moveTo>
                  <a:cubicBezTo>
                    <a:pt x="97" y="0"/>
                    <a:pt x="50" y="5"/>
                    <a:pt x="25" y="37"/>
                  </a:cubicBezTo>
                  <a:cubicBezTo>
                    <a:pt x="0" y="69"/>
                    <a:pt x="5" y="116"/>
                    <a:pt x="36" y="142"/>
                  </a:cubicBezTo>
                  <a:cubicBezTo>
                    <a:pt x="68" y="168"/>
                    <a:pt x="114" y="163"/>
                    <a:pt x="140" y="130"/>
                  </a:cubicBezTo>
                  <a:cubicBezTo>
                    <a:pt x="165" y="98"/>
                    <a:pt x="160" y="51"/>
                    <a:pt x="128" y="26"/>
                  </a:cubicBezTo>
                  <a:close/>
                  <a:moveTo>
                    <a:pt x="50" y="124"/>
                  </a:moveTo>
                  <a:cubicBezTo>
                    <a:pt x="28" y="107"/>
                    <a:pt x="25" y="74"/>
                    <a:pt x="42" y="51"/>
                  </a:cubicBezTo>
                  <a:cubicBezTo>
                    <a:pt x="60" y="29"/>
                    <a:pt x="92" y="25"/>
                    <a:pt x="114" y="43"/>
                  </a:cubicBezTo>
                  <a:cubicBezTo>
                    <a:pt x="136" y="61"/>
                    <a:pt x="140" y="94"/>
                    <a:pt x="122" y="116"/>
                  </a:cubicBezTo>
                  <a:cubicBezTo>
                    <a:pt x="105" y="139"/>
                    <a:pt x="72" y="142"/>
                    <a:pt x="50" y="1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493"/>
            <p:cNvSpPr>
              <a:spLocks/>
            </p:cNvSpPr>
            <p:nvPr/>
          </p:nvSpPr>
          <p:spPr bwMode="auto">
            <a:xfrm>
              <a:off x="4888113" y="2272109"/>
              <a:ext cx="91091" cy="108865"/>
            </a:xfrm>
            <a:custGeom>
              <a:avLst/>
              <a:gdLst>
                <a:gd name="T0" fmla="*/ 20 w 52"/>
                <a:gd name="T1" fmla="*/ 56 h 62"/>
                <a:gd name="T2" fmla="*/ 5 w 52"/>
                <a:gd name="T3" fmla="*/ 58 h 62"/>
                <a:gd name="T4" fmla="*/ 5 w 52"/>
                <a:gd name="T5" fmla="*/ 58 h 62"/>
                <a:gd name="T6" fmla="*/ 3 w 52"/>
                <a:gd name="T7" fmla="*/ 43 h 62"/>
                <a:gd name="T8" fmla="*/ 31 w 52"/>
                <a:gd name="T9" fmla="*/ 6 h 62"/>
                <a:gd name="T10" fmla="*/ 46 w 52"/>
                <a:gd name="T11" fmla="*/ 4 h 62"/>
                <a:gd name="T12" fmla="*/ 46 w 52"/>
                <a:gd name="T13" fmla="*/ 4 h 62"/>
                <a:gd name="T14" fmla="*/ 48 w 52"/>
                <a:gd name="T15" fmla="*/ 20 h 62"/>
                <a:gd name="T16" fmla="*/ 20 w 52"/>
                <a:gd name="T17" fmla="*/ 5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2" h="62">
                  <a:moveTo>
                    <a:pt x="20" y="56"/>
                  </a:moveTo>
                  <a:cubicBezTo>
                    <a:pt x="17" y="61"/>
                    <a:pt x="10" y="62"/>
                    <a:pt x="5" y="58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0" y="54"/>
                    <a:pt x="0" y="47"/>
                    <a:pt x="3" y="43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5" y="1"/>
                    <a:pt x="42" y="0"/>
                    <a:pt x="4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1" y="8"/>
                    <a:pt x="52" y="15"/>
                    <a:pt x="48" y="20"/>
                  </a:cubicBezTo>
                  <a:lnTo>
                    <a:pt x="2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494"/>
            <p:cNvSpPr>
              <a:spLocks/>
            </p:cNvSpPr>
            <p:nvPr/>
          </p:nvSpPr>
          <p:spPr bwMode="auto">
            <a:xfrm>
              <a:off x="4975501" y="2106219"/>
              <a:ext cx="70355" cy="47397"/>
            </a:xfrm>
            <a:custGeom>
              <a:avLst/>
              <a:gdLst>
                <a:gd name="T0" fmla="*/ 8 w 40"/>
                <a:gd name="T1" fmla="*/ 26 h 27"/>
                <a:gd name="T2" fmla="*/ 9 w 40"/>
                <a:gd name="T3" fmla="*/ 25 h 27"/>
                <a:gd name="T4" fmla="*/ 34 w 40"/>
                <a:gd name="T5" fmla="*/ 10 h 27"/>
                <a:gd name="T6" fmla="*/ 32 w 40"/>
                <a:gd name="T7" fmla="*/ 1 h 27"/>
                <a:gd name="T8" fmla="*/ 32 w 40"/>
                <a:gd name="T9" fmla="*/ 0 h 27"/>
                <a:gd name="T10" fmla="*/ 2 w 40"/>
                <a:gd name="T11" fmla="*/ 19 h 27"/>
                <a:gd name="T12" fmla="*/ 1 w 40"/>
                <a:gd name="T13" fmla="*/ 19 h 27"/>
                <a:gd name="T14" fmla="*/ 8 w 40"/>
                <a:gd name="T15" fmla="*/ 26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8" y="26"/>
                  </a:moveTo>
                  <a:cubicBezTo>
                    <a:pt x="9" y="26"/>
                    <a:pt x="9" y="25"/>
                    <a:pt x="9" y="25"/>
                  </a:cubicBezTo>
                  <a:cubicBezTo>
                    <a:pt x="16" y="17"/>
                    <a:pt x="25" y="12"/>
                    <a:pt x="34" y="10"/>
                  </a:cubicBezTo>
                  <a:cubicBezTo>
                    <a:pt x="40" y="4"/>
                    <a:pt x="32" y="1"/>
                    <a:pt x="32" y="1"/>
                  </a:cubicBezTo>
                  <a:cubicBezTo>
                    <a:pt x="32" y="1"/>
                    <a:pt x="32" y="1"/>
                    <a:pt x="32" y="0"/>
                  </a:cubicBezTo>
                  <a:cubicBezTo>
                    <a:pt x="21" y="3"/>
                    <a:pt x="10" y="9"/>
                    <a:pt x="2" y="19"/>
                  </a:cubicBezTo>
                  <a:cubicBezTo>
                    <a:pt x="2" y="19"/>
                    <a:pt x="1" y="19"/>
                    <a:pt x="1" y="19"/>
                  </a:cubicBezTo>
                  <a:cubicBezTo>
                    <a:pt x="0" y="27"/>
                    <a:pt x="8" y="26"/>
                    <a:pt x="8" y="2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522"/>
            <p:cNvSpPr>
              <a:spLocks/>
            </p:cNvSpPr>
            <p:nvPr/>
          </p:nvSpPr>
          <p:spPr bwMode="auto">
            <a:xfrm>
              <a:off x="5487242" y="2869758"/>
              <a:ext cx="251797" cy="174777"/>
            </a:xfrm>
            <a:custGeom>
              <a:avLst/>
              <a:gdLst>
                <a:gd name="T0" fmla="*/ 296 w 340"/>
                <a:gd name="T1" fmla="*/ 96 h 236"/>
                <a:gd name="T2" fmla="*/ 319 w 340"/>
                <a:gd name="T3" fmla="*/ 52 h 236"/>
                <a:gd name="T4" fmla="*/ 340 w 340"/>
                <a:gd name="T5" fmla="*/ 4 h 236"/>
                <a:gd name="T6" fmla="*/ 286 w 340"/>
                <a:gd name="T7" fmla="*/ 2 h 236"/>
                <a:gd name="T8" fmla="*/ 232 w 340"/>
                <a:gd name="T9" fmla="*/ 0 h 236"/>
                <a:gd name="T10" fmla="*/ 253 w 340"/>
                <a:gd name="T11" fmla="*/ 26 h 236"/>
                <a:gd name="T12" fmla="*/ 2 w 340"/>
                <a:gd name="T13" fmla="*/ 175 h 236"/>
                <a:gd name="T14" fmla="*/ 0 w 340"/>
                <a:gd name="T15" fmla="*/ 236 h 236"/>
                <a:gd name="T16" fmla="*/ 272 w 340"/>
                <a:gd name="T17" fmla="*/ 66 h 236"/>
                <a:gd name="T18" fmla="*/ 296 w 340"/>
                <a:gd name="T19" fmla="*/ 9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40" h="236">
                  <a:moveTo>
                    <a:pt x="296" y="96"/>
                  </a:moveTo>
                  <a:lnTo>
                    <a:pt x="319" y="52"/>
                  </a:lnTo>
                  <a:lnTo>
                    <a:pt x="340" y="4"/>
                  </a:lnTo>
                  <a:lnTo>
                    <a:pt x="286" y="2"/>
                  </a:lnTo>
                  <a:lnTo>
                    <a:pt x="232" y="0"/>
                  </a:lnTo>
                  <a:lnTo>
                    <a:pt x="253" y="26"/>
                  </a:lnTo>
                  <a:lnTo>
                    <a:pt x="2" y="175"/>
                  </a:lnTo>
                  <a:lnTo>
                    <a:pt x="0" y="236"/>
                  </a:lnTo>
                  <a:lnTo>
                    <a:pt x="272" y="66"/>
                  </a:lnTo>
                  <a:lnTo>
                    <a:pt x="296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523"/>
            <p:cNvSpPr>
              <a:spLocks/>
            </p:cNvSpPr>
            <p:nvPr/>
          </p:nvSpPr>
          <p:spPr bwMode="auto">
            <a:xfrm>
              <a:off x="5669425" y="2953443"/>
              <a:ext cx="68133" cy="239948"/>
            </a:xfrm>
            <a:custGeom>
              <a:avLst/>
              <a:gdLst>
                <a:gd name="T0" fmla="*/ 39 w 39"/>
                <a:gd name="T1" fmla="*/ 125 h 137"/>
                <a:gd name="T2" fmla="*/ 26 w 39"/>
                <a:gd name="T3" fmla="*/ 137 h 137"/>
                <a:gd name="T4" fmla="*/ 13 w 39"/>
                <a:gd name="T5" fmla="*/ 137 h 137"/>
                <a:gd name="T6" fmla="*/ 0 w 39"/>
                <a:gd name="T7" fmla="*/ 125 h 137"/>
                <a:gd name="T8" fmla="*/ 0 w 39"/>
                <a:gd name="T9" fmla="*/ 13 h 137"/>
                <a:gd name="T10" fmla="*/ 13 w 39"/>
                <a:gd name="T11" fmla="*/ 0 h 137"/>
                <a:gd name="T12" fmla="*/ 26 w 39"/>
                <a:gd name="T13" fmla="*/ 0 h 137"/>
                <a:gd name="T14" fmla="*/ 39 w 39"/>
                <a:gd name="T15" fmla="*/ 13 h 137"/>
                <a:gd name="T16" fmla="*/ 39 w 39"/>
                <a:gd name="T17" fmla="*/ 125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137">
                  <a:moveTo>
                    <a:pt x="39" y="125"/>
                  </a:moveTo>
                  <a:cubicBezTo>
                    <a:pt x="39" y="132"/>
                    <a:pt x="33" y="137"/>
                    <a:pt x="26" y="137"/>
                  </a:cubicBezTo>
                  <a:cubicBezTo>
                    <a:pt x="13" y="137"/>
                    <a:pt x="13" y="137"/>
                    <a:pt x="13" y="137"/>
                  </a:cubicBezTo>
                  <a:cubicBezTo>
                    <a:pt x="6" y="137"/>
                    <a:pt x="0" y="132"/>
                    <a:pt x="0" y="1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9" y="6"/>
                    <a:pt x="39" y="13"/>
                  </a:cubicBezTo>
                  <a:lnTo>
                    <a:pt x="39" y="1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524"/>
            <p:cNvSpPr>
              <a:spLocks/>
            </p:cNvSpPr>
            <p:nvPr/>
          </p:nvSpPr>
          <p:spPr bwMode="auto">
            <a:xfrm>
              <a:off x="5579815" y="3004543"/>
              <a:ext cx="66652" cy="188848"/>
            </a:xfrm>
            <a:custGeom>
              <a:avLst/>
              <a:gdLst>
                <a:gd name="T0" fmla="*/ 38 w 38"/>
                <a:gd name="T1" fmla="*/ 96 h 108"/>
                <a:gd name="T2" fmla="*/ 26 w 38"/>
                <a:gd name="T3" fmla="*/ 108 h 108"/>
                <a:gd name="T4" fmla="*/ 13 w 38"/>
                <a:gd name="T5" fmla="*/ 108 h 108"/>
                <a:gd name="T6" fmla="*/ 0 w 38"/>
                <a:gd name="T7" fmla="*/ 96 h 108"/>
                <a:gd name="T8" fmla="*/ 0 w 38"/>
                <a:gd name="T9" fmla="*/ 12 h 108"/>
                <a:gd name="T10" fmla="*/ 13 w 38"/>
                <a:gd name="T11" fmla="*/ 0 h 108"/>
                <a:gd name="T12" fmla="*/ 26 w 38"/>
                <a:gd name="T13" fmla="*/ 0 h 108"/>
                <a:gd name="T14" fmla="*/ 38 w 38"/>
                <a:gd name="T15" fmla="*/ 12 h 108"/>
                <a:gd name="T16" fmla="*/ 38 w 38"/>
                <a:gd name="T17" fmla="*/ 96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108">
                  <a:moveTo>
                    <a:pt x="38" y="96"/>
                  </a:moveTo>
                  <a:cubicBezTo>
                    <a:pt x="38" y="103"/>
                    <a:pt x="33" y="108"/>
                    <a:pt x="26" y="108"/>
                  </a:cubicBezTo>
                  <a:cubicBezTo>
                    <a:pt x="13" y="108"/>
                    <a:pt x="13" y="108"/>
                    <a:pt x="13" y="108"/>
                  </a:cubicBezTo>
                  <a:cubicBezTo>
                    <a:pt x="6" y="108"/>
                    <a:pt x="0" y="103"/>
                    <a:pt x="0" y="96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6"/>
                    <a:pt x="6" y="0"/>
                    <a:pt x="13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3" y="0"/>
                    <a:pt x="38" y="6"/>
                    <a:pt x="38" y="12"/>
                  </a:cubicBezTo>
                  <a:lnTo>
                    <a:pt x="38" y="9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525"/>
            <p:cNvSpPr>
              <a:spLocks/>
            </p:cNvSpPr>
            <p:nvPr/>
          </p:nvSpPr>
          <p:spPr bwMode="auto">
            <a:xfrm>
              <a:off x="5483540" y="3051200"/>
              <a:ext cx="79242" cy="148857"/>
            </a:xfrm>
            <a:custGeom>
              <a:avLst/>
              <a:gdLst>
                <a:gd name="T0" fmla="*/ 29 w 45"/>
                <a:gd name="T1" fmla="*/ 85 h 85"/>
                <a:gd name="T2" fmla="*/ 15 w 45"/>
                <a:gd name="T3" fmla="*/ 85 h 85"/>
                <a:gd name="T4" fmla="*/ 0 w 45"/>
                <a:gd name="T5" fmla="*/ 69 h 85"/>
                <a:gd name="T6" fmla="*/ 0 w 45"/>
                <a:gd name="T7" fmla="*/ 16 h 85"/>
                <a:gd name="T8" fmla="*/ 15 w 45"/>
                <a:gd name="T9" fmla="*/ 0 h 85"/>
                <a:gd name="T10" fmla="*/ 29 w 45"/>
                <a:gd name="T11" fmla="*/ 0 h 85"/>
                <a:gd name="T12" fmla="*/ 45 w 45"/>
                <a:gd name="T13" fmla="*/ 16 h 85"/>
                <a:gd name="T14" fmla="*/ 45 w 45"/>
                <a:gd name="T15" fmla="*/ 69 h 85"/>
                <a:gd name="T16" fmla="*/ 29 w 45"/>
                <a:gd name="T17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" h="85">
                  <a:moveTo>
                    <a:pt x="29" y="85"/>
                  </a:moveTo>
                  <a:cubicBezTo>
                    <a:pt x="15" y="85"/>
                    <a:pt x="15" y="85"/>
                    <a:pt x="15" y="85"/>
                  </a:cubicBezTo>
                  <a:cubicBezTo>
                    <a:pt x="7" y="85"/>
                    <a:pt x="0" y="78"/>
                    <a:pt x="0" y="69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7"/>
                    <a:pt x="7" y="0"/>
                    <a:pt x="15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7" y="0"/>
                    <a:pt x="45" y="7"/>
                    <a:pt x="45" y="16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78"/>
                    <a:pt x="37" y="85"/>
                    <a:pt x="29" y="8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26"/>
            <p:cNvSpPr>
              <a:spLocks/>
            </p:cNvSpPr>
            <p:nvPr/>
          </p:nvSpPr>
          <p:spPr bwMode="auto">
            <a:xfrm>
              <a:off x="5722006" y="2144729"/>
              <a:ext cx="138489" cy="134786"/>
            </a:xfrm>
            <a:custGeom>
              <a:avLst/>
              <a:gdLst>
                <a:gd name="T0" fmla="*/ 41 w 79"/>
                <a:gd name="T1" fmla="*/ 76 h 77"/>
                <a:gd name="T2" fmla="*/ 78 w 79"/>
                <a:gd name="T3" fmla="*/ 37 h 77"/>
                <a:gd name="T4" fmla="*/ 38 w 79"/>
                <a:gd name="T5" fmla="*/ 0 h 77"/>
                <a:gd name="T6" fmla="*/ 1 w 79"/>
                <a:gd name="T7" fmla="*/ 40 h 77"/>
                <a:gd name="T8" fmla="*/ 41 w 79"/>
                <a:gd name="T9" fmla="*/ 76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9" h="77">
                  <a:moveTo>
                    <a:pt x="41" y="76"/>
                  </a:moveTo>
                  <a:cubicBezTo>
                    <a:pt x="62" y="76"/>
                    <a:pt x="79" y="58"/>
                    <a:pt x="78" y="37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1" y="40"/>
                  </a:cubicBezTo>
                  <a:cubicBezTo>
                    <a:pt x="2" y="61"/>
                    <a:pt x="20" y="77"/>
                    <a:pt x="41" y="7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527"/>
            <p:cNvSpPr>
              <a:spLocks/>
            </p:cNvSpPr>
            <p:nvPr/>
          </p:nvSpPr>
          <p:spPr bwMode="auto">
            <a:xfrm>
              <a:off x="5655354" y="2288402"/>
              <a:ext cx="273274" cy="197735"/>
            </a:xfrm>
            <a:custGeom>
              <a:avLst/>
              <a:gdLst>
                <a:gd name="T0" fmla="*/ 119 w 156"/>
                <a:gd name="T1" fmla="*/ 0 h 113"/>
                <a:gd name="T2" fmla="*/ 80 w 156"/>
                <a:gd name="T3" fmla="*/ 46 h 113"/>
                <a:gd name="T4" fmla="*/ 37 w 156"/>
                <a:gd name="T5" fmla="*/ 1 h 113"/>
                <a:gd name="T6" fmla="*/ 1 w 156"/>
                <a:gd name="T7" fmla="*/ 50 h 113"/>
                <a:gd name="T8" fmla="*/ 3 w 156"/>
                <a:gd name="T9" fmla="*/ 113 h 113"/>
                <a:gd name="T10" fmla="*/ 156 w 156"/>
                <a:gd name="T11" fmla="*/ 113 h 113"/>
                <a:gd name="T12" fmla="*/ 154 w 156"/>
                <a:gd name="T13" fmla="*/ 45 h 113"/>
                <a:gd name="T14" fmla="*/ 119 w 156"/>
                <a:gd name="T1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6" h="113">
                  <a:moveTo>
                    <a:pt x="119" y="0"/>
                  </a:moveTo>
                  <a:cubicBezTo>
                    <a:pt x="80" y="46"/>
                    <a:pt x="80" y="46"/>
                    <a:pt x="80" y="46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11" y="11"/>
                    <a:pt x="0" y="26"/>
                    <a:pt x="1" y="50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156" y="113"/>
                    <a:pt x="156" y="113"/>
                    <a:pt x="156" y="113"/>
                  </a:cubicBezTo>
                  <a:cubicBezTo>
                    <a:pt x="154" y="45"/>
                    <a:pt x="154" y="45"/>
                    <a:pt x="154" y="45"/>
                  </a:cubicBezTo>
                  <a:cubicBezTo>
                    <a:pt x="153" y="23"/>
                    <a:pt x="144" y="9"/>
                    <a:pt x="119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34"/>
            <p:cNvSpPr>
              <a:spLocks noEditPoints="1"/>
            </p:cNvSpPr>
            <p:nvPr/>
          </p:nvSpPr>
          <p:spPr bwMode="auto">
            <a:xfrm>
              <a:off x="4751846" y="2769779"/>
              <a:ext cx="159225" cy="268090"/>
            </a:xfrm>
            <a:custGeom>
              <a:avLst/>
              <a:gdLst>
                <a:gd name="T0" fmla="*/ 54 w 91"/>
                <a:gd name="T1" fmla="*/ 71 h 153"/>
                <a:gd name="T2" fmla="*/ 91 w 91"/>
                <a:gd name="T3" fmla="*/ 25 h 153"/>
                <a:gd name="T4" fmla="*/ 91 w 91"/>
                <a:gd name="T5" fmla="*/ 25 h 153"/>
                <a:gd name="T6" fmla="*/ 91 w 91"/>
                <a:gd name="T7" fmla="*/ 0 h 153"/>
                <a:gd name="T8" fmla="*/ 46 w 91"/>
                <a:gd name="T9" fmla="*/ 0 h 153"/>
                <a:gd name="T10" fmla="*/ 45 w 91"/>
                <a:gd name="T11" fmla="*/ 0 h 153"/>
                <a:gd name="T12" fmla="*/ 0 w 91"/>
                <a:gd name="T13" fmla="*/ 0 h 153"/>
                <a:gd name="T14" fmla="*/ 0 w 91"/>
                <a:gd name="T15" fmla="*/ 25 h 153"/>
                <a:gd name="T16" fmla="*/ 0 w 91"/>
                <a:gd name="T17" fmla="*/ 25 h 153"/>
                <a:gd name="T18" fmla="*/ 37 w 91"/>
                <a:gd name="T19" fmla="*/ 71 h 153"/>
                <a:gd name="T20" fmla="*/ 42 w 91"/>
                <a:gd name="T21" fmla="*/ 77 h 153"/>
                <a:gd name="T22" fmla="*/ 40 w 91"/>
                <a:gd name="T23" fmla="*/ 82 h 153"/>
                <a:gd name="T24" fmla="*/ 0 w 91"/>
                <a:gd name="T25" fmla="*/ 128 h 153"/>
                <a:gd name="T26" fmla="*/ 0 w 91"/>
                <a:gd name="T27" fmla="*/ 128 h 153"/>
                <a:gd name="T28" fmla="*/ 0 w 91"/>
                <a:gd name="T29" fmla="*/ 153 h 153"/>
                <a:gd name="T30" fmla="*/ 45 w 91"/>
                <a:gd name="T31" fmla="*/ 153 h 153"/>
                <a:gd name="T32" fmla="*/ 46 w 91"/>
                <a:gd name="T33" fmla="*/ 153 h 153"/>
                <a:gd name="T34" fmla="*/ 91 w 91"/>
                <a:gd name="T35" fmla="*/ 153 h 153"/>
                <a:gd name="T36" fmla="*/ 91 w 91"/>
                <a:gd name="T37" fmla="*/ 128 h 153"/>
                <a:gd name="T38" fmla="*/ 91 w 91"/>
                <a:gd name="T39" fmla="*/ 128 h 153"/>
                <a:gd name="T40" fmla="*/ 51 w 91"/>
                <a:gd name="T41" fmla="*/ 82 h 153"/>
                <a:gd name="T42" fmla="*/ 49 w 91"/>
                <a:gd name="T43" fmla="*/ 77 h 153"/>
                <a:gd name="T44" fmla="*/ 54 w 91"/>
                <a:gd name="T45" fmla="*/ 71 h 153"/>
                <a:gd name="T46" fmla="*/ 14 w 91"/>
                <a:gd name="T47" fmla="*/ 127 h 153"/>
                <a:gd name="T48" fmla="*/ 14 w 91"/>
                <a:gd name="T49" fmla="*/ 124 h 153"/>
                <a:gd name="T50" fmla="*/ 14 w 91"/>
                <a:gd name="T51" fmla="*/ 124 h 153"/>
                <a:gd name="T52" fmla="*/ 42 w 91"/>
                <a:gd name="T53" fmla="*/ 92 h 153"/>
                <a:gd name="T54" fmla="*/ 14 w 91"/>
                <a:gd name="T55" fmla="*/ 127 h 153"/>
                <a:gd name="T56" fmla="*/ 80 w 91"/>
                <a:gd name="T57" fmla="*/ 124 h 153"/>
                <a:gd name="T58" fmla="*/ 80 w 91"/>
                <a:gd name="T59" fmla="*/ 126 h 153"/>
                <a:gd name="T60" fmla="*/ 52 w 91"/>
                <a:gd name="T61" fmla="*/ 92 h 153"/>
                <a:gd name="T62" fmla="*/ 80 w 91"/>
                <a:gd name="T63" fmla="*/ 124 h 153"/>
                <a:gd name="T64" fmla="*/ 42 w 91"/>
                <a:gd name="T65" fmla="*/ 41 h 153"/>
                <a:gd name="T66" fmla="*/ 18 w 91"/>
                <a:gd name="T67" fmla="*/ 45 h 153"/>
                <a:gd name="T68" fmla="*/ 14 w 91"/>
                <a:gd name="T69" fmla="*/ 28 h 153"/>
                <a:gd name="T70" fmla="*/ 14 w 91"/>
                <a:gd name="T71" fmla="*/ 28 h 153"/>
                <a:gd name="T72" fmla="*/ 14 w 91"/>
                <a:gd name="T73" fmla="*/ 11 h 153"/>
                <a:gd name="T74" fmla="*/ 19 w 91"/>
                <a:gd name="T75" fmla="*/ 11 h 153"/>
                <a:gd name="T76" fmla="*/ 75 w 91"/>
                <a:gd name="T77" fmla="*/ 11 h 153"/>
                <a:gd name="T78" fmla="*/ 80 w 91"/>
                <a:gd name="T79" fmla="*/ 11 h 153"/>
                <a:gd name="T80" fmla="*/ 80 w 91"/>
                <a:gd name="T81" fmla="*/ 28 h 153"/>
                <a:gd name="T82" fmla="*/ 79 w 91"/>
                <a:gd name="T83" fmla="*/ 37 h 153"/>
                <a:gd name="T84" fmla="*/ 60 w 91"/>
                <a:gd name="T85" fmla="*/ 43 h 153"/>
                <a:gd name="T86" fmla="*/ 42 w 91"/>
                <a:gd name="T87" fmla="*/ 4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1" h="153">
                  <a:moveTo>
                    <a:pt x="54" y="71"/>
                  </a:moveTo>
                  <a:cubicBezTo>
                    <a:pt x="75" y="66"/>
                    <a:pt x="91" y="48"/>
                    <a:pt x="91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91" y="0"/>
                    <a:pt x="91" y="0"/>
                    <a:pt x="91" y="0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48"/>
                    <a:pt x="16" y="66"/>
                    <a:pt x="37" y="71"/>
                  </a:cubicBezTo>
                  <a:cubicBezTo>
                    <a:pt x="39" y="72"/>
                    <a:pt x="41" y="75"/>
                    <a:pt x="42" y="77"/>
                  </a:cubicBezTo>
                  <a:cubicBezTo>
                    <a:pt x="42" y="79"/>
                    <a:pt x="41" y="80"/>
                    <a:pt x="40" y="82"/>
                  </a:cubicBezTo>
                  <a:cubicBezTo>
                    <a:pt x="17" y="85"/>
                    <a:pt x="0" y="104"/>
                    <a:pt x="0" y="12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53"/>
                    <a:pt x="0" y="153"/>
                    <a:pt x="0" y="153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91" y="153"/>
                    <a:pt x="91" y="153"/>
                    <a:pt x="91" y="153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28"/>
                    <a:pt x="91" y="128"/>
                    <a:pt x="91" y="128"/>
                  </a:cubicBezTo>
                  <a:cubicBezTo>
                    <a:pt x="91" y="104"/>
                    <a:pt x="74" y="85"/>
                    <a:pt x="51" y="82"/>
                  </a:cubicBezTo>
                  <a:cubicBezTo>
                    <a:pt x="50" y="80"/>
                    <a:pt x="49" y="79"/>
                    <a:pt x="49" y="77"/>
                  </a:cubicBezTo>
                  <a:cubicBezTo>
                    <a:pt x="50" y="75"/>
                    <a:pt x="51" y="72"/>
                    <a:pt x="54" y="71"/>
                  </a:cubicBezTo>
                  <a:close/>
                  <a:moveTo>
                    <a:pt x="14" y="127"/>
                  </a:moveTo>
                  <a:cubicBezTo>
                    <a:pt x="14" y="124"/>
                    <a:pt x="14" y="124"/>
                    <a:pt x="14" y="124"/>
                  </a:cubicBezTo>
                  <a:cubicBezTo>
                    <a:pt x="14" y="124"/>
                    <a:pt x="14" y="124"/>
                    <a:pt x="14" y="124"/>
                  </a:cubicBezTo>
                  <a:cubicBezTo>
                    <a:pt x="14" y="108"/>
                    <a:pt x="26" y="95"/>
                    <a:pt x="42" y="92"/>
                  </a:cubicBezTo>
                  <a:cubicBezTo>
                    <a:pt x="41" y="98"/>
                    <a:pt x="38" y="114"/>
                    <a:pt x="14" y="127"/>
                  </a:cubicBezTo>
                  <a:close/>
                  <a:moveTo>
                    <a:pt x="80" y="124"/>
                  </a:moveTo>
                  <a:cubicBezTo>
                    <a:pt x="80" y="126"/>
                    <a:pt x="80" y="126"/>
                    <a:pt x="80" y="126"/>
                  </a:cubicBezTo>
                  <a:cubicBezTo>
                    <a:pt x="70" y="120"/>
                    <a:pt x="51" y="106"/>
                    <a:pt x="52" y="92"/>
                  </a:cubicBezTo>
                  <a:cubicBezTo>
                    <a:pt x="67" y="94"/>
                    <a:pt x="80" y="108"/>
                    <a:pt x="80" y="124"/>
                  </a:cubicBezTo>
                  <a:close/>
                  <a:moveTo>
                    <a:pt x="42" y="41"/>
                  </a:moveTo>
                  <a:cubicBezTo>
                    <a:pt x="32" y="37"/>
                    <a:pt x="23" y="42"/>
                    <a:pt x="18" y="45"/>
                  </a:cubicBezTo>
                  <a:cubicBezTo>
                    <a:pt x="16" y="40"/>
                    <a:pt x="14" y="34"/>
                    <a:pt x="14" y="28"/>
                  </a:cubicBezTo>
                  <a:cubicBezTo>
                    <a:pt x="14" y="28"/>
                    <a:pt x="14" y="28"/>
                    <a:pt x="14" y="28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80" y="11"/>
                    <a:pt x="80" y="11"/>
                    <a:pt x="80" y="11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0" y="31"/>
                    <a:pt x="79" y="34"/>
                    <a:pt x="79" y="37"/>
                  </a:cubicBezTo>
                  <a:cubicBezTo>
                    <a:pt x="73" y="37"/>
                    <a:pt x="63" y="41"/>
                    <a:pt x="60" y="43"/>
                  </a:cubicBezTo>
                  <a:cubicBezTo>
                    <a:pt x="55" y="45"/>
                    <a:pt x="55" y="47"/>
                    <a:pt x="42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35"/>
            <p:cNvSpPr>
              <a:spLocks/>
            </p:cNvSpPr>
            <p:nvPr/>
          </p:nvSpPr>
          <p:spPr bwMode="auto">
            <a:xfrm>
              <a:off x="4735553" y="3046016"/>
              <a:ext cx="194773" cy="35548"/>
            </a:xfrm>
            <a:custGeom>
              <a:avLst/>
              <a:gdLst>
                <a:gd name="T0" fmla="*/ 103 w 111"/>
                <a:gd name="T1" fmla="*/ 0 h 20"/>
                <a:gd name="T2" fmla="*/ 7 w 111"/>
                <a:gd name="T3" fmla="*/ 0 h 20"/>
                <a:gd name="T4" fmla="*/ 0 w 111"/>
                <a:gd name="T5" fmla="*/ 10 h 20"/>
                <a:gd name="T6" fmla="*/ 7 w 111"/>
                <a:gd name="T7" fmla="*/ 20 h 20"/>
                <a:gd name="T8" fmla="*/ 103 w 111"/>
                <a:gd name="T9" fmla="*/ 20 h 20"/>
                <a:gd name="T10" fmla="*/ 111 w 111"/>
                <a:gd name="T11" fmla="*/ 10 h 20"/>
                <a:gd name="T12" fmla="*/ 103 w 111"/>
                <a:gd name="T13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103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6"/>
            <p:cNvSpPr>
              <a:spLocks/>
            </p:cNvSpPr>
            <p:nvPr/>
          </p:nvSpPr>
          <p:spPr bwMode="auto">
            <a:xfrm>
              <a:off x="4735553" y="2723863"/>
              <a:ext cx="194773" cy="35548"/>
            </a:xfrm>
            <a:custGeom>
              <a:avLst/>
              <a:gdLst>
                <a:gd name="T0" fmla="*/ 7 w 111"/>
                <a:gd name="T1" fmla="*/ 20 h 20"/>
                <a:gd name="T2" fmla="*/ 103 w 111"/>
                <a:gd name="T3" fmla="*/ 20 h 20"/>
                <a:gd name="T4" fmla="*/ 111 w 111"/>
                <a:gd name="T5" fmla="*/ 10 h 20"/>
                <a:gd name="T6" fmla="*/ 103 w 111"/>
                <a:gd name="T7" fmla="*/ 0 h 20"/>
                <a:gd name="T8" fmla="*/ 7 w 111"/>
                <a:gd name="T9" fmla="*/ 0 h 20"/>
                <a:gd name="T10" fmla="*/ 0 w 111"/>
                <a:gd name="T11" fmla="*/ 10 h 20"/>
                <a:gd name="T12" fmla="*/ 7 w 111"/>
                <a:gd name="T1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1" h="20">
                  <a:moveTo>
                    <a:pt x="7" y="20"/>
                  </a:moveTo>
                  <a:cubicBezTo>
                    <a:pt x="103" y="20"/>
                    <a:pt x="103" y="20"/>
                    <a:pt x="103" y="20"/>
                  </a:cubicBezTo>
                  <a:cubicBezTo>
                    <a:pt x="107" y="20"/>
                    <a:pt x="111" y="16"/>
                    <a:pt x="111" y="10"/>
                  </a:cubicBezTo>
                  <a:cubicBezTo>
                    <a:pt x="111" y="5"/>
                    <a:pt x="107" y="0"/>
                    <a:pt x="103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5"/>
                    <a:pt x="0" y="10"/>
                  </a:cubicBezTo>
                  <a:cubicBezTo>
                    <a:pt x="0" y="16"/>
                    <a:pt x="3" y="20"/>
                    <a:pt x="7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37"/>
            <p:cNvSpPr>
              <a:spLocks noEditPoints="1"/>
            </p:cNvSpPr>
            <p:nvPr/>
          </p:nvSpPr>
          <p:spPr bwMode="auto">
            <a:xfrm>
              <a:off x="4893297" y="2823842"/>
              <a:ext cx="225877" cy="224396"/>
            </a:xfrm>
            <a:custGeom>
              <a:avLst/>
              <a:gdLst>
                <a:gd name="T0" fmla="*/ 65 w 129"/>
                <a:gd name="T1" fmla="*/ 0 h 128"/>
                <a:gd name="T2" fmla="*/ 0 w 129"/>
                <a:gd name="T3" fmla="*/ 64 h 128"/>
                <a:gd name="T4" fmla="*/ 65 w 129"/>
                <a:gd name="T5" fmla="*/ 128 h 128"/>
                <a:gd name="T6" fmla="*/ 129 w 129"/>
                <a:gd name="T7" fmla="*/ 64 h 128"/>
                <a:gd name="T8" fmla="*/ 65 w 129"/>
                <a:gd name="T9" fmla="*/ 0 h 128"/>
                <a:gd name="T10" fmla="*/ 65 w 129"/>
                <a:gd name="T11" fmla="*/ 114 h 128"/>
                <a:gd name="T12" fmla="*/ 14 w 129"/>
                <a:gd name="T13" fmla="*/ 64 h 128"/>
                <a:gd name="T14" fmla="*/ 65 w 129"/>
                <a:gd name="T15" fmla="*/ 13 h 128"/>
                <a:gd name="T16" fmla="*/ 115 w 129"/>
                <a:gd name="T17" fmla="*/ 64 h 128"/>
                <a:gd name="T18" fmla="*/ 65 w 129"/>
                <a:gd name="T19" fmla="*/ 11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9" h="128">
                  <a:moveTo>
                    <a:pt x="65" y="0"/>
                  </a:moveTo>
                  <a:cubicBezTo>
                    <a:pt x="29" y="0"/>
                    <a:pt x="0" y="28"/>
                    <a:pt x="0" y="64"/>
                  </a:cubicBezTo>
                  <a:cubicBezTo>
                    <a:pt x="0" y="99"/>
                    <a:pt x="29" y="128"/>
                    <a:pt x="65" y="128"/>
                  </a:cubicBezTo>
                  <a:cubicBezTo>
                    <a:pt x="100" y="128"/>
                    <a:pt x="129" y="99"/>
                    <a:pt x="129" y="64"/>
                  </a:cubicBezTo>
                  <a:cubicBezTo>
                    <a:pt x="129" y="28"/>
                    <a:pt x="100" y="0"/>
                    <a:pt x="65" y="0"/>
                  </a:cubicBezTo>
                  <a:close/>
                  <a:moveTo>
                    <a:pt x="65" y="114"/>
                  </a:moveTo>
                  <a:cubicBezTo>
                    <a:pt x="37" y="114"/>
                    <a:pt x="14" y="92"/>
                    <a:pt x="14" y="64"/>
                  </a:cubicBezTo>
                  <a:cubicBezTo>
                    <a:pt x="14" y="36"/>
                    <a:pt x="37" y="13"/>
                    <a:pt x="65" y="13"/>
                  </a:cubicBezTo>
                  <a:cubicBezTo>
                    <a:pt x="92" y="13"/>
                    <a:pt x="115" y="36"/>
                    <a:pt x="115" y="64"/>
                  </a:cubicBezTo>
                  <a:cubicBezTo>
                    <a:pt x="115" y="92"/>
                    <a:pt x="92" y="114"/>
                    <a:pt x="65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38"/>
            <p:cNvSpPr>
              <a:spLocks noEditPoints="1"/>
            </p:cNvSpPr>
            <p:nvPr/>
          </p:nvSpPr>
          <p:spPr bwMode="auto">
            <a:xfrm>
              <a:off x="4972539" y="2869758"/>
              <a:ext cx="69615" cy="132564"/>
            </a:xfrm>
            <a:custGeom>
              <a:avLst/>
              <a:gdLst>
                <a:gd name="T0" fmla="*/ 18 w 40"/>
                <a:gd name="T1" fmla="*/ 76 h 76"/>
                <a:gd name="T2" fmla="*/ 18 w 40"/>
                <a:gd name="T3" fmla="*/ 69 h 76"/>
                <a:gd name="T4" fmla="*/ 9 w 40"/>
                <a:gd name="T5" fmla="*/ 66 h 76"/>
                <a:gd name="T6" fmla="*/ 3 w 40"/>
                <a:gd name="T7" fmla="*/ 60 h 76"/>
                <a:gd name="T8" fmla="*/ 0 w 40"/>
                <a:gd name="T9" fmla="*/ 51 h 76"/>
                <a:gd name="T10" fmla="*/ 7 w 40"/>
                <a:gd name="T11" fmla="*/ 49 h 76"/>
                <a:gd name="T12" fmla="*/ 10 w 40"/>
                <a:gd name="T13" fmla="*/ 58 h 76"/>
                <a:gd name="T14" fmla="*/ 18 w 40"/>
                <a:gd name="T15" fmla="*/ 63 h 76"/>
                <a:gd name="T16" fmla="*/ 18 w 40"/>
                <a:gd name="T17" fmla="*/ 39 h 76"/>
                <a:gd name="T18" fmla="*/ 8 w 40"/>
                <a:gd name="T19" fmla="*/ 35 h 76"/>
                <a:gd name="T20" fmla="*/ 3 w 40"/>
                <a:gd name="T21" fmla="*/ 29 h 76"/>
                <a:gd name="T22" fmla="*/ 1 w 40"/>
                <a:gd name="T23" fmla="*/ 21 h 76"/>
                <a:gd name="T24" fmla="*/ 7 w 40"/>
                <a:gd name="T25" fmla="*/ 8 h 76"/>
                <a:gd name="T26" fmla="*/ 18 w 40"/>
                <a:gd name="T27" fmla="*/ 4 h 76"/>
                <a:gd name="T28" fmla="*/ 18 w 40"/>
                <a:gd name="T29" fmla="*/ 0 h 76"/>
                <a:gd name="T30" fmla="*/ 22 w 40"/>
                <a:gd name="T31" fmla="*/ 0 h 76"/>
                <a:gd name="T32" fmla="*/ 22 w 40"/>
                <a:gd name="T33" fmla="*/ 4 h 76"/>
                <a:gd name="T34" fmla="*/ 33 w 40"/>
                <a:gd name="T35" fmla="*/ 8 h 76"/>
                <a:gd name="T36" fmla="*/ 39 w 40"/>
                <a:gd name="T37" fmla="*/ 19 h 76"/>
                <a:gd name="T38" fmla="*/ 31 w 40"/>
                <a:gd name="T39" fmla="*/ 20 h 76"/>
                <a:gd name="T40" fmla="*/ 28 w 40"/>
                <a:gd name="T41" fmla="*/ 14 h 76"/>
                <a:gd name="T42" fmla="*/ 22 w 40"/>
                <a:gd name="T43" fmla="*/ 10 h 76"/>
                <a:gd name="T44" fmla="*/ 22 w 40"/>
                <a:gd name="T45" fmla="*/ 32 h 76"/>
                <a:gd name="T46" fmla="*/ 30 w 40"/>
                <a:gd name="T47" fmla="*/ 34 h 76"/>
                <a:gd name="T48" fmla="*/ 36 w 40"/>
                <a:gd name="T49" fmla="*/ 38 h 76"/>
                <a:gd name="T50" fmla="*/ 39 w 40"/>
                <a:gd name="T51" fmla="*/ 43 h 76"/>
                <a:gd name="T52" fmla="*/ 40 w 40"/>
                <a:gd name="T53" fmla="*/ 50 h 76"/>
                <a:gd name="T54" fmla="*/ 35 w 40"/>
                <a:gd name="T55" fmla="*/ 63 h 76"/>
                <a:gd name="T56" fmla="*/ 22 w 40"/>
                <a:gd name="T57" fmla="*/ 69 h 76"/>
                <a:gd name="T58" fmla="*/ 22 w 40"/>
                <a:gd name="T59" fmla="*/ 76 h 76"/>
                <a:gd name="T60" fmla="*/ 18 w 40"/>
                <a:gd name="T61" fmla="*/ 76 h 76"/>
                <a:gd name="T62" fmla="*/ 18 w 40"/>
                <a:gd name="T63" fmla="*/ 10 h 76"/>
                <a:gd name="T64" fmla="*/ 11 w 40"/>
                <a:gd name="T65" fmla="*/ 14 h 76"/>
                <a:gd name="T66" fmla="*/ 9 w 40"/>
                <a:gd name="T67" fmla="*/ 21 h 76"/>
                <a:gd name="T68" fmla="*/ 11 w 40"/>
                <a:gd name="T69" fmla="*/ 27 h 76"/>
                <a:gd name="T70" fmla="*/ 18 w 40"/>
                <a:gd name="T71" fmla="*/ 31 h 76"/>
                <a:gd name="T72" fmla="*/ 18 w 40"/>
                <a:gd name="T73" fmla="*/ 10 h 76"/>
                <a:gd name="T74" fmla="*/ 22 w 40"/>
                <a:gd name="T75" fmla="*/ 63 h 76"/>
                <a:gd name="T76" fmla="*/ 30 w 40"/>
                <a:gd name="T77" fmla="*/ 59 h 76"/>
                <a:gd name="T78" fmla="*/ 33 w 40"/>
                <a:gd name="T79" fmla="*/ 51 h 76"/>
                <a:gd name="T80" fmla="*/ 31 w 40"/>
                <a:gd name="T81" fmla="*/ 44 h 76"/>
                <a:gd name="T82" fmla="*/ 22 w 40"/>
                <a:gd name="T83" fmla="*/ 40 h 76"/>
                <a:gd name="T84" fmla="*/ 22 w 40"/>
                <a:gd name="T85" fmla="*/ 63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0" h="76">
                  <a:moveTo>
                    <a:pt x="18" y="76"/>
                  </a:moveTo>
                  <a:cubicBezTo>
                    <a:pt x="18" y="69"/>
                    <a:pt x="18" y="69"/>
                    <a:pt x="18" y="69"/>
                  </a:cubicBezTo>
                  <a:cubicBezTo>
                    <a:pt x="14" y="68"/>
                    <a:pt x="11" y="68"/>
                    <a:pt x="9" y="66"/>
                  </a:cubicBezTo>
                  <a:cubicBezTo>
                    <a:pt x="6" y="65"/>
                    <a:pt x="4" y="63"/>
                    <a:pt x="3" y="60"/>
                  </a:cubicBezTo>
                  <a:cubicBezTo>
                    <a:pt x="1" y="58"/>
                    <a:pt x="0" y="54"/>
                    <a:pt x="0" y="51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8" y="53"/>
                    <a:pt x="9" y="56"/>
                    <a:pt x="10" y="58"/>
                  </a:cubicBezTo>
                  <a:cubicBezTo>
                    <a:pt x="12" y="61"/>
                    <a:pt x="15" y="62"/>
                    <a:pt x="18" y="63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5" y="38"/>
                    <a:pt x="12" y="37"/>
                    <a:pt x="8" y="35"/>
                  </a:cubicBezTo>
                  <a:cubicBezTo>
                    <a:pt x="6" y="34"/>
                    <a:pt x="4" y="32"/>
                    <a:pt x="3" y="29"/>
                  </a:cubicBezTo>
                  <a:cubicBezTo>
                    <a:pt x="2" y="27"/>
                    <a:pt x="1" y="24"/>
                    <a:pt x="1" y="21"/>
                  </a:cubicBezTo>
                  <a:cubicBezTo>
                    <a:pt x="1" y="16"/>
                    <a:pt x="3" y="12"/>
                    <a:pt x="7" y="8"/>
                  </a:cubicBezTo>
                  <a:cubicBezTo>
                    <a:pt x="9" y="6"/>
                    <a:pt x="13" y="5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7" y="5"/>
                    <a:pt x="30" y="6"/>
                    <a:pt x="33" y="8"/>
                  </a:cubicBezTo>
                  <a:cubicBezTo>
                    <a:pt x="36" y="11"/>
                    <a:pt x="38" y="14"/>
                    <a:pt x="39" y="19"/>
                  </a:cubicBezTo>
                  <a:cubicBezTo>
                    <a:pt x="31" y="20"/>
                    <a:pt x="31" y="20"/>
                    <a:pt x="31" y="20"/>
                  </a:cubicBezTo>
                  <a:cubicBezTo>
                    <a:pt x="31" y="17"/>
                    <a:pt x="30" y="15"/>
                    <a:pt x="28" y="14"/>
                  </a:cubicBezTo>
                  <a:cubicBezTo>
                    <a:pt x="27" y="12"/>
                    <a:pt x="25" y="11"/>
                    <a:pt x="22" y="10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6" y="33"/>
                    <a:pt x="29" y="34"/>
                    <a:pt x="30" y="34"/>
                  </a:cubicBezTo>
                  <a:cubicBezTo>
                    <a:pt x="32" y="35"/>
                    <a:pt x="34" y="37"/>
                    <a:pt x="36" y="38"/>
                  </a:cubicBezTo>
                  <a:cubicBezTo>
                    <a:pt x="37" y="40"/>
                    <a:pt x="38" y="41"/>
                    <a:pt x="39" y="43"/>
                  </a:cubicBezTo>
                  <a:cubicBezTo>
                    <a:pt x="40" y="46"/>
                    <a:pt x="40" y="48"/>
                    <a:pt x="40" y="50"/>
                  </a:cubicBezTo>
                  <a:cubicBezTo>
                    <a:pt x="40" y="55"/>
                    <a:pt x="39" y="60"/>
                    <a:pt x="35" y="63"/>
                  </a:cubicBezTo>
                  <a:cubicBezTo>
                    <a:pt x="32" y="67"/>
                    <a:pt x="28" y="69"/>
                    <a:pt x="22" y="69"/>
                  </a:cubicBezTo>
                  <a:cubicBezTo>
                    <a:pt x="22" y="76"/>
                    <a:pt x="22" y="76"/>
                    <a:pt x="22" y="76"/>
                  </a:cubicBezTo>
                  <a:lnTo>
                    <a:pt x="18" y="76"/>
                  </a:lnTo>
                  <a:close/>
                  <a:moveTo>
                    <a:pt x="18" y="10"/>
                  </a:moveTo>
                  <a:cubicBezTo>
                    <a:pt x="15" y="11"/>
                    <a:pt x="13" y="12"/>
                    <a:pt x="11" y="14"/>
                  </a:cubicBezTo>
                  <a:cubicBezTo>
                    <a:pt x="9" y="16"/>
                    <a:pt x="9" y="18"/>
                    <a:pt x="9" y="21"/>
                  </a:cubicBezTo>
                  <a:cubicBezTo>
                    <a:pt x="9" y="23"/>
                    <a:pt x="9" y="25"/>
                    <a:pt x="11" y="27"/>
                  </a:cubicBezTo>
                  <a:cubicBezTo>
                    <a:pt x="12" y="29"/>
                    <a:pt x="15" y="30"/>
                    <a:pt x="18" y="31"/>
                  </a:cubicBezTo>
                  <a:lnTo>
                    <a:pt x="18" y="10"/>
                  </a:lnTo>
                  <a:close/>
                  <a:moveTo>
                    <a:pt x="22" y="63"/>
                  </a:moveTo>
                  <a:cubicBezTo>
                    <a:pt x="25" y="62"/>
                    <a:pt x="28" y="61"/>
                    <a:pt x="30" y="59"/>
                  </a:cubicBezTo>
                  <a:cubicBezTo>
                    <a:pt x="32" y="57"/>
                    <a:pt x="33" y="54"/>
                    <a:pt x="33" y="51"/>
                  </a:cubicBezTo>
                  <a:cubicBezTo>
                    <a:pt x="33" y="48"/>
                    <a:pt x="32" y="46"/>
                    <a:pt x="31" y="44"/>
                  </a:cubicBezTo>
                  <a:cubicBezTo>
                    <a:pt x="29" y="42"/>
                    <a:pt x="26" y="41"/>
                    <a:pt x="22" y="40"/>
                  </a:cubicBezTo>
                  <a:lnTo>
                    <a:pt x="22" y="6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5703593" y="3841239"/>
            <a:ext cx="2102678" cy="2111024"/>
            <a:chOff x="4958468" y="3328177"/>
            <a:chExt cx="2986020" cy="2997870"/>
          </a:xfrm>
        </p:grpSpPr>
        <p:sp>
          <p:nvSpPr>
            <p:cNvPr id="6" name="Freeform 491"/>
            <p:cNvSpPr>
              <a:spLocks noEditPoints="1"/>
            </p:cNvSpPr>
            <p:nvPr/>
          </p:nvSpPr>
          <p:spPr bwMode="auto">
            <a:xfrm>
              <a:off x="4958468" y="3328177"/>
              <a:ext cx="2986020" cy="2997870"/>
            </a:xfrm>
            <a:custGeom>
              <a:avLst/>
              <a:gdLst>
                <a:gd name="T0" fmla="*/ 1407 w 1705"/>
                <a:gd name="T1" fmla="*/ 204 h 1712"/>
                <a:gd name="T2" fmla="*/ 1345 w 1705"/>
                <a:gd name="T3" fmla="*/ 201 h 1712"/>
                <a:gd name="T4" fmla="*/ 1229 w 1705"/>
                <a:gd name="T5" fmla="*/ 290 h 1712"/>
                <a:gd name="T6" fmla="*/ 1107 w 1705"/>
                <a:gd name="T7" fmla="*/ 310 h 1712"/>
                <a:gd name="T8" fmla="*/ 1012 w 1705"/>
                <a:gd name="T9" fmla="*/ 230 h 1712"/>
                <a:gd name="T10" fmla="*/ 986 w 1705"/>
                <a:gd name="T11" fmla="*/ 40 h 1712"/>
                <a:gd name="T12" fmla="*/ 946 w 1705"/>
                <a:gd name="T13" fmla="*/ 0 h 1712"/>
                <a:gd name="T14" fmla="*/ 777 w 1705"/>
                <a:gd name="T15" fmla="*/ 0 h 1712"/>
                <a:gd name="T16" fmla="*/ 728 w 1705"/>
                <a:gd name="T17" fmla="*/ 54 h 1712"/>
                <a:gd name="T18" fmla="*/ 702 w 1705"/>
                <a:gd name="T19" fmla="*/ 227 h 1712"/>
                <a:gd name="T20" fmla="*/ 628 w 1705"/>
                <a:gd name="T21" fmla="*/ 299 h 1712"/>
                <a:gd name="T22" fmla="*/ 537 w 1705"/>
                <a:gd name="T23" fmla="*/ 313 h 1712"/>
                <a:gd name="T24" fmla="*/ 365 w 1705"/>
                <a:gd name="T25" fmla="*/ 184 h 1712"/>
                <a:gd name="T26" fmla="*/ 312 w 1705"/>
                <a:gd name="T27" fmla="*/ 187 h 1712"/>
                <a:gd name="T28" fmla="*/ 193 w 1705"/>
                <a:gd name="T29" fmla="*/ 307 h 1712"/>
                <a:gd name="T30" fmla="*/ 193 w 1705"/>
                <a:gd name="T31" fmla="*/ 367 h 1712"/>
                <a:gd name="T32" fmla="*/ 314 w 1705"/>
                <a:gd name="T33" fmla="*/ 525 h 1712"/>
                <a:gd name="T34" fmla="*/ 304 w 1705"/>
                <a:gd name="T35" fmla="*/ 607 h 1712"/>
                <a:gd name="T36" fmla="*/ 241 w 1705"/>
                <a:gd name="T37" fmla="*/ 696 h 1712"/>
                <a:gd name="T38" fmla="*/ 46 w 1705"/>
                <a:gd name="T39" fmla="*/ 720 h 1712"/>
                <a:gd name="T40" fmla="*/ 4 w 1705"/>
                <a:gd name="T41" fmla="*/ 755 h 1712"/>
                <a:gd name="T42" fmla="*/ 0 w 1705"/>
                <a:gd name="T43" fmla="*/ 936 h 1712"/>
                <a:gd name="T44" fmla="*/ 51 w 1705"/>
                <a:gd name="T45" fmla="*/ 986 h 1712"/>
                <a:gd name="T46" fmla="*/ 217 w 1705"/>
                <a:gd name="T47" fmla="*/ 1012 h 1712"/>
                <a:gd name="T48" fmla="*/ 298 w 1705"/>
                <a:gd name="T49" fmla="*/ 1089 h 1712"/>
                <a:gd name="T50" fmla="*/ 300 w 1705"/>
                <a:gd name="T51" fmla="*/ 1189 h 1712"/>
                <a:gd name="T52" fmla="*/ 190 w 1705"/>
                <a:gd name="T53" fmla="*/ 1322 h 1712"/>
                <a:gd name="T54" fmla="*/ 194 w 1705"/>
                <a:gd name="T55" fmla="*/ 1407 h 1712"/>
                <a:gd name="T56" fmla="*/ 297 w 1705"/>
                <a:gd name="T57" fmla="*/ 1514 h 1712"/>
                <a:gd name="T58" fmla="*/ 372 w 1705"/>
                <a:gd name="T59" fmla="*/ 1515 h 1712"/>
                <a:gd name="T60" fmla="*/ 505 w 1705"/>
                <a:gd name="T61" fmla="*/ 1417 h 1712"/>
                <a:gd name="T62" fmla="*/ 623 w 1705"/>
                <a:gd name="T63" fmla="*/ 1421 h 1712"/>
                <a:gd name="T64" fmla="*/ 693 w 1705"/>
                <a:gd name="T65" fmla="*/ 1490 h 1712"/>
                <a:gd name="T66" fmla="*/ 716 w 1705"/>
                <a:gd name="T67" fmla="*/ 1655 h 1712"/>
                <a:gd name="T68" fmla="*/ 771 w 1705"/>
                <a:gd name="T69" fmla="*/ 1712 h 1712"/>
                <a:gd name="T70" fmla="*/ 922 w 1705"/>
                <a:gd name="T71" fmla="*/ 1712 h 1712"/>
                <a:gd name="T72" fmla="*/ 980 w 1705"/>
                <a:gd name="T73" fmla="*/ 1663 h 1712"/>
                <a:gd name="T74" fmla="*/ 1007 w 1705"/>
                <a:gd name="T75" fmla="*/ 1486 h 1712"/>
                <a:gd name="T76" fmla="*/ 1103 w 1705"/>
                <a:gd name="T77" fmla="*/ 1408 h 1712"/>
                <a:gd name="T78" fmla="*/ 1194 w 1705"/>
                <a:gd name="T79" fmla="*/ 1422 h 1712"/>
                <a:gd name="T80" fmla="*/ 1324 w 1705"/>
                <a:gd name="T81" fmla="*/ 1523 h 1712"/>
                <a:gd name="T82" fmla="*/ 1393 w 1705"/>
                <a:gd name="T83" fmla="*/ 1521 h 1712"/>
                <a:gd name="T84" fmla="*/ 1505 w 1705"/>
                <a:gd name="T85" fmla="*/ 1410 h 1712"/>
                <a:gd name="T86" fmla="*/ 1516 w 1705"/>
                <a:gd name="T87" fmla="*/ 1341 h 1712"/>
                <a:gd name="T88" fmla="*/ 1406 w 1705"/>
                <a:gd name="T89" fmla="*/ 1195 h 1712"/>
                <a:gd name="T90" fmla="*/ 1414 w 1705"/>
                <a:gd name="T91" fmla="*/ 1085 h 1712"/>
                <a:gd name="T92" fmla="*/ 1501 w 1705"/>
                <a:gd name="T93" fmla="*/ 1012 h 1712"/>
                <a:gd name="T94" fmla="*/ 1649 w 1705"/>
                <a:gd name="T95" fmla="*/ 995 h 1712"/>
                <a:gd name="T96" fmla="*/ 1701 w 1705"/>
                <a:gd name="T97" fmla="*/ 954 h 1712"/>
                <a:gd name="T98" fmla="*/ 1705 w 1705"/>
                <a:gd name="T99" fmla="*/ 778 h 1712"/>
                <a:gd name="T100" fmla="*/ 1662 w 1705"/>
                <a:gd name="T101" fmla="*/ 732 h 1712"/>
                <a:gd name="T102" fmla="*/ 1455 w 1705"/>
                <a:gd name="T103" fmla="*/ 692 h 1712"/>
                <a:gd name="T104" fmla="*/ 1404 w 1705"/>
                <a:gd name="T105" fmla="*/ 608 h 1712"/>
                <a:gd name="T106" fmla="*/ 1412 w 1705"/>
                <a:gd name="T107" fmla="*/ 517 h 1712"/>
                <a:gd name="T108" fmla="*/ 1504 w 1705"/>
                <a:gd name="T109" fmla="*/ 396 h 1712"/>
                <a:gd name="T110" fmla="*/ 1521 w 1705"/>
                <a:gd name="T111" fmla="*/ 332 h 1712"/>
                <a:gd name="T112" fmla="*/ 1407 w 1705"/>
                <a:gd name="T113" fmla="*/ 204 h 1712"/>
                <a:gd name="T114" fmla="*/ 996 w 1705"/>
                <a:gd name="T115" fmla="*/ 1003 h 1712"/>
                <a:gd name="T116" fmla="*/ 703 w 1705"/>
                <a:gd name="T117" fmla="*/ 1002 h 1712"/>
                <a:gd name="T118" fmla="*/ 705 w 1705"/>
                <a:gd name="T119" fmla="*/ 710 h 1712"/>
                <a:gd name="T120" fmla="*/ 997 w 1705"/>
                <a:gd name="T121" fmla="*/ 711 h 1712"/>
                <a:gd name="T122" fmla="*/ 996 w 1705"/>
                <a:gd name="T123" fmla="*/ 1003 h 1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05" h="1712">
                  <a:moveTo>
                    <a:pt x="1407" y="204"/>
                  </a:moveTo>
                  <a:cubicBezTo>
                    <a:pt x="1376" y="174"/>
                    <a:pt x="1345" y="201"/>
                    <a:pt x="1345" y="201"/>
                  </a:cubicBezTo>
                  <a:cubicBezTo>
                    <a:pt x="1345" y="201"/>
                    <a:pt x="1289" y="241"/>
                    <a:pt x="1229" y="290"/>
                  </a:cubicBezTo>
                  <a:cubicBezTo>
                    <a:pt x="1169" y="338"/>
                    <a:pt x="1107" y="310"/>
                    <a:pt x="1107" y="310"/>
                  </a:cubicBezTo>
                  <a:cubicBezTo>
                    <a:pt x="1015" y="289"/>
                    <a:pt x="1012" y="230"/>
                    <a:pt x="1012" y="230"/>
                  </a:cubicBezTo>
                  <a:cubicBezTo>
                    <a:pt x="986" y="40"/>
                    <a:pt x="986" y="40"/>
                    <a:pt x="986" y="40"/>
                  </a:cubicBezTo>
                  <a:cubicBezTo>
                    <a:pt x="980" y="1"/>
                    <a:pt x="946" y="0"/>
                    <a:pt x="946" y="0"/>
                  </a:cubicBezTo>
                  <a:cubicBezTo>
                    <a:pt x="777" y="0"/>
                    <a:pt x="777" y="0"/>
                    <a:pt x="777" y="0"/>
                  </a:cubicBezTo>
                  <a:cubicBezTo>
                    <a:pt x="730" y="2"/>
                    <a:pt x="728" y="54"/>
                    <a:pt x="728" y="54"/>
                  </a:cubicBezTo>
                  <a:cubicBezTo>
                    <a:pt x="702" y="227"/>
                    <a:pt x="702" y="227"/>
                    <a:pt x="702" y="227"/>
                  </a:cubicBezTo>
                  <a:cubicBezTo>
                    <a:pt x="696" y="258"/>
                    <a:pt x="628" y="299"/>
                    <a:pt x="628" y="299"/>
                  </a:cubicBezTo>
                  <a:cubicBezTo>
                    <a:pt x="589" y="322"/>
                    <a:pt x="537" y="313"/>
                    <a:pt x="537" y="313"/>
                  </a:cubicBezTo>
                  <a:cubicBezTo>
                    <a:pt x="365" y="184"/>
                    <a:pt x="365" y="184"/>
                    <a:pt x="365" y="184"/>
                  </a:cubicBezTo>
                  <a:cubicBezTo>
                    <a:pt x="342" y="166"/>
                    <a:pt x="312" y="187"/>
                    <a:pt x="312" y="187"/>
                  </a:cubicBezTo>
                  <a:cubicBezTo>
                    <a:pt x="193" y="307"/>
                    <a:pt x="193" y="307"/>
                    <a:pt x="193" y="307"/>
                  </a:cubicBezTo>
                  <a:cubicBezTo>
                    <a:pt x="165" y="336"/>
                    <a:pt x="193" y="367"/>
                    <a:pt x="193" y="367"/>
                  </a:cubicBezTo>
                  <a:cubicBezTo>
                    <a:pt x="199" y="374"/>
                    <a:pt x="314" y="525"/>
                    <a:pt x="314" y="525"/>
                  </a:cubicBezTo>
                  <a:cubicBezTo>
                    <a:pt x="322" y="545"/>
                    <a:pt x="304" y="607"/>
                    <a:pt x="304" y="607"/>
                  </a:cubicBezTo>
                  <a:cubicBezTo>
                    <a:pt x="292" y="669"/>
                    <a:pt x="241" y="696"/>
                    <a:pt x="241" y="696"/>
                  </a:cubicBezTo>
                  <a:cubicBezTo>
                    <a:pt x="46" y="720"/>
                    <a:pt x="46" y="720"/>
                    <a:pt x="46" y="720"/>
                  </a:cubicBezTo>
                  <a:cubicBezTo>
                    <a:pt x="16" y="720"/>
                    <a:pt x="4" y="755"/>
                    <a:pt x="4" y="755"/>
                  </a:cubicBezTo>
                  <a:cubicBezTo>
                    <a:pt x="0" y="936"/>
                    <a:pt x="0" y="936"/>
                    <a:pt x="0" y="936"/>
                  </a:cubicBezTo>
                  <a:cubicBezTo>
                    <a:pt x="2" y="977"/>
                    <a:pt x="51" y="986"/>
                    <a:pt x="51" y="986"/>
                  </a:cubicBezTo>
                  <a:cubicBezTo>
                    <a:pt x="217" y="1012"/>
                    <a:pt x="217" y="1012"/>
                    <a:pt x="217" y="1012"/>
                  </a:cubicBezTo>
                  <a:cubicBezTo>
                    <a:pt x="268" y="1014"/>
                    <a:pt x="298" y="1089"/>
                    <a:pt x="298" y="1089"/>
                  </a:cubicBezTo>
                  <a:cubicBezTo>
                    <a:pt x="321" y="1136"/>
                    <a:pt x="300" y="1189"/>
                    <a:pt x="300" y="1189"/>
                  </a:cubicBezTo>
                  <a:cubicBezTo>
                    <a:pt x="190" y="1322"/>
                    <a:pt x="190" y="1322"/>
                    <a:pt x="190" y="1322"/>
                  </a:cubicBezTo>
                  <a:cubicBezTo>
                    <a:pt x="152" y="1368"/>
                    <a:pt x="194" y="1407"/>
                    <a:pt x="194" y="1407"/>
                  </a:cubicBezTo>
                  <a:cubicBezTo>
                    <a:pt x="297" y="1514"/>
                    <a:pt x="297" y="1514"/>
                    <a:pt x="297" y="1514"/>
                  </a:cubicBezTo>
                  <a:cubicBezTo>
                    <a:pt x="335" y="1550"/>
                    <a:pt x="372" y="1515"/>
                    <a:pt x="372" y="1515"/>
                  </a:cubicBezTo>
                  <a:cubicBezTo>
                    <a:pt x="505" y="1417"/>
                    <a:pt x="505" y="1417"/>
                    <a:pt x="505" y="1417"/>
                  </a:cubicBezTo>
                  <a:cubicBezTo>
                    <a:pt x="551" y="1380"/>
                    <a:pt x="623" y="1421"/>
                    <a:pt x="623" y="1421"/>
                  </a:cubicBezTo>
                  <a:cubicBezTo>
                    <a:pt x="691" y="1446"/>
                    <a:pt x="693" y="1490"/>
                    <a:pt x="693" y="1490"/>
                  </a:cubicBezTo>
                  <a:cubicBezTo>
                    <a:pt x="716" y="1655"/>
                    <a:pt x="716" y="1655"/>
                    <a:pt x="716" y="1655"/>
                  </a:cubicBezTo>
                  <a:cubicBezTo>
                    <a:pt x="718" y="1709"/>
                    <a:pt x="771" y="1712"/>
                    <a:pt x="771" y="1712"/>
                  </a:cubicBezTo>
                  <a:cubicBezTo>
                    <a:pt x="922" y="1712"/>
                    <a:pt x="922" y="1712"/>
                    <a:pt x="922" y="1712"/>
                  </a:cubicBezTo>
                  <a:cubicBezTo>
                    <a:pt x="981" y="1703"/>
                    <a:pt x="980" y="1663"/>
                    <a:pt x="980" y="1663"/>
                  </a:cubicBezTo>
                  <a:cubicBezTo>
                    <a:pt x="1007" y="1486"/>
                    <a:pt x="1007" y="1486"/>
                    <a:pt x="1007" y="1486"/>
                  </a:cubicBezTo>
                  <a:cubicBezTo>
                    <a:pt x="1016" y="1422"/>
                    <a:pt x="1103" y="1408"/>
                    <a:pt x="1103" y="1408"/>
                  </a:cubicBezTo>
                  <a:cubicBezTo>
                    <a:pt x="1163" y="1387"/>
                    <a:pt x="1194" y="1422"/>
                    <a:pt x="1194" y="1422"/>
                  </a:cubicBezTo>
                  <a:cubicBezTo>
                    <a:pt x="1324" y="1523"/>
                    <a:pt x="1324" y="1523"/>
                    <a:pt x="1324" y="1523"/>
                  </a:cubicBezTo>
                  <a:cubicBezTo>
                    <a:pt x="1353" y="1549"/>
                    <a:pt x="1393" y="1521"/>
                    <a:pt x="1393" y="1521"/>
                  </a:cubicBezTo>
                  <a:cubicBezTo>
                    <a:pt x="1505" y="1410"/>
                    <a:pt x="1505" y="1410"/>
                    <a:pt x="1505" y="1410"/>
                  </a:cubicBezTo>
                  <a:cubicBezTo>
                    <a:pt x="1546" y="1372"/>
                    <a:pt x="1516" y="1341"/>
                    <a:pt x="1516" y="1341"/>
                  </a:cubicBezTo>
                  <a:cubicBezTo>
                    <a:pt x="1406" y="1195"/>
                    <a:pt x="1406" y="1195"/>
                    <a:pt x="1406" y="1195"/>
                  </a:cubicBezTo>
                  <a:cubicBezTo>
                    <a:pt x="1378" y="1154"/>
                    <a:pt x="1414" y="1085"/>
                    <a:pt x="1414" y="1085"/>
                  </a:cubicBezTo>
                  <a:cubicBezTo>
                    <a:pt x="1439" y="1013"/>
                    <a:pt x="1501" y="1012"/>
                    <a:pt x="1501" y="1012"/>
                  </a:cubicBezTo>
                  <a:cubicBezTo>
                    <a:pt x="1649" y="995"/>
                    <a:pt x="1649" y="995"/>
                    <a:pt x="1649" y="995"/>
                  </a:cubicBezTo>
                  <a:cubicBezTo>
                    <a:pt x="1688" y="998"/>
                    <a:pt x="1701" y="954"/>
                    <a:pt x="1701" y="954"/>
                  </a:cubicBezTo>
                  <a:cubicBezTo>
                    <a:pt x="1705" y="778"/>
                    <a:pt x="1705" y="778"/>
                    <a:pt x="1705" y="778"/>
                  </a:cubicBezTo>
                  <a:cubicBezTo>
                    <a:pt x="1700" y="733"/>
                    <a:pt x="1662" y="732"/>
                    <a:pt x="1662" y="732"/>
                  </a:cubicBezTo>
                  <a:cubicBezTo>
                    <a:pt x="1455" y="692"/>
                    <a:pt x="1455" y="692"/>
                    <a:pt x="1455" y="692"/>
                  </a:cubicBezTo>
                  <a:cubicBezTo>
                    <a:pt x="1420" y="683"/>
                    <a:pt x="1404" y="608"/>
                    <a:pt x="1404" y="608"/>
                  </a:cubicBezTo>
                  <a:cubicBezTo>
                    <a:pt x="1384" y="551"/>
                    <a:pt x="1412" y="517"/>
                    <a:pt x="1412" y="517"/>
                  </a:cubicBezTo>
                  <a:cubicBezTo>
                    <a:pt x="1504" y="396"/>
                    <a:pt x="1504" y="396"/>
                    <a:pt x="1504" y="396"/>
                  </a:cubicBezTo>
                  <a:cubicBezTo>
                    <a:pt x="1544" y="354"/>
                    <a:pt x="1521" y="332"/>
                    <a:pt x="1521" y="332"/>
                  </a:cubicBezTo>
                  <a:cubicBezTo>
                    <a:pt x="1521" y="332"/>
                    <a:pt x="1438" y="234"/>
                    <a:pt x="1407" y="204"/>
                  </a:cubicBezTo>
                  <a:close/>
                  <a:moveTo>
                    <a:pt x="996" y="1003"/>
                  </a:moveTo>
                  <a:cubicBezTo>
                    <a:pt x="915" y="1084"/>
                    <a:pt x="784" y="1083"/>
                    <a:pt x="703" y="1002"/>
                  </a:cubicBezTo>
                  <a:cubicBezTo>
                    <a:pt x="623" y="921"/>
                    <a:pt x="624" y="790"/>
                    <a:pt x="705" y="710"/>
                  </a:cubicBezTo>
                  <a:cubicBezTo>
                    <a:pt x="786" y="629"/>
                    <a:pt x="917" y="630"/>
                    <a:pt x="997" y="711"/>
                  </a:cubicBezTo>
                  <a:cubicBezTo>
                    <a:pt x="1077" y="792"/>
                    <a:pt x="1077" y="923"/>
                    <a:pt x="996" y="100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495"/>
            <p:cNvSpPr>
              <a:spLocks/>
            </p:cNvSpPr>
            <p:nvPr/>
          </p:nvSpPr>
          <p:spPr bwMode="auto">
            <a:xfrm>
              <a:off x="5791621" y="5558806"/>
              <a:ext cx="124417" cy="14071"/>
            </a:xfrm>
            <a:custGeom>
              <a:avLst/>
              <a:gdLst>
                <a:gd name="T0" fmla="*/ 68 w 71"/>
                <a:gd name="T1" fmla="*/ 0 h 8"/>
                <a:gd name="T2" fmla="*/ 2 w 71"/>
                <a:gd name="T3" fmla="*/ 0 h 8"/>
                <a:gd name="T4" fmla="*/ 0 w 71"/>
                <a:gd name="T5" fmla="*/ 4 h 8"/>
                <a:gd name="T6" fmla="*/ 4 w 71"/>
                <a:gd name="T7" fmla="*/ 7 h 8"/>
                <a:gd name="T8" fmla="*/ 8 w 71"/>
                <a:gd name="T9" fmla="*/ 7 h 8"/>
                <a:gd name="T10" fmla="*/ 8 w 71"/>
                <a:gd name="T11" fmla="*/ 7 h 8"/>
                <a:gd name="T12" fmla="*/ 62 w 71"/>
                <a:gd name="T13" fmla="*/ 7 h 8"/>
                <a:gd name="T14" fmla="*/ 68 w 71"/>
                <a:gd name="T15" fmla="*/ 7 h 8"/>
                <a:gd name="T16" fmla="*/ 71 w 71"/>
                <a:gd name="T17" fmla="*/ 4 h 8"/>
                <a:gd name="T18" fmla="*/ 68 w 71"/>
                <a:gd name="T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" h="8">
                  <a:moveTo>
                    <a:pt x="6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0"/>
                    <a:pt x="0" y="4"/>
                  </a:cubicBezTo>
                  <a:cubicBezTo>
                    <a:pt x="0" y="8"/>
                    <a:pt x="4" y="7"/>
                    <a:pt x="4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62" y="7"/>
                    <a:pt x="62" y="7"/>
                    <a:pt x="62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7"/>
                    <a:pt x="71" y="6"/>
                    <a:pt x="71" y="4"/>
                  </a:cubicBezTo>
                  <a:cubicBezTo>
                    <a:pt x="71" y="1"/>
                    <a:pt x="68" y="0"/>
                    <a:pt x="6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496"/>
            <p:cNvSpPr>
              <a:spLocks/>
            </p:cNvSpPr>
            <p:nvPr/>
          </p:nvSpPr>
          <p:spPr bwMode="auto">
            <a:xfrm>
              <a:off x="5784956" y="5539550"/>
              <a:ext cx="136267" cy="14071"/>
            </a:xfrm>
            <a:custGeom>
              <a:avLst/>
              <a:gdLst>
                <a:gd name="T0" fmla="*/ 75 w 78"/>
                <a:gd name="T1" fmla="*/ 0 h 8"/>
                <a:gd name="T2" fmla="*/ 3 w 78"/>
                <a:gd name="T3" fmla="*/ 0 h 8"/>
                <a:gd name="T4" fmla="*/ 0 w 78"/>
                <a:gd name="T5" fmla="*/ 4 h 8"/>
                <a:gd name="T6" fmla="*/ 6 w 78"/>
                <a:gd name="T7" fmla="*/ 7 h 8"/>
                <a:gd name="T8" fmla="*/ 72 w 78"/>
                <a:gd name="T9" fmla="*/ 7 h 8"/>
                <a:gd name="T10" fmla="*/ 75 w 78"/>
                <a:gd name="T11" fmla="*/ 7 h 8"/>
                <a:gd name="T12" fmla="*/ 78 w 78"/>
                <a:gd name="T13" fmla="*/ 3 h 8"/>
                <a:gd name="T14" fmla="*/ 75 w 78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8" h="8">
                  <a:moveTo>
                    <a:pt x="75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0"/>
                    <a:pt x="0" y="4"/>
                  </a:cubicBezTo>
                  <a:cubicBezTo>
                    <a:pt x="0" y="8"/>
                    <a:pt x="6" y="7"/>
                    <a:pt x="6" y="7"/>
                  </a:cubicBezTo>
                  <a:cubicBezTo>
                    <a:pt x="72" y="7"/>
                    <a:pt x="72" y="7"/>
                    <a:pt x="72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5" y="0"/>
                    <a:pt x="75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497"/>
            <p:cNvSpPr>
              <a:spLocks/>
            </p:cNvSpPr>
            <p:nvPr/>
          </p:nvSpPr>
          <p:spPr bwMode="auto">
            <a:xfrm>
              <a:off x="5784956" y="5501040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498"/>
            <p:cNvSpPr>
              <a:spLocks/>
            </p:cNvSpPr>
            <p:nvPr/>
          </p:nvSpPr>
          <p:spPr bwMode="auto">
            <a:xfrm>
              <a:off x="5784956" y="5520295"/>
              <a:ext cx="136267" cy="12590"/>
            </a:xfrm>
            <a:custGeom>
              <a:avLst/>
              <a:gdLst>
                <a:gd name="T0" fmla="*/ 76 w 78"/>
                <a:gd name="T1" fmla="*/ 0 h 7"/>
                <a:gd name="T2" fmla="*/ 3 w 78"/>
                <a:gd name="T3" fmla="*/ 0 h 7"/>
                <a:gd name="T4" fmla="*/ 0 w 78"/>
                <a:gd name="T5" fmla="*/ 4 h 7"/>
                <a:gd name="T6" fmla="*/ 3 w 78"/>
                <a:gd name="T7" fmla="*/ 7 h 7"/>
                <a:gd name="T8" fmla="*/ 75 w 78"/>
                <a:gd name="T9" fmla="*/ 7 h 7"/>
                <a:gd name="T10" fmla="*/ 78 w 78"/>
                <a:gd name="T11" fmla="*/ 3 h 7"/>
                <a:gd name="T12" fmla="*/ 76 w 78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8" h="7">
                  <a:moveTo>
                    <a:pt x="76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0" y="1"/>
                    <a:pt x="0" y="4"/>
                  </a:cubicBezTo>
                  <a:cubicBezTo>
                    <a:pt x="0" y="7"/>
                    <a:pt x="3" y="7"/>
                    <a:pt x="3" y="7"/>
                  </a:cubicBezTo>
                  <a:cubicBezTo>
                    <a:pt x="75" y="7"/>
                    <a:pt x="75" y="7"/>
                    <a:pt x="75" y="7"/>
                  </a:cubicBezTo>
                  <a:cubicBezTo>
                    <a:pt x="75" y="7"/>
                    <a:pt x="78" y="7"/>
                    <a:pt x="78" y="3"/>
                  </a:cubicBezTo>
                  <a:cubicBezTo>
                    <a:pt x="78" y="0"/>
                    <a:pt x="76" y="0"/>
                    <a:pt x="76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499"/>
            <p:cNvSpPr>
              <a:spLocks noEditPoints="1"/>
            </p:cNvSpPr>
            <p:nvPr/>
          </p:nvSpPr>
          <p:spPr bwMode="auto">
            <a:xfrm>
              <a:off x="5690161" y="5090018"/>
              <a:ext cx="324374" cy="402135"/>
            </a:xfrm>
            <a:custGeom>
              <a:avLst/>
              <a:gdLst>
                <a:gd name="T0" fmla="*/ 94 w 185"/>
                <a:gd name="T1" fmla="*/ 0 h 230"/>
                <a:gd name="T2" fmla="*/ 87 w 185"/>
                <a:gd name="T3" fmla="*/ 0 h 230"/>
                <a:gd name="T4" fmla="*/ 8 w 185"/>
                <a:gd name="T5" fmla="*/ 51 h 230"/>
                <a:gd name="T6" fmla="*/ 0 w 185"/>
                <a:gd name="T7" fmla="*/ 92 h 230"/>
                <a:gd name="T8" fmla="*/ 9 w 185"/>
                <a:gd name="T9" fmla="*/ 133 h 230"/>
                <a:gd name="T10" fmla="*/ 25 w 185"/>
                <a:gd name="T11" fmla="*/ 163 h 230"/>
                <a:gd name="T12" fmla="*/ 40 w 185"/>
                <a:gd name="T13" fmla="*/ 193 h 230"/>
                <a:gd name="T14" fmla="*/ 43 w 185"/>
                <a:gd name="T15" fmla="*/ 213 h 230"/>
                <a:gd name="T16" fmla="*/ 55 w 185"/>
                <a:gd name="T17" fmla="*/ 230 h 230"/>
                <a:gd name="T18" fmla="*/ 134 w 185"/>
                <a:gd name="T19" fmla="*/ 229 h 230"/>
                <a:gd name="T20" fmla="*/ 145 w 185"/>
                <a:gd name="T21" fmla="*/ 193 h 230"/>
                <a:gd name="T22" fmla="*/ 160 w 185"/>
                <a:gd name="T23" fmla="*/ 163 h 230"/>
                <a:gd name="T24" fmla="*/ 185 w 185"/>
                <a:gd name="T25" fmla="*/ 92 h 230"/>
                <a:gd name="T26" fmla="*/ 185 w 185"/>
                <a:gd name="T27" fmla="*/ 89 h 230"/>
                <a:gd name="T28" fmla="*/ 176 w 185"/>
                <a:gd name="T29" fmla="*/ 92 h 230"/>
                <a:gd name="T30" fmla="*/ 152 w 185"/>
                <a:gd name="T31" fmla="*/ 158 h 230"/>
                <a:gd name="T32" fmla="*/ 148 w 185"/>
                <a:gd name="T33" fmla="*/ 164 h 230"/>
                <a:gd name="T34" fmla="*/ 148 w 185"/>
                <a:gd name="T35" fmla="*/ 141 h 230"/>
                <a:gd name="T36" fmla="*/ 141 w 185"/>
                <a:gd name="T37" fmla="*/ 122 h 230"/>
                <a:gd name="T38" fmla="*/ 107 w 185"/>
                <a:gd name="T39" fmla="*/ 101 h 230"/>
                <a:gd name="T40" fmla="*/ 101 w 185"/>
                <a:gd name="T41" fmla="*/ 137 h 230"/>
                <a:gd name="T42" fmla="*/ 97 w 185"/>
                <a:gd name="T43" fmla="*/ 117 h 230"/>
                <a:gd name="T44" fmla="*/ 89 w 185"/>
                <a:gd name="T45" fmla="*/ 126 h 230"/>
                <a:gd name="T46" fmla="*/ 85 w 185"/>
                <a:gd name="T47" fmla="*/ 141 h 230"/>
                <a:gd name="T48" fmla="*/ 80 w 185"/>
                <a:gd name="T49" fmla="*/ 101 h 230"/>
                <a:gd name="T50" fmla="*/ 93 w 185"/>
                <a:gd name="T51" fmla="*/ 113 h 230"/>
                <a:gd name="T52" fmla="*/ 107 w 185"/>
                <a:gd name="T53" fmla="*/ 101 h 230"/>
                <a:gd name="T54" fmla="*/ 110 w 185"/>
                <a:gd name="T55" fmla="*/ 85 h 230"/>
                <a:gd name="T56" fmla="*/ 90 w 185"/>
                <a:gd name="T57" fmla="*/ 44 h 230"/>
                <a:gd name="T58" fmla="*/ 77 w 185"/>
                <a:gd name="T59" fmla="*/ 83 h 230"/>
                <a:gd name="T60" fmla="*/ 80 w 185"/>
                <a:gd name="T61" fmla="*/ 99 h 230"/>
                <a:gd name="T62" fmla="*/ 47 w 185"/>
                <a:gd name="T63" fmla="*/ 119 h 230"/>
                <a:gd name="T64" fmla="*/ 38 w 185"/>
                <a:gd name="T65" fmla="*/ 141 h 230"/>
                <a:gd name="T66" fmla="*/ 36 w 185"/>
                <a:gd name="T67" fmla="*/ 159 h 230"/>
                <a:gd name="T68" fmla="*/ 33 w 185"/>
                <a:gd name="T69" fmla="*/ 159 h 230"/>
                <a:gd name="T70" fmla="*/ 17 w 185"/>
                <a:gd name="T71" fmla="*/ 129 h 230"/>
                <a:gd name="T72" fmla="*/ 9 w 185"/>
                <a:gd name="T73" fmla="*/ 87 h 230"/>
                <a:gd name="T74" fmla="*/ 33 w 185"/>
                <a:gd name="T75" fmla="*/ 33 h 230"/>
                <a:gd name="T76" fmla="*/ 93 w 185"/>
                <a:gd name="T77" fmla="*/ 9 h 230"/>
                <a:gd name="T78" fmla="*/ 176 w 185"/>
                <a:gd name="T79" fmla="*/ 9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85" h="230">
                  <a:moveTo>
                    <a:pt x="158" y="26"/>
                  </a:moveTo>
                  <a:cubicBezTo>
                    <a:pt x="142" y="10"/>
                    <a:pt x="120" y="1"/>
                    <a:pt x="94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63" y="0"/>
                    <a:pt x="44" y="9"/>
                    <a:pt x="27" y="26"/>
                  </a:cubicBezTo>
                  <a:cubicBezTo>
                    <a:pt x="20" y="33"/>
                    <a:pt x="13" y="40"/>
                    <a:pt x="8" y="51"/>
                  </a:cubicBezTo>
                  <a:cubicBezTo>
                    <a:pt x="3" y="62"/>
                    <a:pt x="0" y="74"/>
                    <a:pt x="0" y="87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3"/>
                    <a:pt x="0" y="93"/>
                    <a:pt x="0" y="93"/>
                  </a:cubicBezTo>
                  <a:cubicBezTo>
                    <a:pt x="1" y="109"/>
                    <a:pt x="4" y="122"/>
                    <a:pt x="9" y="133"/>
                  </a:cubicBezTo>
                  <a:cubicBezTo>
                    <a:pt x="13" y="142"/>
                    <a:pt x="18" y="151"/>
                    <a:pt x="23" y="160"/>
                  </a:cubicBezTo>
                  <a:cubicBezTo>
                    <a:pt x="25" y="163"/>
                    <a:pt x="25" y="163"/>
                    <a:pt x="25" y="163"/>
                  </a:cubicBezTo>
                  <a:cubicBezTo>
                    <a:pt x="26" y="165"/>
                    <a:pt x="27" y="167"/>
                    <a:pt x="28" y="169"/>
                  </a:cubicBezTo>
                  <a:cubicBezTo>
                    <a:pt x="33" y="177"/>
                    <a:pt x="37" y="184"/>
                    <a:pt x="40" y="193"/>
                  </a:cubicBezTo>
                  <a:cubicBezTo>
                    <a:pt x="41" y="197"/>
                    <a:pt x="41" y="201"/>
                    <a:pt x="42" y="205"/>
                  </a:cubicBezTo>
                  <a:cubicBezTo>
                    <a:pt x="42" y="208"/>
                    <a:pt x="42" y="210"/>
                    <a:pt x="43" y="213"/>
                  </a:cubicBezTo>
                  <a:cubicBezTo>
                    <a:pt x="44" y="220"/>
                    <a:pt x="49" y="225"/>
                    <a:pt x="52" y="229"/>
                  </a:cubicBezTo>
                  <a:cubicBezTo>
                    <a:pt x="53" y="230"/>
                    <a:pt x="54" y="230"/>
                    <a:pt x="55" y="230"/>
                  </a:cubicBezTo>
                  <a:cubicBezTo>
                    <a:pt x="130" y="230"/>
                    <a:pt x="130" y="230"/>
                    <a:pt x="130" y="230"/>
                  </a:cubicBezTo>
                  <a:cubicBezTo>
                    <a:pt x="132" y="230"/>
                    <a:pt x="133" y="230"/>
                    <a:pt x="134" y="229"/>
                  </a:cubicBezTo>
                  <a:cubicBezTo>
                    <a:pt x="140" y="223"/>
                    <a:pt x="141" y="214"/>
                    <a:pt x="142" y="205"/>
                  </a:cubicBezTo>
                  <a:cubicBezTo>
                    <a:pt x="143" y="201"/>
                    <a:pt x="144" y="197"/>
                    <a:pt x="145" y="193"/>
                  </a:cubicBezTo>
                  <a:cubicBezTo>
                    <a:pt x="148" y="185"/>
                    <a:pt x="152" y="176"/>
                    <a:pt x="156" y="168"/>
                  </a:cubicBezTo>
                  <a:cubicBezTo>
                    <a:pt x="158" y="166"/>
                    <a:pt x="159" y="164"/>
                    <a:pt x="160" y="163"/>
                  </a:cubicBezTo>
                  <a:cubicBezTo>
                    <a:pt x="161" y="160"/>
                    <a:pt x="162" y="157"/>
                    <a:pt x="164" y="155"/>
                  </a:cubicBezTo>
                  <a:cubicBezTo>
                    <a:pt x="173" y="137"/>
                    <a:pt x="184" y="119"/>
                    <a:pt x="185" y="92"/>
                  </a:cubicBezTo>
                  <a:cubicBezTo>
                    <a:pt x="185" y="92"/>
                    <a:pt x="185" y="92"/>
                    <a:pt x="185" y="92"/>
                  </a:cubicBezTo>
                  <a:cubicBezTo>
                    <a:pt x="185" y="89"/>
                    <a:pt x="185" y="89"/>
                    <a:pt x="185" y="89"/>
                  </a:cubicBezTo>
                  <a:cubicBezTo>
                    <a:pt x="184" y="64"/>
                    <a:pt x="175" y="43"/>
                    <a:pt x="158" y="26"/>
                  </a:cubicBezTo>
                  <a:close/>
                  <a:moveTo>
                    <a:pt x="176" y="92"/>
                  </a:moveTo>
                  <a:cubicBezTo>
                    <a:pt x="174" y="116"/>
                    <a:pt x="165" y="133"/>
                    <a:pt x="156" y="150"/>
                  </a:cubicBezTo>
                  <a:cubicBezTo>
                    <a:pt x="154" y="153"/>
                    <a:pt x="153" y="156"/>
                    <a:pt x="152" y="158"/>
                  </a:cubicBezTo>
                  <a:cubicBezTo>
                    <a:pt x="151" y="160"/>
                    <a:pt x="149" y="162"/>
                    <a:pt x="148" y="164"/>
                  </a:cubicBezTo>
                  <a:cubicBezTo>
                    <a:pt x="148" y="164"/>
                    <a:pt x="148" y="164"/>
                    <a:pt x="148" y="164"/>
                  </a:cubicBezTo>
                  <a:cubicBezTo>
                    <a:pt x="148" y="161"/>
                    <a:pt x="148" y="159"/>
                    <a:pt x="149" y="154"/>
                  </a:cubicBezTo>
                  <a:cubicBezTo>
                    <a:pt x="150" y="148"/>
                    <a:pt x="148" y="144"/>
                    <a:pt x="148" y="141"/>
                  </a:cubicBezTo>
                  <a:cubicBezTo>
                    <a:pt x="147" y="137"/>
                    <a:pt x="145" y="129"/>
                    <a:pt x="145" y="129"/>
                  </a:cubicBezTo>
                  <a:cubicBezTo>
                    <a:pt x="145" y="120"/>
                    <a:pt x="141" y="122"/>
                    <a:pt x="141" y="122"/>
                  </a:cubicBezTo>
                  <a:cubicBezTo>
                    <a:pt x="139" y="118"/>
                    <a:pt x="117" y="110"/>
                    <a:pt x="117" y="110"/>
                  </a:cubicBezTo>
                  <a:cubicBezTo>
                    <a:pt x="107" y="101"/>
                    <a:pt x="107" y="101"/>
                    <a:pt x="107" y="101"/>
                  </a:cubicBezTo>
                  <a:cubicBezTo>
                    <a:pt x="109" y="103"/>
                    <a:pt x="109" y="103"/>
                    <a:pt x="109" y="103"/>
                  </a:cubicBezTo>
                  <a:cubicBezTo>
                    <a:pt x="109" y="111"/>
                    <a:pt x="101" y="137"/>
                    <a:pt x="101" y="137"/>
                  </a:cubicBezTo>
                  <a:cubicBezTo>
                    <a:pt x="102" y="134"/>
                    <a:pt x="96" y="124"/>
                    <a:pt x="96" y="124"/>
                  </a:cubicBezTo>
                  <a:cubicBezTo>
                    <a:pt x="95" y="123"/>
                    <a:pt x="97" y="117"/>
                    <a:pt x="97" y="117"/>
                  </a:cubicBezTo>
                  <a:cubicBezTo>
                    <a:pt x="90" y="109"/>
                    <a:pt x="86" y="118"/>
                    <a:pt x="86" y="118"/>
                  </a:cubicBezTo>
                  <a:cubicBezTo>
                    <a:pt x="85" y="120"/>
                    <a:pt x="89" y="126"/>
                    <a:pt x="89" y="126"/>
                  </a:cubicBezTo>
                  <a:cubicBezTo>
                    <a:pt x="88" y="127"/>
                    <a:pt x="88" y="133"/>
                    <a:pt x="88" y="133"/>
                  </a:cubicBezTo>
                  <a:cubicBezTo>
                    <a:pt x="87" y="135"/>
                    <a:pt x="85" y="141"/>
                    <a:pt x="85" y="141"/>
                  </a:cubicBezTo>
                  <a:cubicBezTo>
                    <a:pt x="80" y="128"/>
                    <a:pt x="78" y="103"/>
                    <a:pt x="78" y="103"/>
                  </a:cubicBezTo>
                  <a:cubicBezTo>
                    <a:pt x="77" y="102"/>
                    <a:pt x="80" y="101"/>
                    <a:pt x="80" y="101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4" y="108"/>
                    <a:pt x="93" y="113"/>
                    <a:pt x="93" y="113"/>
                  </a:cubicBezTo>
                  <a:cubicBezTo>
                    <a:pt x="102" y="107"/>
                    <a:pt x="102" y="107"/>
                    <a:pt x="102" y="107"/>
                  </a:cubicBezTo>
                  <a:cubicBezTo>
                    <a:pt x="108" y="104"/>
                    <a:pt x="107" y="101"/>
                    <a:pt x="107" y="101"/>
                  </a:cubicBezTo>
                  <a:cubicBezTo>
                    <a:pt x="106" y="100"/>
                    <a:pt x="106" y="94"/>
                    <a:pt x="106" y="94"/>
                  </a:cubicBezTo>
                  <a:cubicBezTo>
                    <a:pt x="107" y="93"/>
                    <a:pt x="110" y="85"/>
                    <a:pt x="110" y="85"/>
                  </a:cubicBezTo>
                  <a:cubicBezTo>
                    <a:pt x="114" y="80"/>
                    <a:pt x="113" y="71"/>
                    <a:pt x="113" y="71"/>
                  </a:cubicBezTo>
                  <a:cubicBezTo>
                    <a:pt x="119" y="41"/>
                    <a:pt x="90" y="44"/>
                    <a:pt x="90" y="44"/>
                  </a:cubicBezTo>
                  <a:cubicBezTo>
                    <a:pt x="69" y="46"/>
                    <a:pt x="75" y="72"/>
                    <a:pt x="75" y="72"/>
                  </a:cubicBezTo>
                  <a:cubicBezTo>
                    <a:pt x="72" y="73"/>
                    <a:pt x="77" y="83"/>
                    <a:pt x="77" y="83"/>
                  </a:cubicBezTo>
                  <a:cubicBezTo>
                    <a:pt x="76" y="84"/>
                    <a:pt x="79" y="91"/>
                    <a:pt x="79" y="91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100"/>
                    <a:pt x="71" y="109"/>
                    <a:pt x="71" y="109"/>
                  </a:cubicBezTo>
                  <a:cubicBezTo>
                    <a:pt x="59" y="109"/>
                    <a:pt x="47" y="119"/>
                    <a:pt x="47" y="119"/>
                  </a:cubicBezTo>
                  <a:cubicBezTo>
                    <a:pt x="40" y="118"/>
                    <a:pt x="41" y="123"/>
                    <a:pt x="41" y="129"/>
                  </a:cubicBezTo>
                  <a:cubicBezTo>
                    <a:pt x="41" y="134"/>
                    <a:pt x="41" y="133"/>
                    <a:pt x="38" y="141"/>
                  </a:cubicBezTo>
                  <a:cubicBezTo>
                    <a:pt x="35" y="148"/>
                    <a:pt x="39" y="144"/>
                    <a:pt x="37" y="148"/>
                  </a:cubicBezTo>
                  <a:cubicBezTo>
                    <a:pt x="36" y="151"/>
                    <a:pt x="36" y="154"/>
                    <a:pt x="36" y="159"/>
                  </a:cubicBezTo>
                  <a:cubicBezTo>
                    <a:pt x="36" y="160"/>
                    <a:pt x="36" y="162"/>
                    <a:pt x="36" y="163"/>
                  </a:cubicBezTo>
                  <a:cubicBezTo>
                    <a:pt x="35" y="162"/>
                    <a:pt x="34" y="160"/>
                    <a:pt x="33" y="159"/>
                  </a:cubicBezTo>
                  <a:cubicBezTo>
                    <a:pt x="31" y="155"/>
                    <a:pt x="31" y="155"/>
                    <a:pt x="31" y="155"/>
                  </a:cubicBezTo>
                  <a:cubicBezTo>
                    <a:pt x="26" y="147"/>
                    <a:pt x="21" y="138"/>
                    <a:pt x="17" y="129"/>
                  </a:cubicBezTo>
                  <a:cubicBezTo>
                    <a:pt x="12" y="119"/>
                    <a:pt x="10" y="108"/>
                    <a:pt x="9" y="92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10" y="75"/>
                    <a:pt x="12" y="65"/>
                    <a:pt x="17" y="55"/>
                  </a:cubicBezTo>
                  <a:cubicBezTo>
                    <a:pt x="21" y="46"/>
                    <a:pt x="27" y="39"/>
                    <a:pt x="33" y="33"/>
                  </a:cubicBezTo>
                  <a:cubicBezTo>
                    <a:pt x="48" y="17"/>
                    <a:pt x="66" y="10"/>
                    <a:pt x="87" y="9"/>
                  </a:cubicBezTo>
                  <a:cubicBezTo>
                    <a:pt x="93" y="9"/>
                    <a:pt x="93" y="9"/>
                    <a:pt x="93" y="9"/>
                  </a:cubicBezTo>
                  <a:cubicBezTo>
                    <a:pt x="117" y="10"/>
                    <a:pt x="137" y="18"/>
                    <a:pt x="151" y="32"/>
                  </a:cubicBezTo>
                  <a:cubicBezTo>
                    <a:pt x="167" y="48"/>
                    <a:pt x="175" y="67"/>
                    <a:pt x="176" y="90"/>
                  </a:cubicBezTo>
                  <a:lnTo>
                    <a:pt x="176" y="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500"/>
            <p:cNvSpPr>
              <a:spLocks/>
            </p:cNvSpPr>
            <p:nvPr/>
          </p:nvSpPr>
          <p:spPr bwMode="auto">
            <a:xfrm>
              <a:off x="6883236" y="5084093"/>
              <a:ext cx="430277" cy="369550"/>
            </a:xfrm>
            <a:custGeom>
              <a:avLst/>
              <a:gdLst>
                <a:gd name="T0" fmla="*/ 164 w 246"/>
                <a:gd name="T1" fmla="*/ 0 h 211"/>
                <a:gd name="T2" fmla="*/ 81 w 246"/>
                <a:gd name="T3" fmla="*/ 0 h 211"/>
                <a:gd name="T4" fmla="*/ 0 w 246"/>
                <a:gd name="T5" fmla="*/ 68 h 211"/>
                <a:gd name="T6" fmla="*/ 25 w 246"/>
                <a:gd name="T7" fmla="*/ 68 h 211"/>
                <a:gd name="T8" fmla="*/ 84 w 246"/>
                <a:gd name="T9" fmla="*/ 23 h 211"/>
                <a:gd name="T10" fmla="*/ 161 w 246"/>
                <a:gd name="T11" fmla="*/ 23 h 211"/>
                <a:gd name="T12" fmla="*/ 222 w 246"/>
                <a:gd name="T13" fmla="*/ 85 h 211"/>
                <a:gd name="T14" fmla="*/ 161 w 246"/>
                <a:gd name="T15" fmla="*/ 146 h 211"/>
                <a:gd name="T16" fmla="*/ 123 w 246"/>
                <a:gd name="T17" fmla="*/ 146 h 211"/>
                <a:gd name="T18" fmla="*/ 123 w 246"/>
                <a:gd name="T19" fmla="*/ 155 h 211"/>
                <a:gd name="T20" fmla="*/ 123 w 246"/>
                <a:gd name="T21" fmla="*/ 160 h 211"/>
                <a:gd name="T22" fmla="*/ 123 w 246"/>
                <a:gd name="T23" fmla="*/ 168 h 211"/>
                <a:gd name="T24" fmla="*/ 139 w 246"/>
                <a:gd name="T25" fmla="*/ 168 h 211"/>
                <a:gd name="T26" fmla="*/ 189 w 246"/>
                <a:gd name="T27" fmla="*/ 211 h 211"/>
                <a:gd name="T28" fmla="*/ 186 w 246"/>
                <a:gd name="T29" fmla="*/ 165 h 211"/>
                <a:gd name="T30" fmla="*/ 246 w 246"/>
                <a:gd name="T31" fmla="*/ 86 h 211"/>
                <a:gd name="T32" fmla="*/ 246 w 246"/>
                <a:gd name="T33" fmla="*/ 82 h 211"/>
                <a:gd name="T34" fmla="*/ 164 w 246"/>
                <a:gd name="T35" fmla="*/ 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6" h="211">
                  <a:moveTo>
                    <a:pt x="164" y="0"/>
                  </a:moveTo>
                  <a:cubicBezTo>
                    <a:pt x="81" y="0"/>
                    <a:pt x="81" y="0"/>
                    <a:pt x="81" y="0"/>
                  </a:cubicBezTo>
                  <a:cubicBezTo>
                    <a:pt x="41" y="0"/>
                    <a:pt x="7" y="29"/>
                    <a:pt x="0" y="68"/>
                  </a:cubicBezTo>
                  <a:cubicBezTo>
                    <a:pt x="25" y="68"/>
                    <a:pt x="25" y="68"/>
                    <a:pt x="25" y="68"/>
                  </a:cubicBezTo>
                  <a:cubicBezTo>
                    <a:pt x="33" y="42"/>
                    <a:pt x="56" y="23"/>
                    <a:pt x="84" y="23"/>
                  </a:cubicBezTo>
                  <a:cubicBezTo>
                    <a:pt x="161" y="23"/>
                    <a:pt x="161" y="23"/>
                    <a:pt x="161" y="23"/>
                  </a:cubicBezTo>
                  <a:cubicBezTo>
                    <a:pt x="195" y="23"/>
                    <a:pt x="222" y="51"/>
                    <a:pt x="222" y="85"/>
                  </a:cubicBezTo>
                  <a:cubicBezTo>
                    <a:pt x="222" y="119"/>
                    <a:pt x="195" y="146"/>
                    <a:pt x="161" y="146"/>
                  </a:cubicBezTo>
                  <a:cubicBezTo>
                    <a:pt x="123" y="146"/>
                    <a:pt x="123" y="146"/>
                    <a:pt x="123" y="146"/>
                  </a:cubicBezTo>
                  <a:cubicBezTo>
                    <a:pt x="123" y="149"/>
                    <a:pt x="123" y="152"/>
                    <a:pt x="123" y="155"/>
                  </a:cubicBezTo>
                  <a:cubicBezTo>
                    <a:pt x="123" y="160"/>
                    <a:pt x="123" y="160"/>
                    <a:pt x="123" y="160"/>
                  </a:cubicBezTo>
                  <a:cubicBezTo>
                    <a:pt x="123" y="162"/>
                    <a:pt x="123" y="165"/>
                    <a:pt x="123" y="168"/>
                  </a:cubicBezTo>
                  <a:cubicBezTo>
                    <a:pt x="139" y="168"/>
                    <a:pt x="139" y="168"/>
                    <a:pt x="139" y="168"/>
                  </a:cubicBezTo>
                  <a:cubicBezTo>
                    <a:pt x="189" y="211"/>
                    <a:pt x="189" y="211"/>
                    <a:pt x="189" y="211"/>
                  </a:cubicBezTo>
                  <a:cubicBezTo>
                    <a:pt x="186" y="165"/>
                    <a:pt x="186" y="165"/>
                    <a:pt x="186" y="165"/>
                  </a:cubicBezTo>
                  <a:cubicBezTo>
                    <a:pt x="220" y="156"/>
                    <a:pt x="246" y="124"/>
                    <a:pt x="246" y="86"/>
                  </a:cubicBezTo>
                  <a:cubicBezTo>
                    <a:pt x="246" y="82"/>
                    <a:pt x="246" y="82"/>
                    <a:pt x="246" y="82"/>
                  </a:cubicBezTo>
                  <a:cubicBezTo>
                    <a:pt x="246" y="37"/>
                    <a:pt x="210" y="0"/>
                    <a:pt x="16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501"/>
            <p:cNvSpPr>
              <a:spLocks/>
            </p:cNvSpPr>
            <p:nvPr/>
          </p:nvSpPr>
          <p:spPr bwMode="auto">
            <a:xfrm>
              <a:off x="6866944" y="5366255"/>
              <a:ext cx="17774" cy="39991"/>
            </a:xfrm>
            <a:custGeom>
              <a:avLst/>
              <a:gdLst>
                <a:gd name="T0" fmla="*/ 0 w 10"/>
                <a:gd name="T1" fmla="*/ 0 h 23"/>
                <a:gd name="T2" fmla="*/ 0 w 10"/>
                <a:gd name="T3" fmla="*/ 23 h 23"/>
                <a:gd name="T4" fmla="*/ 8 w 10"/>
                <a:gd name="T5" fmla="*/ 19 h 23"/>
                <a:gd name="T6" fmla="*/ 10 w 10"/>
                <a:gd name="T7" fmla="*/ 11 h 23"/>
                <a:gd name="T8" fmla="*/ 8 w 10"/>
                <a:gd name="T9" fmla="*/ 4 h 23"/>
                <a:gd name="T10" fmla="*/ 0 w 10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23">
                  <a:moveTo>
                    <a:pt x="0" y="0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3" y="22"/>
                    <a:pt x="6" y="21"/>
                    <a:pt x="8" y="19"/>
                  </a:cubicBezTo>
                  <a:cubicBezTo>
                    <a:pt x="9" y="17"/>
                    <a:pt x="10" y="14"/>
                    <a:pt x="10" y="11"/>
                  </a:cubicBezTo>
                  <a:cubicBezTo>
                    <a:pt x="10" y="8"/>
                    <a:pt x="10" y="6"/>
                    <a:pt x="8" y="4"/>
                  </a:cubicBezTo>
                  <a:cubicBezTo>
                    <a:pt x="7" y="3"/>
                    <a:pt x="4" y="1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502"/>
            <p:cNvSpPr>
              <a:spLocks noEditPoints="1"/>
            </p:cNvSpPr>
            <p:nvPr/>
          </p:nvSpPr>
          <p:spPr bwMode="auto">
            <a:xfrm>
              <a:off x="6775852" y="5277385"/>
              <a:ext cx="174036" cy="173296"/>
            </a:xfrm>
            <a:custGeom>
              <a:avLst/>
              <a:gdLst>
                <a:gd name="T0" fmla="*/ 50 w 99"/>
                <a:gd name="T1" fmla="*/ 0 h 99"/>
                <a:gd name="T2" fmla="*/ 0 w 99"/>
                <a:gd name="T3" fmla="*/ 49 h 99"/>
                <a:gd name="T4" fmla="*/ 50 w 99"/>
                <a:gd name="T5" fmla="*/ 99 h 99"/>
                <a:gd name="T6" fmla="*/ 99 w 99"/>
                <a:gd name="T7" fmla="*/ 49 h 99"/>
                <a:gd name="T8" fmla="*/ 50 w 99"/>
                <a:gd name="T9" fmla="*/ 0 h 99"/>
                <a:gd name="T10" fmla="*/ 65 w 99"/>
                <a:gd name="T11" fmla="*/ 74 h 99"/>
                <a:gd name="T12" fmla="*/ 52 w 99"/>
                <a:gd name="T13" fmla="*/ 80 h 99"/>
                <a:gd name="T14" fmla="*/ 52 w 99"/>
                <a:gd name="T15" fmla="*/ 87 h 99"/>
                <a:gd name="T16" fmla="*/ 48 w 99"/>
                <a:gd name="T17" fmla="*/ 87 h 99"/>
                <a:gd name="T18" fmla="*/ 48 w 99"/>
                <a:gd name="T19" fmla="*/ 80 h 99"/>
                <a:gd name="T20" fmla="*/ 39 w 99"/>
                <a:gd name="T21" fmla="*/ 77 h 99"/>
                <a:gd name="T22" fmla="*/ 33 w 99"/>
                <a:gd name="T23" fmla="*/ 72 h 99"/>
                <a:gd name="T24" fmla="*/ 30 w 99"/>
                <a:gd name="T25" fmla="*/ 62 h 99"/>
                <a:gd name="T26" fmla="*/ 38 w 99"/>
                <a:gd name="T27" fmla="*/ 60 h 99"/>
                <a:gd name="T28" fmla="*/ 41 w 99"/>
                <a:gd name="T29" fmla="*/ 69 h 99"/>
                <a:gd name="T30" fmla="*/ 48 w 99"/>
                <a:gd name="T31" fmla="*/ 74 h 99"/>
                <a:gd name="T32" fmla="*/ 48 w 99"/>
                <a:gd name="T33" fmla="*/ 50 h 99"/>
                <a:gd name="T34" fmla="*/ 39 w 99"/>
                <a:gd name="T35" fmla="*/ 47 h 99"/>
                <a:gd name="T36" fmla="*/ 33 w 99"/>
                <a:gd name="T37" fmla="*/ 41 h 99"/>
                <a:gd name="T38" fmla="*/ 31 w 99"/>
                <a:gd name="T39" fmla="*/ 33 h 99"/>
                <a:gd name="T40" fmla="*/ 37 w 99"/>
                <a:gd name="T41" fmla="*/ 20 h 99"/>
                <a:gd name="T42" fmla="*/ 48 w 99"/>
                <a:gd name="T43" fmla="*/ 16 h 99"/>
                <a:gd name="T44" fmla="*/ 48 w 99"/>
                <a:gd name="T45" fmla="*/ 13 h 99"/>
                <a:gd name="T46" fmla="*/ 52 w 99"/>
                <a:gd name="T47" fmla="*/ 13 h 99"/>
                <a:gd name="T48" fmla="*/ 52 w 99"/>
                <a:gd name="T49" fmla="*/ 16 h 99"/>
                <a:gd name="T50" fmla="*/ 63 w 99"/>
                <a:gd name="T51" fmla="*/ 20 h 99"/>
                <a:gd name="T52" fmla="*/ 68 w 99"/>
                <a:gd name="T53" fmla="*/ 31 h 99"/>
                <a:gd name="T54" fmla="*/ 61 w 99"/>
                <a:gd name="T55" fmla="*/ 32 h 99"/>
                <a:gd name="T56" fmla="*/ 58 w 99"/>
                <a:gd name="T57" fmla="*/ 26 h 99"/>
                <a:gd name="T58" fmla="*/ 52 w 99"/>
                <a:gd name="T59" fmla="*/ 23 h 99"/>
                <a:gd name="T60" fmla="*/ 52 w 99"/>
                <a:gd name="T61" fmla="*/ 44 h 99"/>
                <a:gd name="T62" fmla="*/ 60 w 99"/>
                <a:gd name="T63" fmla="*/ 46 h 99"/>
                <a:gd name="T64" fmla="*/ 65 w 99"/>
                <a:gd name="T65" fmla="*/ 50 h 99"/>
                <a:gd name="T66" fmla="*/ 69 w 99"/>
                <a:gd name="T67" fmla="*/ 55 h 99"/>
                <a:gd name="T68" fmla="*/ 70 w 99"/>
                <a:gd name="T69" fmla="*/ 61 h 99"/>
                <a:gd name="T70" fmla="*/ 65 w 99"/>
                <a:gd name="T71" fmla="*/ 74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99" h="99">
                  <a:moveTo>
                    <a:pt x="50" y="0"/>
                  </a:moveTo>
                  <a:cubicBezTo>
                    <a:pt x="22" y="0"/>
                    <a:pt x="0" y="22"/>
                    <a:pt x="0" y="49"/>
                  </a:cubicBezTo>
                  <a:cubicBezTo>
                    <a:pt x="0" y="77"/>
                    <a:pt x="22" y="99"/>
                    <a:pt x="50" y="99"/>
                  </a:cubicBezTo>
                  <a:cubicBezTo>
                    <a:pt x="77" y="99"/>
                    <a:pt x="99" y="77"/>
                    <a:pt x="99" y="49"/>
                  </a:cubicBezTo>
                  <a:cubicBezTo>
                    <a:pt x="99" y="22"/>
                    <a:pt x="77" y="0"/>
                    <a:pt x="50" y="0"/>
                  </a:cubicBezTo>
                  <a:close/>
                  <a:moveTo>
                    <a:pt x="65" y="74"/>
                  </a:moveTo>
                  <a:cubicBezTo>
                    <a:pt x="62" y="78"/>
                    <a:pt x="58" y="79"/>
                    <a:pt x="52" y="80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4" y="79"/>
                    <a:pt x="41" y="79"/>
                    <a:pt x="39" y="77"/>
                  </a:cubicBezTo>
                  <a:cubicBezTo>
                    <a:pt x="37" y="76"/>
                    <a:pt x="35" y="74"/>
                    <a:pt x="33" y="72"/>
                  </a:cubicBezTo>
                  <a:cubicBezTo>
                    <a:pt x="31" y="69"/>
                    <a:pt x="30" y="66"/>
                    <a:pt x="30" y="62"/>
                  </a:cubicBezTo>
                  <a:cubicBezTo>
                    <a:pt x="38" y="60"/>
                    <a:pt x="38" y="60"/>
                    <a:pt x="38" y="60"/>
                  </a:cubicBezTo>
                  <a:cubicBezTo>
                    <a:pt x="38" y="64"/>
                    <a:pt x="39" y="67"/>
                    <a:pt x="41" y="69"/>
                  </a:cubicBezTo>
                  <a:cubicBezTo>
                    <a:pt x="43" y="72"/>
                    <a:pt x="45" y="73"/>
                    <a:pt x="48" y="74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5" y="49"/>
                    <a:pt x="42" y="48"/>
                    <a:pt x="39" y="47"/>
                  </a:cubicBezTo>
                  <a:cubicBezTo>
                    <a:pt x="36" y="45"/>
                    <a:pt x="35" y="43"/>
                    <a:pt x="33" y="41"/>
                  </a:cubicBezTo>
                  <a:cubicBezTo>
                    <a:pt x="32" y="39"/>
                    <a:pt x="31" y="36"/>
                    <a:pt x="31" y="33"/>
                  </a:cubicBezTo>
                  <a:cubicBezTo>
                    <a:pt x="31" y="28"/>
                    <a:pt x="33" y="24"/>
                    <a:pt x="37" y="20"/>
                  </a:cubicBezTo>
                  <a:cubicBezTo>
                    <a:pt x="39" y="18"/>
                    <a:pt x="43" y="17"/>
                    <a:pt x="48" y="16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52" y="13"/>
                    <a:pt x="52" y="13"/>
                    <a:pt x="52" y="13"/>
                  </a:cubicBezTo>
                  <a:cubicBezTo>
                    <a:pt x="52" y="16"/>
                    <a:pt x="52" y="16"/>
                    <a:pt x="52" y="16"/>
                  </a:cubicBezTo>
                  <a:cubicBezTo>
                    <a:pt x="57" y="17"/>
                    <a:pt x="60" y="18"/>
                    <a:pt x="63" y="20"/>
                  </a:cubicBezTo>
                  <a:cubicBezTo>
                    <a:pt x="66" y="23"/>
                    <a:pt x="68" y="26"/>
                    <a:pt x="68" y="31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0" y="29"/>
                    <a:pt x="59" y="27"/>
                    <a:pt x="58" y="26"/>
                  </a:cubicBezTo>
                  <a:cubicBezTo>
                    <a:pt x="57" y="24"/>
                    <a:pt x="55" y="23"/>
                    <a:pt x="52" y="23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6" y="45"/>
                    <a:pt x="59" y="46"/>
                    <a:pt x="60" y="46"/>
                  </a:cubicBezTo>
                  <a:cubicBezTo>
                    <a:pt x="62" y="47"/>
                    <a:pt x="64" y="48"/>
                    <a:pt x="65" y="50"/>
                  </a:cubicBezTo>
                  <a:cubicBezTo>
                    <a:pt x="67" y="51"/>
                    <a:pt x="68" y="53"/>
                    <a:pt x="69" y="55"/>
                  </a:cubicBezTo>
                  <a:cubicBezTo>
                    <a:pt x="70" y="57"/>
                    <a:pt x="70" y="59"/>
                    <a:pt x="70" y="61"/>
                  </a:cubicBezTo>
                  <a:cubicBezTo>
                    <a:pt x="70" y="67"/>
                    <a:pt x="68" y="71"/>
                    <a:pt x="65" y="7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503"/>
            <p:cNvSpPr>
              <a:spLocks/>
            </p:cNvSpPr>
            <p:nvPr/>
          </p:nvSpPr>
          <p:spPr bwMode="auto">
            <a:xfrm>
              <a:off x="6844726" y="5315895"/>
              <a:ext cx="15552" cy="36288"/>
            </a:xfrm>
            <a:custGeom>
              <a:avLst/>
              <a:gdLst>
                <a:gd name="T0" fmla="*/ 0 w 9"/>
                <a:gd name="T1" fmla="*/ 11 h 21"/>
                <a:gd name="T2" fmla="*/ 2 w 9"/>
                <a:gd name="T3" fmla="*/ 17 h 21"/>
                <a:gd name="T4" fmla="*/ 9 w 9"/>
                <a:gd name="T5" fmla="*/ 21 h 21"/>
                <a:gd name="T6" fmla="*/ 9 w 9"/>
                <a:gd name="T7" fmla="*/ 0 h 21"/>
                <a:gd name="T8" fmla="*/ 2 w 9"/>
                <a:gd name="T9" fmla="*/ 4 h 21"/>
                <a:gd name="T10" fmla="*/ 0 w 9"/>
                <a:gd name="T11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" h="21">
                  <a:moveTo>
                    <a:pt x="0" y="11"/>
                  </a:moveTo>
                  <a:cubicBezTo>
                    <a:pt x="0" y="13"/>
                    <a:pt x="0" y="15"/>
                    <a:pt x="2" y="17"/>
                  </a:cubicBezTo>
                  <a:cubicBezTo>
                    <a:pt x="3" y="19"/>
                    <a:pt x="6" y="20"/>
                    <a:pt x="9" y="21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6" y="1"/>
                    <a:pt x="4" y="2"/>
                    <a:pt x="2" y="4"/>
                  </a:cubicBezTo>
                  <a:cubicBezTo>
                    <a:pt x="1" y="6"/>
                    <a:pt x="0" y="8"/>
                    <a:pt x="0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504"/>
            <p:cNvSpPr>
              <a:spLocks noEditPoints="1"/>
            </p:cNvSpPr>
            <p:nvPr/>
          </p:nvSpPr>
          <p:spPr bwMode="auto">
            <a:xfrm>
              <a:off x="6649954" y="5215917"/>
              <a:ext cx="432499" cy="369550"/>
            </a:xfrm>
            <a:custGeom>
              <a:avLst/>
              <a:gdLst>
                <a:gd name="T0" fmla="*/ 165 w 247"/>
                <a:gd name="T1" fmla="*/ 0 h 211"/>
                <a:gd name="T2" fmla="*/ 82 w 247"/>
                <a:gd name="T3" fmla="*/ 0 h 211"/>
                <a:gd name="T4" fmla="*/ 0 w 247"/>
                <a:gd name="T5" fmla="*/ 82 h 211"/>
                <a:gd name="T6" fmla="*/ 0 w 247"/>
                <a:gd name="T7" fmla="*/ 86 h 211"/>
                <a:gd name="T8" fmla="*/ 61 w 247"/>
                <a:gd name="T9" fmla="*/ 165 h 211"/>
                <a:gd name="T10" fmla="*/ 58 w 247"/>
                <a:gd name="T11" fmla="*/ 211 h 211"/>
                <a:gd name="T12" fmla="*/ 107 w 247"/>
                <a:gd name="T13" fmla="*/ 168 h 211"/>
                <a:gd name="T14" fmla="*/ 165 w 247"/>
                <a:gd name="T15" fmla="*/ 168 h 211"/>
                <a:gd name="T16" fmla="*/ 247 w 247"/>
                <a:gd name="T17" fmla="*/ 86 h 211"/>
                <a:gd name="T18" fmla="*/ 247 w 247"/>
                <a:gd name="T19" fmla="*/ 82 h 211"/>
                <a:gd name="T20" fmla="*/ 165 w 247"/>
                <a:gd name="T21" fmla="*/ 0 h 211"/>
                <a:gd name="T22" fmla="*/ 122 w 247"/>
                <a:gd name="T23" fmla="*/ 147 h 211"/>
                <a:gd name="T24" fmla="*/ 59 w 247"/>
                <a:gd name="T25" fmla="*/ 84 h 211"/>
                <a:gd name="T26" fmla="*/ 122 w 247"/>
                <a:gd name="T27" fmla="*/ 22 h 211"/>
                <a:gd name="T28" fmla="*/ 184 w 247"/>
                <a:gd name="T29" fmla="*/ 84 h 211"/>
                <a:gd name="T30" fmla="*/ 122 w 247"/>
                <a:gd name="T31" fmla="*/ 147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7" h="211">
                  <a:moveTo>
                    <a:pt x="165" y="0"/>
                  </a:move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0" y="37"/>
                    <a:pt x="0" y="82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24"/>
                    <a:pt x="26" y="156"/>
                    <a:pt x="61" y="165"/>
                  </a:cubicBezTo>
                  <a:cubicBezTo>
                    <a:pt x="58" y="211"/>
                    <a:pt x="58" y="211"/>
                    <a:pt x="58" y="211"/>
                  </a:cubicBezTo>
                  <a:cubicBezTo>
                    <a:pt x="107" y="168"/>
                    <a:pt x="107" y="168"/>
                    <a:pt x="107" y="168"/>
                  </a:cubicBezTo>
                  <a:cubicBezTo>
                    <a:pt x="165" y="168"/>
                    <a:pt x="165" y="168"/>
                    <a:pt x="165" y="168"/>
                  </a:cubicBezTo>
                  <a:cubicBezTo>
                    <a:pt x="211" y="168"/>
                    <a:pt x="247" y="131"/>
                    <a:pt x="247" y="86"/>
                  </a:cubicBezTo>
                  <a:cubicBezTo>
                    <a:pt x="247" y="82"/>
                    <a:pt x="247" y="82"/>
                    <a:pt x="247" y="82"/>
                  </a:cubicBezTo>
                  <a:cubicBezTo>
                    <a:pt x="247" y="37"/>
                    <a:pt x="211" y="0"/>
                    <a:pt x="165" y="0"/>
                  </a:cubicBezTo>
                  <a:close/>
                  <a:moveTo>
                    <a:pt x="122" y="147"/>
                  </a:moveTo>
                  <a:cubicBezTo>
                    <a:pt x="87" y="147"/>
                    <a:pt x="59" y="119"/>
                    <a:pt x="59" y="84"/>
                  </a:cubicBezTo>
                  <a:cubicBezTo>
                    <a:pt x="59" y="50"/>
                    <a:pt x="87" y="22"/>
                    <a:pt x="122" y="22"/>
                  </a:cubicBezTo>
                  <a:cubicBezTo>
                    <a:pt x="156" y="22"/>
                    <a:pt x="184" y="50"/>
                    <a:pt x="184" y="84"/>
                  </a:cubicBezTo>
                  <a:cubicBezTo>
                    <a:pt x="184" y="119"/>
                    <a:pt x="156" y="147"/>
                    <a:pt x="122" y="14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528"/>
            <p:cNvSpPr>
              <a:spLocks/>
            </p:cNvSpPr>
            <p:nvPr/>
          </p:nvSpPr>
          <p:spPr bwMode="auto">
            <a:xfrm>
              <a:off x="6725493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1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2" y="1"/>
                    <a:pt x="0" y="14"/>
                    <a:pt x="1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529"/>
            <p:cNvSpPr>
              <a:spLocks/>
            </p:cNvSpPr>
            <p:nvPr/>
          </p:nvSpPr>
          <p:spPr bwMode="auto">
            <a:xfrm>
              <a:off x="6679577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5 w 107"/>
                <a:gd name="T3" fmla="*/ 31 h 77"/>
                <a:gd name="T4" fmla="*/ 25 w 107"/>
                <a:gd name="T5" fmla="*/ 1 h 77"/>
                <a:gd name="T6" fmla="*/ 1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5" y="31"/>
                    <a:pt x="55" y="31"/>
                    <a:pt x="55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8" y="8"/>
                    <a:pt x="0" y="18"/>
                    <a:pt x="1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5" y="15"/>
                    <a:pt x="99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530"/>
            <p:cNvSpPr>
              <a:spLocks/>
            </p:cNvSpPr>
            <p:nvPr/>
          </p:nvSpPr>
          <p:spPr bwMode="auto">
            <a:xfrm>
              <a:off x="6895086" y="4095418"/>
              <a:ext cx="139970" cy="136267"/>
            </a:xfrm>
            <a:custGeom>
              <a:avLst/>
              <a:gdLst>
                <a:gd name="T0" fmla="*/ 41 w 80"/>
                <a:gd name="T1" fmla="*/ 78 h 78"/>
                <a:gd name="T2" fmla="*/ 79 w 80"/>
                <a:gd name="T3" fmla="*/ 38 h 78"/>
                <a:gd name="T4" fmla="*/ 38 w 80"/>
                <a:gd name="T5" fmla="*/ 0 h 78"/>
                <a:gd name="T6" fmla="*/ 0 w 80"/>
                <a:gd name="T7" fmla="*/ 40 h 78"/>
                <a:gd name="T8" fmla="*/ 41 w 80"/>
                <a:gd name="T9" fmla="*/ 7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0" h="78">
                  <a:moveTo>
                    <a:pt x="41" y="78"/>
                  </a:moveTo>
                  <a:cubicBezTo>
                    <a:pt x="63" y="77"/>
                    <a:pt x="80" y="59"/>
                    <a:pt x="79" y="38"/>
                  </a:cubicBezTo>
                  <a:cubicBezTo>
                    <a:pt x="78" y="16"/>
                    <a:pt x="60" y="0"/>
                    <a:pt x="38" y="0"/>
                  </a:cubicBezTo>
                  <a:cubicBezTo>
                    <a:pt x="17" y="1"/>
                    <a:pt x="0" y="19"/>
                    <a:pt x="0" y="40"/>
                  </a:cubicBezTo>
                  <a:cubicBezTo>
                    <a:pt x="1" y="62"/>
                    <a:pt x="19" y="78"/>
                    <a:pt x="41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531"/>
            <p:cNvSpPr>
              <a:spLocks/>
            </p:cNvSpPr>
            <p:nvPr/>
          </p:nvSpPr>
          <p:spPr bwMode="auto">
            <a:xfrm>
              <a:off x="6826952" y="4238351"/>
              <a:ext cx="276977" cy="203660"/>
            </a:xfrm>
            <a:custGeom>
              <a:avLst/>
              <a:gdLst>
                <a:gd name="T0" fmla="*/ 121 w 158"/>
                <a:gd name="T1" fmla="*/ 1 h 116"/>
                <a:gd name="T2" fmla="*/ 156 w 158"/>
                <a:gd name="T3" fmla="*/ 47 h 116"/>
                <a:gd name="T4" fmla="*/ 158 w 158"/>
                <a:gd name="T5" fmla="*/ 116 h 116"/>
                <a:gd name="T6" fmla="*/ 3 w 158"/>
                <a:gd name="T7" fmla="*/ 116 h 116"/>
                <a:gd name="T8" fmla="*/ 1 w 158"/>
                <a:gd name="T9" fmla="*/ 52 h 116"/>
                <a:gd name="T10" fmla="*/ 38 w 158"/>
                <a:gd name="T11" fmla="*/ 3 h 116"/>
                <a:gd name="T12" fmla="*/ 57 w 158"/>
                <a:gd name="T13" fmla="*/ 0 h 116"/>
                <a:gd name="T14" fmla="*/ 77 w 158"/>
                <a:gd name="T15" fmla="*/ 22 h 116"/>
                <a:gd name="T16" fmla="*/ 67 w 158"/>
                <a:gd name="T17" fmla="*/ 114 h 116"/>
                <a:gd name="T18" fmla="*/ 101 w 158"/>
                <a:gd name="T19" fmla="*/ 115 h 116"/>
                <a:gd name="T20" fmla="*/ 85 w 158"/>
                <a:gd name="T21" fmla="*/ 22 h 116"/>
                <a:gd name="T22" fmla="*/ 103 w 158"/>
                <a:gd name="T23" fmla="*/ 1 h 116"/>
                <a:gd name="T24" fmla="*/ 121 w 158"/>
                <a:gd name="T25" fmla="*/ 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8" h="116">
                  <a:moveTo>
                    <a:pt x="121" y="1"/>
                  </a:moveTo>
                  <a:cubicBezTo>
                    <a:pt x="146" y="11"/>
                    <a:pt x="155" y="24"/>
                    <a:pt x="156" y="47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3" y="116"/>
                    <a:pt x="3" y="116"/>
                    <a:pt x="3" y="116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0" y="28"/>
                    <a:pt x="11" y="13"/>
                    <a:pt x="38" y="3"/>
                  </a:cubicBezTo>
                  <a:cubicBezTo>
                    <a:pt x="57" y="0"/>
                    <a:pt x="57" y="0"/>
                    <a:pt x="57" y="0"/>
                  </a:cubicBezTo>
                  <a:cubicBezTo>
                    <a:pt x="57" y="0"/>
                    <a:pt x="78" y="20"/>
                    <a:pt x="77" y="22"/>
                  </a:cubicBezTo>
                  <a:cubicBezTo>
                    <a:pt x="76" y="24"/>
                    <a:pt x="67" y="114"/>
                    <a:pt x="67" y="114"/>
                  </a:cubicBezTo>
                  <a:cubicBezTo>
                    <a:pt x="101" y="115"/>
                    <a:pt x="101" y="115"/>
                    <a:pt x="101" y="115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103" y="1"/>
                    <a:pt x="103" y="1"/>
                    <a:pt x="103" y="1"/>
                  </a:cubicBezTo>
                  <a:lnTo>
                    <a:pt x="121" y="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532"/>
            <p:cNvSpPr>
              <a:spLocks/>
            </p:cNvSpPr>
            <p:nvPr/>
          </p:nvSpPr>
          <p:spPr bwMode="auto">
            <a:xfrm>
              <a:off x="7115779" y="4091716"/>
              <a:ext cx="94794" cy="94794"/>
            </a:xfrm>
            <a:custGeom>
              <a:avLst/>
              <a:gdLst>
                <a:gd name="T0" fmla="*/ 28 w 54"/>
                <a:gd name="T1" fmla="*/ 53 h 54"/>
                <a:gd name="T2" fmla="*/ 54 w 54"/>
                <a:gd name="T3" fmla="*/ 26 h 54"/>
                <a:gd name="T4" fmla="*/ 26 w 54"/>
                <a:gd name="T5" fmla="*/ 1 h 54"/>
                <a:gd name="T6" fmla="*/ 0 w 54"/>
                <a:gd name="T7" fmla="*/ 28 h 54"/>
                <a:gd name="T8" fmla="*/ 28 w 54"/>
                <a:gd name="T9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54">
                  <a:moveTo>
                    <a:pt x="28" y="53"/>
                  </a:moveTo>
                  <a:cubicBezTo>
                    <a:pt x="43" y="53"/>
                    <a:pt x="54" y="41"/>
                    <a:pt x="54" y="26"/>
                  </a:cubicBezTo>
                  <a:cubicBezTo>
                    <a:pt x="53" y="12"/>
                    <a:pt x="41" y="0"/>
                    <a:pt x="26" y="1"/>
                  </a:cubicBezTo>
                  <a:cubicBezTo>
                    <a:pt x="11" y="1"/>
                    <a:pt x="0" y="14"/>
                    <a:pt x="0" y="28"/>
                  </a:cubicBezTo>
                  <a:cubicBezTo>
                    <a:pt x="1" y="42"/>
                    <a:pt x="13" y="54"/>
                    <a:pt x="28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33"/>
            <p:cNvSpPr>
              <a:spLocks/>
            </p:cNvSpPr>
            <p:nvPr/>
          </p:nvSpPr>
          <p:spPr bwMode="auto">
            <a:xfrm>
              <a:off x="7070603" y="4191694"/>
              <a:ext cx="187367" cy="134786"/>
            </a:xfrm>
            <a:custGeom>
              <a:avLst/>
              <a:gdLst>
                <a:gd name="T0" fmla="*/ 82 w 107"/>
                <a:gd name="T1" fmla="*/ 0 h 77"/>
                <a:gd name="T2" fmla="*/ 54 w 107"/>
                <a:gd name="T3" fmla="*/ 31 h 77"/>
                <a:gd name="T4" fmla="*/ 25 w 107"/>
                <a:gd name="T5" fmla="*/ 1 h 77"/>
                <a:gd name="T6" fmla="*/ 0 w 107"/>
                <a:gd name="T7" fmla="*/ 34 h 77"/>
                <a:gd name="T8" fmla="*/ 2 w 107"/>
                <a:gd name="T9" fmla="*/ 77 h 77"/>
                <a:gd name="T10" fmla="*/ 107 w 107"/>
                <a:gd name="T11" fmla="*/ 77 h 77"/>
                <a:gd name="T12" fmla="*/ 105 w 107"/>
                <a:gd name="T13" fmla="*/ 31 h 77"/>
                <a:gd name="T14" fmla="*/ 82 w 107"/>
                <a:gd name="T15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7" h="77">
                  <a:moveTo>
                    <a:pt x="82" y="0"/>
                  </a:moveTo>
                  <a:cubicBezTo>
                    <a:pt x="54" y="31"/>
                    <a:pt x="54" y="31"/>
                    <a:pt x="54" y="31"/>
                  </a:cubicBezTo>
                  <a:cubicBezTo>
                    <a:pt x="25" y="1"/>
                    <a:pt x="25" y="1"/>
                    <a:pt x="25" y="1"/>
                  </a:cubicBezTo>
                  <a:cubicBezTo>
                    <a:pt x="7" y="8"/>
                    <a:pt x="0" y="18"/>
                    <a:pt x="0" y="34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105" y="31"/>
                    <a:pt x="105" y="31"/>
                    <a:pt x="105" y="31"/>
                  </a:cubicBezTo>
                  <a:cubicBezTo>
                    <a:pt x="104" y="15"/>
                    <a:pt x="98" y="6"/>
                    <a:pt x="82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39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40"/>
            <p:cNvSpPr>
              <a:spLocks/>
            </p:cNvSpPr>
            <p:nvPr/>
          </p:nvSpPr>
          <p:spPr bwMode="auto">
            <a:xfrm>
              <a:off x="5760517" y="4082829"/>
              <a:ext cx="301416" cy="345111"/>
            </a:xfrm>
            <a:custGeom>
              <a:avLst/>
              <a:gdLst>
                <a:gd name="T0" fmla="*/ 162 w 172"/>
                <a:gd name="T1" fmla="*/ 165 h 197"/>
                <a:gd name="T2" fmla="*/ 158 w 172"/>
                <a:gd name="T3" fmla="*/ 165 h 197"/>
                <a:gd name="T4" fmla="*/ 157 w 172"/>
                <a:gd name="T5" fmla="*/ 152 h 197"/>
                <a:gd name="T6" fmla="*/ 137 w 172"/>
                <a:gd name="T7" fmla="*/ 129 h 197"/>
                <a:gd name="T8" fmla="*/ 137 w 172"/>
                <a:gd name="T9" fmla="*/ 57 h 197"/>
                <a:gd name="T10" fmla="*/ 152 w 172"/>
                <a:gd name="T11" fmla="*/ 44 h 197"/>
                <a:gd name="T12" fmla="*/ 161 w 172"/>
                <a:gd name="T13" fmla="*/ 34 h 197"/>
                <a:gd name="T14" fmla="*/ 161 w 172"/>
                <a:gd name="T15" fmla="*/ 24 h 197"/>
                <a:gd name="T16" fmla="*/ 161 w 172"/>
                <a:gd name="T17" fmla="*/ 20 h 197"/>
                <a:gd name="T18" fmla="*/ 161 w 172"/>
                <a:gd name="T19" fmla="*/ 10 h 197"/>
                <a:gd name="T20" fmla="*/ 151 w 172"/>
                <a:gd name="T21" fmla="*/ 0 h 197"/>
                <a:gd name="T22" fmla="*/ 134 w 172"/>
                <a:gd name="T23" fmla="*/ 0 h 197"/>
                <a:gd name="T24" fmla="*/ 125 w 172"/>
                <a:gd name="T25" fmla="*/ 10 h 197"/>
                <a:gd name="T26" fmla="*/ 125 w 172"/>
                <a:gd name="T27" fmla="*/ 14 h 197"/>
                <a:gd name="T28" fmla="*/ 104 w 172"/>
                <a:gd name="T29" fmla="*/ 14 h 197"/>
                <a:gd name="T30" fmla="*/ 104 w 172"/>
                <a:gd name="T31" fmla="*/ 10 h 197"/>
                <a:gd name="T32" fmla="*/ 95 w 172"/>
                <a:gd name="T33" fmla="*/ 0 h 197"/>
                <a:gd name="T34" fmla="*/ 78 w 172"/>
                <a:gd name="T35" fmla="*/ 0 h 197"/>
                <a:gd name="T36" fmla="*/ 68 w 172"/>
                <a:gd name="T37" fmla="*/ 10 h 197"/>
                <a:gd name="T38" fmla="*/ 68 w 172"/>
                <a:gd name="T39" fmla="*/ 14 h 197"/>
                <a:gd name="T40" fmla="*/ 45 w 172"/>
                <a:gd name="T41" fmla="*/ 14 h 197"/>
                <a:gd name="T42" fmla="*/ 45 w 172"/>
                <a:gd name="T43" fmla="*/ 10 h 197"/>
                <a:gd name="T44" fmla="*/ 35 w 172"/>
                <a:gd name="T45" fmla="*/ 0 h 197"/>
                <a:gd name="T46" fmla="*/ 19 w 172"/>
                <a:gd name="T47" fmla="*/ 0 h 197"/>
                <a:gd name="T48" fmla="*/ 9 w 172"/>
                <a:gd name="T49" fmla="*/ 10 h 197"/>
                <a:gd name="T50" fmla="*/ 9 w 172"/>
                <a:gd name="T51" fmla="*/ 20 h 197"/>
                <a:gd name="T52" fmla="*/ 9 w 172"/>
                <a:gd name="T53" fmla="*/ 24 h 197"/>
                <a:gd name="T54" fmla="*/ 9 w 172"/>
                <a:gd name="T55" fmla="*/ 34 h 197"/>
                <a:gd name="T56" fmla="*/ 13 w 172"/>
                <a:gd name="T57" fmla="*/ 43 h 197"/>
                <a:gd name="T58" fmla="*/ 13 w 172"/>
                <a:gd name="T59" fmla="*/ 43 h 197"/>
                <a:gd name="T60" fmla="*/ 34 w 172"/>
                <a:gd name="T61" fmla="*/ 58 h 197"/>
                <a:gd name="T62" fmla="*/ 33 w 172"/>
                <a:gd name="T63" fmla="*/ 129 h 197"/>
                <a:gd name="T64" fmla="*/ 13 w 172"/>
                <a:gd name="T65" fmla="*/ 151 h 197"/>
                <a:gd name="T66" fmla="*/ 13 w 172"/>
                <a:gd name="T67" fmla="*/ 165 h 197"/>
                <a:gd name="T68" fmla="*/ 10 w 172"/>
                <a:gd name="T69" fmla="*/ 165 h 197"/>
                <a:gd name="T70" fmla="*/ 0 w 172"/>
                <a:gd name="T71" fmla="*/ 176 h 197"/>
                <a:gd name="T72" fmla="*/ 0 w 172"/>
                <a:gd name="T73" fmla="*/ 186 h 197"/>
                <a:gd name="T74" fmla="*/ 10 w 172"/>
                <a:gd name="T75" fmla="*/ 197 h 197"/>
                <a:gd name="T76" fmla="*/ 162 w 172"/>
                <a:gd name="T77" fmla="*/ 197 h 197"/>
                <a:gd name="T78" fmla="*/ 172 w 172"/>
                <a:gd name="T79" fmla="*/ 186 h 197"/>
                <a:gd name="T80" fmla="*/ 172 w 172"/>
                <a:gd name="T81" fmla="*/ 176 h 197"/>
                <a:gd name="T82" fmla="*/ 162 w 172"/>
                <a:gd name="T83" fmla="*/ 165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72" h="197">
                  <a:moveTo>
                    <a:pt x="162" y="165"/>
                  </a:moveTo>
                  <a:cubicBezTo>
                    <a:pt x="158" y="165"/>
                    <a:pt x="158" y="165"/>
                    <a:pt x="158" y="165"/>
                  </a:cubicBezTo>
                  <a:cubicBezTo>
                    <a:pt x="157" y="152"/>
                    <a:pt x="157" y="152"/>
                    <a:pt x="157" y="152"/>
                  </a:cubicBezTo>
                  <a:cubicBezTo>
                    <a:pt x="137" y="129"/>
                    <a:pt x="137" y="129"/>
                    <a:pt x="137" y="129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52" y="44"/>
                    <a:pt x="152" y="44"/>
                    <a:pt x="152" y="44"/>
                  </a:cubicBezTo>
                  <a:cubicBezTo>
                    <a:pt x="157" y="44"/>
                    <a:pt x="161" y="40"/>
                    <a:pt x="161" y="34"/>
                  </a:cubicBezTo>
                  <a:cubicBezTo>
                    <a:pt x="161" y="24"/>
                    <a:pt x="161" y="24"/>
                    <a:pt x="161" y="24"/>
                  </a:cubicBezTo>
                  <a:cubicBezTo>
                    <a:pt x="161" y="20"/>
                    <a:pt x="161" y="20"/>
                    <a:pt x="161" y="20"/>
                  </a:cubicBezTo>
                  <a:cubicBezTo>
                    <a:pt x="161" y="10"/>
                    <a:pt x="161" y="10"/>
                    <a:pt x="161" y="10"/>
                  </a:cubicBezTo>
                  <a:cubicBezTo>
                    <a:pt x="161" y="4"/>
                    <a:pt x="157" y="0"/>
                    <a:pt x="151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29" y="0"/>
                    <a:pt x="125" y="4"/>
                    <a:pt x="125" y="10"/>
                  </a:cubicBezTo>
                  <a:cubicBezTo>
                    <a:pt x="125" y="14"/>
                    <a:pt x="125" y="14"/>
                    <a:pt x="125" y="14"/>
                  </a:cubicBezTo>
                  <a:cubicBezTo>
                    <a:pt x="104" y="14"/>
                    <a:pt x="104" y="14"/>
                    <a:pt x="104" y="14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4"/>
                    <a:pt x="100" y="0"/>
                    <a:pt x="95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72" y="0"/>
                    <a:pt x="68" y="4"/>
                    <a:pt x="68" y="10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45" y="14"/>
                    <a:pt x="45" y="14"/>
                    <a:pt x="45" y="14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4"/>
                    <a:pt x="41" y="0"/>
                    <a:pt x="35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9" y="4"/>
                    <a:pt x="9" y="1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8"/>
                    <a:pt x="11" y="41"/>
                    <a:pt x="13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0" y="165"/>
                    <a:pt x="10" y="165"/>
                    <a:pt x="10" y="165"/>
                  </a:cubicBezTo>
                  <a:cubicBezTo>
                    <a:pt x="5" y="165"/>
                    <a:pt x="0" y="170"/>
                    <a:pt x="0" y="176"/>
                  </a:cubicBezTo>
                  <a:cubicBezTo>
                    <a:pt x="0" y="186"/>
                    <a:pt x="0" y="186"/>
                    <a:pt x="0" y="186"/>
                  </a:cubicBezTo>
                  <a:cubicBezTo>
                    <a:pt x="0" y="192"/>
                    <a:pt x="5" y="197"/>
                    <a:pt x="10" y="197"/>
                  </a:cubicBezTo>
                  <a:cubicBezTo>
                    <a:pt x="162" y="197"/>
                    <a:pt x="162" y="197"/>
                    <a:pt x="162" y="197"/>
                  </a:cubicBezTo>
                  <a:cubicBezTo>
                    <a:pt x="167" y="197"/>
                    <a:pt x="172" y="192"/>
                    <a:pt x="172" y="186"/>
                  </a:cubicBezTo>
                  <a:cubicBezTo>
                    <a:pt x="172" y="176"/>
                    <a:pt x="172" y="176"/>
                    <a:pt x="172" y="176"/>
                  </a:cubicBezTo>
                  <a:cubicBezTo>
                    <a:pt x="172" y="170"/>
                    <a:pt x="167" y="165"/>
                    <a:pt x="162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6851920" y="2733158"/>
            <a:ext cx="559550" cy="560228"/>
            <a:chOff x="6557381" y="2464660"/>
            <a:chExt cx="610979" cy="611720"/>
          </a:xfrm>
          <a:solidFill>
            <a:schemeClr val="accent1"/>
          </a:solidFill>
        </p:grpSpPr>
        <p:sp>
          <p:nvSpPr>
            <p:cNvPr id="52" name="Freeform 541"/>
            <p:cNvSpPr>
              <a:spLocks/>
            </p:cNvSpPr>
            <p:nvPr/>
          </p:nvSpPr>
          <p:spPr bwMode="auto">
            <a:xfrm>
              <a:off x="6557381" y="2464660"/>
              <a:ext cx="610979" cy="611720"/>
            </a:xfrm>
            <a:custGeom>
              <a:avLst/>
              <a:gdLst>
                <a:gd name="T0" fmla="*/ 349 w 349"/>
                <a:gd name="T1" fmla="*/ 282 h 349"/>
                <a:gd name="T2" fmla="*/ 282 w 349"/>
                <a:gd name="T3" fmla="*/ 349 h 349"/>
                <a:gd name="T4" fmla="*/ 68 w 349"/>
                <a:gd name="T5" fmla="*/ 349 h 349"/>
                <a:gd name="T6" fmla="*/ 0 w 349"/>
                <a:gd name="T7" fmla="*/ 282 h 349"/>
                <a:gd name="T8" fmla="*/ 0 w 349"/>
                <a:gd name="T9" fmla="*/ 68 h 349"/>
                <a:gd name="T10" fmla="*/ 68 w 349"/>
                <a:gd name="T11" fmla="*/ 0 h 349"/>
                <a:gd name="T12" fmla="*/ 282 w 349"/>
                <a:gd name="T13" fmla="*/ 0 h 349"/>
                <a:gd name="T14" fmla="*/ 349 w 349"/>
                <a:gd name="T15" fmla="*/ 68 h 349"/>
                <a:gd name="T16" fmla="*/ 349 w 349"/>
                <a:gd name="T17" fmla="*/ 282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9" h="349">
                  <a:moveTo>
                    <a:pt x="349" y="282"/>
                  </a:moveTo>
                  <a:cubicBezTo>
                    <a:pt x="349" y="319"/>
                    <a:pt x="319" y="349"/>
                    <a:pt x="282" y="349"/>
                  </a:cubicBezTo>
                  <a:cubicBezTo>
                    <a:pt x="68" y="349"/>
                    <a:pt x="68" y="349"/>
                    <a:pt x="68" y="349"/>
                  </a:cubicBezTo>
                  <a:cubicBezTo>
                    <a:pt x="30" y="349"/>
                    <a:pt x="0" y="319"/>
                    <a:pt x="0" y="282"/>
                  </a:cubicBezTo>
                  <a:cubicBezTo>
                    <a:pt x="0" y="68"/>
                    <a:pt x="0" y="68"/>
                    <a:pt x="0" y="68"/>
                  </a:cubicBezTo>
                  <a:cubicBezTo>
                    <a:pt x="0" y="31"/>
                    <a:pt x="30" y="0"/>
                    <a:pt x="68" y="0"/>
                  </a:cubicBezTo>
                  <a:cubicBezTo>
                    <a:pt x="282" y="0"/>
                    <a:pt x="282" y="0"/>
                    <a:pt x="282" y="0"/>
                  </a:cubicBezTo>
                  <a:cubicBezTo>
                    <a:pt x="319" y="0"/>
                    <a:pt x="349" y="31"/>
                    <a:pt x="349" y="68"/>
                  </a:cubicBezTo>
                  <a:lnTo>
                    <a:pt x="349" y="282"/>
                  </a:lnTo>
                  <a:close/>
                </a:path>
              </a:pathLst>
            </a:custGeom>
            <a:solidFill>
              <a:srgbClr val="FFFFFF"/>
            </a:solidFill>
            <a:ln w="68263" cap="flat">
              <a:solidFill>
                <a:schemeClr val="accent1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42"/>
            <p:cNvSpPr>
              <a:spLocks noEditPoints="1"/>
            </p:cNvSpPr>
            <p:nvPr/>
          </p:nvSpPr>
          <p:spPr bwMode="auto">
            <a:xfrm>
              <a:off x="6704757" y="2572044"/>
              <a:ext cx="309563" cy="385102"/>
            </a:xfrm>
            <a:custGeom>
              <a:avLst/>
              <a:gdLst>
                <a:gd name="T0" fmla="*/ 106 w 177"/>
                <a:gd name="T1" fmla="*/ 39 h 220"/>
                <a:gd name="T2" fmla="*/ 119 w 177"/>
                <a:gd name="T3" fmla="*/ 12 h 220"/>
                <a:gd name="T4" fmla="*/ 99 w 177"/>
                <a:gd name="T5" fmla="*/ 6 h 220"/>
                <a:gd name="T6" fmla="*/ 51 w 177"/>
                <a:gd name="T7" fmla="*/ 6 h 220"/>
                <a:gd name="T8" fmla="*/ 55 w 177"/>
                <a:gd name="T9" fmla="*/ 24 h 220"/>
                <a:gd name="T10" fmla="*/ 67 w 177"/>
                <a:gd name="T11" fmla="*/ 39 h 220"/>
                <a:gd name="T12" fmla="*/ 1 w 177"/>
                <a:gd name="T13" fmla="*/ 177 h 220"/>
                <a:gd name="T14" fmla="*/ 3 w 177"/>
                <a:gd name="T15" fmla="*/ 202 h 220"/>
                <a:gd name="T16" fmla="*/ 23 w 177"/>
                <a:gd name="T17" fmla="*/ 220 h 220"/>
                <a:gd name="T18" fmla="*/ 153 w 177"/>
                <a:gd name="T19" fmla="*/ 217 h 220"/>
                <a:gd name="T20" fmla="*/ 175 w 177"/>
                <a:gd name="T21" fmla="*/ 201 h 220"/>
                <a:gd name="T22" fmla="*/ 176 w 177"/>
                <a:gd name="T23" fmla="*/ 195 h 220"/>
                <a:gd name="T24" fmla="*/ 176 w 177"/>
                <a:gd name="T25" fmla="*/ 193 h 220"/>
                <a:gd name="T26" fmla="*/ 176 w 177"/>
                <a:gd name="T27" fmla="*/ 174 h 220"/>
                <a:gd name="T28" fmla="*/ 106 w 177"/>
                <a:gd name="T29" fmla="*/ 39 h 220"/>
                <a:gd name="T30" fmla="*/ 112 w 177"/>
                <a:gd name="T31" fmla="*/ 168 h 220"/>
                <a:gd name="T32" fmla="*/ 92 w 177"/>
                <a:gd name="T33" fmla="*/ 178 h 220"/>
                <a:gd name="T34" fmla="*/ 92 w 177"/>
                <a:gd name="T35" fmla="*/ 190 h 220"/>
                <a:gd name="T36" fmla="*/ 85 w 177"/>
                <a:gd name="T37" fmla="*/ 190 h 220"/>
                <a:gd name="T38" fmla="*/ 85 w 177"/>
                <a:gd name="T39" fmla="*/ 178 h 220"/>
                <a:gd name="T40" fmla="*/ 70 w 177"/>
                <a:gd name="T41" fmla="*/ 174 h 220"/>
                <a:gd name="T42" fmla="*/ 60 w 177"/>
                <a:gd name="T43" fmla="*/ 165 h 220"/>
                <a:gd name="T44" fmla="*/ 55 w 177"/>
                <a:gd name="T45" fmla="*/ 149 h 220"/>
                <a:gd name="T46" fmla="*/ 67 w 177"/>
                <a:gd name="T47" fmla="*/ 147 h 220"/>
                <a:gd name="T48" fmla="*/ 72 w 177"/>
                <a:gd name="T49" fmla="*/ 161 h 220"/>
                <a:gd name="T50" fmla="*/ 85 w 177"/>
                <a:gd name="T51" fmla="*/ 168 h 220"/>
                <a:gd name="T52" fmla="*/ 84 w 177"/>
                <a:gd name="T53" fmla="*/ 130 h 220"/>
                <a:gd name="T54" fmla="*/ 69 w 177"/>
                <a:gd name="T55" fmla="*/ 124 h 220"/>
                <a:gd name="T56" fmla="*/ 60 w 177"/>
                <a:gd name="T57" fmla="*/ 116 h 220"/>
                <a:gd name="T58" fmla="*/ 57 w 177"/>
                <a:gd name="T59" fmla="*/ 103 h 220"/>
                <a:gd name="T60" fmla="*/ 65 w 177"/>
                <a:gd name="T61" fmla="*/ 82 h 220"/>
                <a:gd name="T62" fmla="*/ 83 w 177"/>
                <a:gd name="T63" fmla="*/ 75 h 220"/>
                <a:gd name="T64" fmla="*/ 83 w 177"/>
                <a:gd name="T65" fmla="*/ 69 h 220"/>
                <a:gd name="T66" fmla="*/ 90 w 177"/>
                <a:gd name="T67" fmla="*/ 69 h 220"/>
                <a:gd name="T68" fmla="*/ 90 w 177"/>
                <a:gd name="T69" fmla="*/ 75 h 220"/>
                <a:gd name="T70" fmla="*/ 107 w 177"/>
                <a:gd name="T71" fmla="*/ 81 h 220"/>
                <a:gd name="T72" fmla="*/ 116 w 177"/>
                <a:gd name="T73" fmla="*/ 99 h 220"/>
                <a:gd name="T74" fmla="*/ 104 w 177"/>
                <a:gd name="T75" fmla="*/ 101 h 220"/>
                <a:gd name="T76" fmla="*/ 100 w 177"/>
                <a:gd name="T77" fmla="*/ 90 h 220"/>
                <a:gd name="T78" fmla="*/ 90 w 177"/>
                <a:gd name="T79" fmla="*/ 85 h 220"/>
                <a:gd name="T80" fmla="*/ 91 w 177"/>
                <a:gd name="T81" fmla="*/ 120 h 220"/>
                <a:gd name="T82" fmla="*/ 103 w 177"/>
                <a:gd name="T83" fmla="*/ 123 h 220"/>
                <a:gd name="T84" fmla="*/ 112 w 177"/>
                <a:gd name="T85" fmla="*/ 129 h 220"/>
                <a:gd name="T86" fmla="*/ 118 w 177"/>
                <a:gd name="T87" fmla="*/ 137 h 220"/>
                <a:gd name="T88" fmla="*/ 120 w 177"/>
                <a:gd name="T89" fmla="*/ 147 h 220"/>
                <a:gd name="T90" fmla="*/ 112 w 177"/>
                <a:gd name="T91" fmla="*/ 16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77" h="220">
                  <a:moveTo>
                    <a:pt x="106" y="39"/>
                  </a:moveTo>
                  <a:cubicBezTo>
                    <a:pt x="107" y="30"/>
                    <a:pt x="111" y="19"/>
                    <a:pt x="119" y="12"/>
                  </a:cubicBezTo>
                  <a:cubicBezTo>
                    <a:pt x="131" y="3"/>
                    <a:pt x="112" y="4"/>
                    <a:pt x="99" y="6"/>
                  </a:cubicBezTo>
                  <a:cubicBezTo>
                    <a:pt x="86" y="7"/>
                    <a:pt x="57" y="0"/>
                    <a:pt x="51" y="6"/>
                  </a:cubicBezTo>
                  <a:cubicBezTo>
                    <a:pt x="45" y="11"/>
                    <a:pt x="48" y="20"/>
                    <a:pt x="55" y="24"/>
                  </a:cubicBezTo>
                  <a:cubicBezTo>
                    <a:pt x="59" y="27"/>
                    <a:pt x="64" y="34"/>
                    <a:pt x="67" y="39"/>
                  </a:cubicBezTo>
                  <a:cubicBezTo>
                    <a:pt x="28" y="54"/>
                    <a:pt x="0" y="110"/>
                    <a:pt x="1" y="177"/>
                  </a:cubicBezTo>
                  <a:cubicBezTo>
                    <a:pt x="1" y="185"/>
                    <a:pt x="2" y="194"/>
                    <a:pt x="3" y="202"/>
                  </a:cubicBezTo>
                  <a:cubicBezTo>
                    <a:pt x="5" y="207"/>
                    <a:pt x="10" y="220"/>
                    <a:pt x="23" y="220"/>
                  </a:cubicBezTo>
                  <a:cubicBezTo>
                    <a:pt x="40" y="219"/>
                    <a:pt x="153" y="217"/>
                    <a:pt x="153" y="217"/>
                  </a:cubicBezTo>
                  <a:cubicBezTo>
                    <a:pt x="153" y="217"/>
                    <a:pt x="172" y="217"/>
                    <a:pt x="175" y="201"/>
                  </a:cubicBezTo>
                  <a:cubicBezTo>
                    <a:pt x="175" y="199"/>
                    <a:pt x="176" y="197"/>
                    <a:pt x="176" y="195"/>
                  </a:cubicBezTo>
                  <a:cubicBezTo>
                    <a:pt x="176" y="194"/>
                    <a:pt x="176" y="194"/>
                    <a:pt x="176" y="193"/>
                  </a:cubicBezTo>
                  <a:cubicBezTo>
                    <a:pt x="176" y="187"/>
                    <a:pt x="177" y="180"/>
                    <a:pt x="176" y="174"/>
                  </a:cubicBezTo>
                  <a:cubicBezTo>
                    <a:pt x="175" y="107"/>
                    <a:pt x="145" y="52"/>
                    <a:pt x="106" y="39"/>
                  </a:cubicBezTo>
                  <a:close/>
                  <a:moveTo>
                    <a:pt x="112" y="168"/>
                  </a:moveTo>
                  <a:cubicBezTo>
                    <a:pt x="107" y="174"/>
                    <a:pt x="100" y="177"/>
                    <a:pt x="92" y="178"/>
                  </a:cubicBezTo>
                  <a:cubicBezTo>
                    <a:pt x="92" y="190"/>
                    <a:pt x="92" y="190"/>
                    <a:pt x="92" y="190"/>
                  </a:cubicBezTo>
                  <a:cubicBezTo>
                    <a:pt x="85" y="190"/>
                    <a:pt x="85" y="190"/>
                    <a:pt x="85" y="190"/>
                  </a:cubicBezTo>
                  <a:cubicBezTo>
                    <a:pt x="85" y="178"/>
                    <a:pt x="85" y="178"/>
                    <a:pt x="85" y="178"/>
                  </a:cubicBezTo>
                  <a:cubicBezTo>
                    <a:pt x="79" y="177"/>
                    <a:pt x="74" y="176"/>
                    <a:pt x="70" y="174"/>
                  </a:cubicBezTo>
                  <a:cubicBezTo>
                    <a:pt x="66" y="172"/>
                    <a:pt x="63" y="169"/>
                    <a:pt x="60" y="165"/>
                  </a:cubicBezTo>
                  <a:cubicBezTo>
                    <a:pt x="58" y="161"/>
                    <a:pt x="56" y="155"/>
                    <a:pt x="55" y="149"/>
                  </a:cubicBezTo>
                  <a:cubicBezTo>
                    <a:pt x="67" y="147"/>
                    <a:pt x="67" y="147"/>
                    <a:pt x="67" y="147"/>
                  </a:cubicBezTo>
                  <a:cubicBezTo>
                    <a:pt x="68" y="153"/>
                    <a:pt x="70" y="158"/>
                    <a:pt x="72" y="161"/>
                  </a:cubicBezTo>
                  <a:cubicBezTo>
                    <a:pt x="76" y="165"/>
                    <a:pt x="80" y="167"/>
                    <a:pt x="85" y="168"/>
                  </a:cubicBezTo>
                  <a:cubicBezTo>
                    <a:pt x="84" y="130"/>
                    <a:pt x="84" y="130"/>
                    <a:pt x="84" y="130"/>
                  </a:cubicBezTo>
                  <a:cubicBezTo>
                    <a:pt x="79" y="129"/>
                    <a:pt x="74" y="127"/>
                    <a:pt x="69" y="124"/>
                  </a:cubicBezTo>
                  <a:cubicBezTo>
                    <a:pt x="65" y="122"/>
                    <a:pt x="62" y="119"/>
                    <a:pt x="60" y="116"/>
                  </a:cubicBezTo>
                  <a:cubicBezTo>
                    <a:pt x="58" y="112"/>
                    <a:pt x="57" y="108"/>
                    <a:pt x="57" y="103"/>
                  </a:cubicBezTo>
                  <a:cubicBezTo>
                    <a:pt x="56" y="94"/>
                    <a:pt x="59" y="87"/>
                    <a:pt x="65" y="82"/>
                  </a:cubicBezTo>
                  <a:cubicBezTo>
                    <a:pt x="69" y="78"/>
                    <a:pt x="75" y="76"/>
                    <a:pt x="83" y="75"/>
                  </a:cubicBezTo>
                  <a:cubicBezTo>
                    <a:pt x="83" y="69"/>
                    <a:pt x="83" y="69"/>
                    <a:pt x="83" y="69"/>
                  </a:cubicBezTo>
                  <a:cubicBezTo>
                    <a:pt x="90" y="69"/>
                    <a:pt x="90" y="69"/>
                    <a:pt x="90" y="69"/>
                  </a:cubicBezTo>
                  <a:cubicBezTo>
                    <a:pt x="90" y="75"/>
                    <a:pt x="90" y="75"/>
                    <a:pt x="90" y="75"/>
                  </a:cubicBezTo>
                  <a:cubicBezTo>
                    <a:pt x="97" y="76"/>
                    <a:pt x="103" y="78"/>
                    <a:pt x="107" y="81"/>
                  </a:cubicBezTo>
                  <a:cubicBezTo>
                    <a:pt x="112" y="85"/>
                    <a:pt x="115" y="91"/>
                    <a:pt x="116" y="99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3" y="96"/>
                    <a:pt x="102" y="92"/>
                    <a:pt x="100" y="90"/>
                  </a:cubicBezTo>
                  <a:cubicBezTo>
                    <a:pt x="97" y="87"/>
                    <a:pt x="94" y="86"/>
                    <a:pt x="90" y="85"/>
                  </a:cubicBezTo>
                  <a:cubicBezTo>
                    <a:pt x="91" y="120"/>
                    <a:pt x="91" y="120"/>
                    <a:pt x="91" y="120"/>
                  </a:cubicBezTo>
                  <a:cubicBezTo>
                    <a:pt x="97" y="121"/>
                    <a:pt x="101" y="122"/>
                    <a:pt x="103" y="123"/>
                  </a:cubicBezTo>
                  <a:cubicBezTo>
                    <a:pt x="107" y="124"/>
                    <a:pt x="110" y="126"/>
                    <a:pt x="112" y="129"/>
                  </a:cubicBezTo>
                  <a:cubicBezTo>
                    <a:pt x="114" y="131"/>
                    <a:pt x="116" y="134"/>
                    <a:pt x="118" y="137"/>
                  </a:cubicBezTo>
                  <a:cubicBezTo>
                    <a:pt x="119" y="140"/>
                    <a:pt x="120" y="144"/>
                    <a:pt x="120" y="147"/>
                  </a:cubicBezTo>
                  <a:cubicBezTo>
                    <a:pt x="120" y="156"/>
                    <a:pt x="117" y="163"/>
                    <a:pt x="112" y="16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543"/>
            <p:cNvSpPr>
              <a:spLocks/>
            </p:cNvSpPr>
            <p:nvPr/>
          </p:nvSpPr>
          <p:spPr bwMode="auto">
            <a:xfrm>
              <a:off x="6863981" y="2800884"/>
              <a:ext cx="28142" cy="65171"/>
            </a:xfrm>
            <a:custGeom>
              <a:avLst/>
              <a:gdLst>
                <a:gd name="T0" fmla="*/ 0 w 16"/>
                <a:gd name="T1" fmla="*/ 0 h 37"/>
                <a:gd name="T2" fmla="*/ 1 w 16"/>
                <a:gd name="T3" fmla="*/ 37 h 37"/>
                <a:gd name="T4" fmla="*/ 12 w 16"/>
                <a:gd name="T5" fmla="*/ 30 h 37"/>
                <a:gd name="T6" fmla="*/ 16 w 16"/>
                <a:gd name="T7" fmla="*/ 17 h 37"/>
                <a:gd name="T8" fmla="*/ 13 w 16"/>
                <a:gd name="T9" fmla="*/ 7 h 37"/>
                <a:gd name="T10" fmla="*/ 0 w 16"/>
                <a:gd name="T11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7">
                  <a:moveTo>
                    <a:pt x="0" y="0"/>
                  </a:moveTo>
                  <a:cubicBezTo>
                    <a:pt x="1" y="37"/>
                    <a:pt x="1" y="37"/>
                    <a:pt x="1" y="37"/>
                  </a:cubicBezTo>
                  <a:cubicBezTo>
                    <a:pt x="5" y="36"/>
                    <a:pt x="9" y="34"/>
                    <a:pt x="12" y="30"/>
                  </a:cubicBezTo>
                  <a:cubicBezTo>
                    <a:pt x="15" y="27"/>
                    <a:pt x="16" y="23"/>
                    <a:pt x="16" y="17"/>
                  </a:cubicBezTo>
                  <a:cubicBezTo>
                    <a:pt x="16" y="13"/>
                    <a:pt x="15" y="10"/>
                    <a:pt x="13" y="7"/>
                  </a:cubicBezTo>
                  <a:cubicBezTo>
                    <a:pt x="11" y="4"/>
                    <a:pt x="6" y="2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544"/>
            <p:cNvSpPr>
              <a:spLocks/>
            </p:cNvSpPr>
            <p:nvPr/>
          </p:nvSpPr>
          <p:spPr bwMode="auto">
            <a:xfrm>
              <a:off x="6823249" y="2720901"/>
              <a:ext cx="28142" cy="57765"/>
            </a:xfrm>
            <a:custGeom>
              <a:avLst/>
              <a:gdLst>
                <a:gd name="T0" fmla="*/ 1 w 16"/>
                <a:gd name="T1" fmla="*/ 17 h 33"/>
                <a:gd name="T2" fmla="*/ 4 w 16"/>
                <a:gd name="T3" fmla="*/ 27 h 33"/>
                <a:gd name="T4" fmla="*/ 16 w 16"/>
                <a:gd name="T5" fmla="*/ 33 h 33"/>
                <a:gd name="T6" fmla="*/ 15 w 16"/>
                <a:gd name="T7" fmla="*/ 0 h 33"/>
                <a:gd name="T8" fmla="*/ 4 w 16"/>
                <a:gd name="T9" fmla="*/ 6 h 33"/>
                <a:gd name="T10" fmla="*/ 1 w 16"/>
                <a:gd name="T11" fmla="*/ 17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33">
                  <a:moveTo>
                    <a:pt x="1" y="17"/>
                  </a:moveTo>
                  <a:cubicBezTo>
                    <a:pt x="1" y="21"/>
                    <a:pt x="2" y="24"/>
                    <a:pt x="4" y="27"/>
                  </a:cubicBezTo>
                  <a:cubicBezTo>
                    <a:pt x="6" y="30"/>
                    <a:pt x="10" y="32"/>
                    <a:pt x="16" y="33"/>
                  </a:cubicBezTo>
                  <a:cubicBezTo>
                    <a:pt x="15" y="0"/>
                    <a:pt x="15" y="0"/>
                    <a:pt x="15" y="0"/>
                  </a:cubicBezTo>
                  <a:cubicBezTo>
                    <a:pt x="11" y="1"/>
                    <a:pt x="7" y="3"/>
                    <a:pt x="4" y="6"/>
                  </a:cubicBezTo>
                  <a:cubicBezTo>
                    <a:pt x="2" y="9"/>
                    <a:pt x="0" y="13"/>
                    <a:pt x="1" y="17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7662328" y="2467054"/>
            <a:ext cx="3206968" cy="559484"/>
            <a:chOff x="7813899" y="2232029"/>
            <a:chExt cx="3501728" cy="610908"/>
          </a:xfrm>
        </p:grpSpPr>
        <p:sp>
          <p:nvSpPr>
            <p:cNvPr id="56" name="Rectangle 55"/>
            <p:cNvSpPr/>
            <p:nvPr/>
          </p:nvSpPr>
          <p:spPr>
            <a:xfrm>
              <a:off x="7813899" y="2534177"/>
              <a:ext cx="3501728" cy="308760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890898" y="2232029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 flipH="1">
            <a:off x="1888237" y="5090712"/>
            <a:ext cx="2854350" cy="559484"/>
            <a:chOff x="7813899" y="2232029"/>
            <a:chExt cx="3116698" cy="610905"/>
          </a:xfrm>
        </p:grpSpPr>
        <p:sp>
          <p:nvSpPr>
            <p:cNvPr id="68" name="Rectangle 67"/>
            <p:cNvSpPr/>
            <p:nvPr/>
          </p:nvSpPr>
          <p:spPr>
            <a:xfrm>
              <a:off x="7813899" y="2534175"/>
              <a:ext cx="3116698" cy="308759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815154" y="2232029"/>
              <a:ext cx="1372264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7906200" y="4650599"/>
            <a:ext cx="2980192" cy="1126447"/>
            <a:chOff x="8451972" y="4944509"/>
            <a:chExt cx="3254106" cy="1229981"/>
          </a:xfrm>
        </p:grpSpPr>
        <p:sp>
          <p:nvSpPr>
            <p:cNvPr id="74" name="Rectangle 73"/>
            <p:cNvSpPr/>
            <p:nvPr/>
          </p:nvSpPr>
          <p:spPr>
            <a:xfrm>
              <a:off x="8451972" y="4944509"/>
              <a:ext cx="3254106" cy="12299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9680532" y="529285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8746102" y="5312787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85%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8526417" y="5570149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2091984" y="2620965"/>
            <a:ext cx="2980192" cy="1126447"/>
            <a:chOff x="741238" y="2041048"/>
            <a:chExt cx="3254106" cy="1229981"/>
          </a:xfrm>
        </p:grpSpPr>
        <p:sp>
          <p:nvSpPr>
            <p:cNvPr id="78" name="Rectangle 77"/>
            <p:cNvSpPr/>
            <p:nvPr/>
          </p:nvSpPr>
          <p:spPr>
            <a:xfrm>
              <a:off x="741238" y="2041048"/>
              <a:ext cx="3254106" cy="122998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945131" y="2373746"/>
              <a:ext cx="1892127" cy="7312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068609" y="2416106"/>
              <a:ext cx="591965" cy="380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822687" y="2662067"/>
              <a:ext cx="1083808" cy="28229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9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9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068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7721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892871" y="64712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5"/>
          <p:cNvSpPr txBox="1">
            <a:spLocks noChangeArrowheads="1"/>
          </p:cNvSpPr>
          <p:nvPr/>
        </p:nvSpPr>
        <p:spPr bwMode="auto">
          <a:xfrm>
            <a:off x="5635266" y="4752135"/>
            <a:ext cx="6294384" cy="414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pc="31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MEDICAL WORK REPORT</a:t>
            </a:r>
            <a:endParaRPr lang="zh-CN" altLang="en-US" spc="31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9" name="TextBox 6"/>
          <p:cNvSpPr txBox="1">
            <a:spLocks noChangeArrowheads="1"/>
          </p:cNvSpPr>
          <p:nvPr/>
        </p:nvSpPr>
        <p:spPr bwMode="auto">
          <a:xfrm>
            <a:off x="5061223" y="3688333"/>
            <a:ext cx="7442471" cy="1275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974725" eaLnBrk="0" hangingPunct="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9747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 eaLnBrk="1" hangingPunct="1">
              <a:lnSpc>
                <a:spcPct val="130000"/>
              </a:lnSpc>
            </a:pPr>
            <a:r>
              <a:rPr lang="en-US" altLang="zh-CN" sz="6600" kern="2000" dirty="0" smtClean="0">
                <a:solidFill>
                  <a:schemeClr val="accent1"/>
                </a:solidFill>
                <a:latin typeface="Arial" panose="020B0604020202020204" pitchFamily="34" charset="0"/>
                <a:ea typeface="方正正准黑简体" panose="02000000000000000000" pitchFamily="2" charset="-122"/>
                <a:cs typeface="Arial" panose="020B0604020202020204" pitchFamily="34" charset="0"/>
                <a:sym typeface="Arial" panose="020B0604020202020204" pitchFamily="34" charset="0"/>
              </a:rPr>
              <a:t>THANK YOU</a:t>
            </a:r>
            <a:endParaRPr lang="zh-CN" altLang="en-US" sz="6600" kern="2000" dirty="0">
              <a:solidFill>
                <a:schemeClr val="accent1"/>
              </a:solidFill>
              <a:latin typeface="Arial" panose="020B0604020202020204" pitchFamily="34" charset="0"/>
              <a:ea typeface="方正正准黑简体" panose="02000000000000000000" pitchFamily="2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0" name="TextBox 18"/>
          <p:cNvSpPr txBox="1"/>
          <p:nvPr/>
        </p:nvSpPr>
        <p:spPr>
          <a:xfrm>
            <a:off x="7653511" y="5334265"/>
            <a:ext cx="2533507" cy="514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汇报人</a:t>
            </a:r>
            <a:r>
              <a:rPr lang="zh-CN" altLang="en-US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：第一</a:t>
            </a:r>
            <a:r>
              <a:rPr lang="en-US" altLang="zh-CN" sz="210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PPT</a:t>
            </a:r>
            <a:endParaRPr lang="en-US" altLang="zh-CN" sz="210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119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19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98743"/>
            <a:ext cx="2647534" cy="230414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213716" cy="2230565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01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913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02776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/>
          <p:cNvGrpSpPr/>
          <p:nvPr/>
        </p:nvGrpSpPr>
        <p:grpSpPr>
          <a:xfrm>
            <a:off x="5710386" y="2562285"/>
            <a:ext cx="4537939" cy="2923503"/>
            <a:chOff x="6598556" y="1837747"/>
            <a:chExt cx="4954757" cy="3192032"/>
          </a:xfrm>
        </p:grpSpPr>
        <p:sp>
          <p:nvSpPr>
            <p:cNvPr id="21" name="Rounded Rectangle 20"/>
            <p:cNvSpPr/>
            <p:nvPr/>
          </p:nvSpPr>
          <p:spPr>
            <a:xfrm>
              <a:off x="65985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4769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8440056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9318419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10281454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>
            <a:xfrm>
              <a:off x="11159817" y="1837747"/>
              <a:ext cx="393496" cy="3192032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695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" name="Rounded Rectangle 2"/>
          <p:cNvSpPr/>
          <p:nvPr/>
        </p:nvSpPr>
        <p:spPr>
          <a:xfrm>
            <a:off x="5710383" y="4276661"/>
            <a:ext cx="360580" cy="1215504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1">
                  <a:lumMod val="75000"/>
                  <a:alpha val="73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422272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6512964" y="3843965"/>
            <a:ext cx="360580" cy="164820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24853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396780" y="4723315"/>
            <a:ext cx="360580" cy="76885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3"/>
              </a:gs>
              <a:gs pos="100000">
                <a:schemeClr val="accent3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08669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99361" y="4409261"/>
            <a:ext cx="360580" cy="1082903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4"/>
              </a:gs>
              <a:gs pos="100000">
                <a:schemeClr val="accent4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911251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9083177" y="3292626"/>
            <a:ext cx="360580" cy="2199538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5"/>
              </a:gs>
              <a:gs pos="100000">
                <a:schemeClr val="accent5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95067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9885759" y="3892818"/>
            <a:ext cx="360580" cy="1599347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100000">
                <a:schemeClr val="accent6">
                  <a:lumMod val="7500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695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597648" y="5587756"/>
            <a:ext cx="883629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id-ID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120199" y="3409697"/>
            <a:ext cx="2725951" cy="16250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id-ID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2120198" y="3063857"/>
            <a:ext cx="188004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5247442" y="2678313"/>
            <a:ext cx="5493" cy="300391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251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6" grpId="0"/>
      <p:bldP spid="7" grpId="0" animBg="1"/>
      <p:bldP spid="8" grpId="0"/>
      <p:bldP spid="9" grpId="0" animBg="1"/>
      <p:bldP spid="10" grpId="0"/>
      <p:bldP spid="11" grpId="0" animBg="1"/>
      <p:bldP spid="12" grpId="0"/>
      <p:bldP spid="13" grpId="0" animBg="1"/>
      <p:bldP spid="14" grpId="0"/>
      <p:bldP spid="43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41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0887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588" y="894"/>
            <a:ext cx="12855576" cy="7231575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6976083" y="896"/>
            <a:ext cx="5881083" cy="7231573"/>
          </a:xfrm>
          <a:custGeom>
            <a:avLst/>
            <a:gdLst>
              <a:gd name="T0" fmla="*/ 1998 w 4661"/>
              <a:gd name="T1" fmla="*/ 0 h 5613"/>
              <a:gd name="T2" fmla="*/ 4661 w 4661"/>
              <a:gd name="T3" fmla="*/ 0 h 5613"/>
              <a:gd name="T4" fmla="*/ 2660 w 4661"/>
              <a:gd name="T5" fmla="*/ 5613 h 5613"/>
              <a:gd name="T6" fmla="*/ 0 w 4661"/>
              <a:gd name="T7" fmla="*/ 5613 h 5613"/>
              <a:gd name="T8" fmla="*/ 1998 w 4661"/>
              <a:gd name="T9" fmla="*/ 0 h 5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61" h="5613">
                <a:moveTo>
                  <a:pt x="1998" y="0"/>
                </a:moveTo>
                <a:lnTo>
                  <a:pt x="4661" y="0"/>
                </a:lnTo>
                <a:lnTo>
                  <a:pt x="2660" y="5613"/>
                </a:lnTo>
                <a:lnTo>
                  <a:pt x="0" y="5613"/>
                </a:lnTo>
                <a:lnTo>
                  <a:pt x="1998" y="0"/>
                </a:lnTo>
                <a:close/>
              </a:path>
            </a:pathLst>
          </a:custGeom>
          <a:solidFill>
            <a:schemeClr val="accent1">
              <a:alpha val="60000"/>
            </a:schemeClr>
          </a:solidFill>
          <a:ln>
            <a:noFill/>
          </a:ln>
          <a:effectLst/>
          <a:extLst/>
        </p:spPr>
        <p:txBody>
          <a:bodyPr vert="horz" wrap="square" lIns="45305" tIns="22653" rIns="45305" bIns="22653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ea typeface="微软雅黑" panose="020B0503020204020204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9179253" y="2180497"/>
            <a:ext cx="2506303" cy="450731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179253" y="1998743"/>
            <a:ext cx="2647534" cy="230414"/>
          </a:xfrm>
          <a:prstGeom prst="rect">
            <a:avLst/>
          </a:prstGeom>
          <a:noFill/>
        </p:spPr>
        <p:txBody>
          <a:bodyPr wrap="square" lIns="45305" tIns="22653" rIns="45305" bIns="22653" rtlCol="0">
            <a:spAutoFit/>
          </a:bodyPr>
          <a:lstStyle/>
          <a:p>
            <a:pPr>
              <a:tabLst>
                <a:tab pos="990402" algn="l"/>
              </a:tabLst>
            </a:pPr>
            <a:r>
              <a:rPr lang="en-US" altLang="zh-CN" sz="1200" dirty="0">
                <a:ln w="12700" cmpd="sng">
                  <a:noFill/>
                  <a:prstDash val="solid"/>
                </a:ln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Please replace the written content</a:t>
            </a:r>
            <a:endParaRPr lang="en-SG" altLang="zh-CN" sz="1200" dirty="0">
              <a:ln w="12700" cmpd="sng">
                <a:noFill/>
                <a:prstDash val="solid"/>
              </a:ln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8193414" y="3600660"/>
            <a:ext cx="1553690" cy="2230642"/>
          </a:xfrm>
          <a:prstGeom prst="rect">
            <a:avLst/>
          </a:prstGeom>
          <a:noFill/>
        </p:spPr>
        <p:txBody>
          <a:bodyPr wrap="none" lIns="45305" tIns="22653" rIns="45305" bIns="22653" rtlCol="0">
            <a:spAutoFit/>
          </a:bodyPr>
          <a:lstStyle/>
          <a:p>
            <a:r>
              <a:rPr lang="en-US" altLang="zh-CN" sz="14198" spc="-149" dirty="0" smtClean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Raavi" pitchFamily="34" charset="0"/>
              </a:rPr>
              <a:t>02</a:t>
            </a:r>
            <a:endParaRPr lang="zh-CN" altLang="en-US" sz="14198" spc="-149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cs typeface="Raav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97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45" grpId="0"/>
      <p:bldP spid="46" grpId="0"/>
      <p:bldP spid="7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2" name="TextBox 23"/>
          <p:cNvSpPr txBox="1"/>
          <p:nvPr/>
        </p:nvSpPr>
        <p:spPr>
          <a:xfrm>
            <a:off x="309489" y="43967"/>
            <a:ext cx="3240360" cy="571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+mn-lt"/>
              </a:rPr>
              <a:t>ADD THE TITLE WORDS</a:t>
            </a:r>
            <a:endParaRPr lang="en-GB" altLang="zh-CN" sz="2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982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1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CAA39"/>
      </a:accent1>
      <a:accent2>
        <a:srgbClr val="E2E000"/>
      </a:accent2>
      <a:accent3>
        <a:srgbClr val="1CAA39"/>
      </a:accent3>
      <a:accent4>
        <a:srgbClr val="E2E000"/>
      </a:accent4>
      <a:accent5>
        <a:srgbClr val="1CAA39"/>
      </a:accent5>
      <a:accent6>
        <a:srgbClr val="E2E000"/>
      </a:accent6>
      <a:hlink>
        <a:srgbClr val="1CAA39"/>
      </a:hlink>
      <a:folHlink>
        <a:srgbClr val="E2E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3272</Words>
  <Application>Microsoft Office PowerPoint</Application>
  <PresentationFormat>自定义</PresentationFormat>
  <Paragraphs>233</Paragraphs>
  <Slides>23</Slides>
  <Notes>15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工作报告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2018-01-25T07:39:13Z</dcterms:modified>
</cp:coreProperties>
</file>