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68" r:id="rId3"/>
    <p:sldId id="3185" r:id="rId4"/>
    <p:sldId id="3186" r:id="rId5"/>
    <p:sldId id="3190" r:id="rId6"/>
    <p:sldId id="3202" r:id="rId7"/>
    <p:sldId id="3191" r:id="rId8"/>
    <p:sldId id="3192" r:id="rId9"/>
    <p:sldId id="3206" r:id="rId10"/>
    <p:sldId id="3193" r:id="rId11"/>
    <p:sldId id="3203" r:id="rId12"/>
    <p:sldId id="3194" r:id="rId13"/>
    <p:sldId id="3195" r:id="rId14"/>
    <p:sldId id="3207" r:id="rId15"/>
    <p:sldId id="3196" r:id="rId16"/>
    <p:sldId id="3204" r:id="rId17"/>
    <p:sldId id="3197" r:id="rId18"/>
    <p:sldId id="3198" r:id="rId19"/>
    <p:sldId id="3208" r:id="rId20"/>
    <p:sldId id="3199" r:id="rId21"/>
    <p:sldId id="3205" r:id="rId22"/>
    <p:sldId id="3200" r:id="rId23"/>
    <p:sldId id="3209" r:id="rId24"/>
    <p:sldId id="321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3637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70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5696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1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32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287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7144717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0FC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10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143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14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60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3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93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86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416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3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9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5416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544317"/>
            <a:ext cx="12858750" cy="3096196"/>
          </a:xfrm>
          <a:prstGeom prst="rect">
            <a:avLst/>
          </a:prstGeom>
          <a:solidFill>
            <a:srgbClr val="0FC7D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282183" y="5401554"/>
            <a:ext cx="6294384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MEDICAL DOCTORS AND NURSES WORK REPORT</a:t>
            </a:r>
            <a:endParaRPr lang="zh-CN" altLang="en-US" sz="1400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708140" y="4441204"/>
            <a:ext cx="7442471" cy="1110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5400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医疗医生护士工作报告</a:t>
            </a:r>
            <a:endParaRPr lang="zh-CN" altLang="en-US" sz="5400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277247" y="5890939"/>
            <a:ext cx="2582334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54948" y="3760341"/>
            <a:ext cx="1748855" cy="9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 smtClean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altLang="zh-CN" sz="4800" dirty="0">
              <a:solidFill>
                <a:schemeClr val="bg1"/>
              </a:solidFill>
              <a:latin typeface="Britannic Bold" panose="020B0903060703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7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/>
      <p:bldP spid="19" grpId="0"/>
      <p:bldP spid="20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THREE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86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FOUR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629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7"/>
            <a:ext cx="12856810" cy="30919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5139683"/>
            <a:ext cx="12856457" cy="165728"/>
          </a:xfrm>
          <a:prstGeom prst="rect">
            <a:avLst/>
          </a:prstGeom>
          <a:solidFill>
            <a:srgbClr val="0FC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rgbClr val="0FC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2689759"/>
            <a:ext cx="1210087" cy="1210087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2689759"/>
            <a:ext cx="1210087" cy="1210087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2689759"/>
            <a:ext cx="1210087" cy="1210087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084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2671" y="15994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3544317"/>
            <a:ext cx="12858750" cy="3096196"/>
          </a:xfrm>
          <a:prstGeom prst="rect">
            <a:avLst/>
          </a:prstGeom>
          <a:solidFill>
            <a:srgbClr val="0FC7D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282183" y="5401554"/>
            <a:ext cx="6294384" cy="34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400" spc="31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MEDICAL DOCTORS AND NURSES WORK REPORT</a:t>
            </a:r>
            <a:endParaRPr lang="zh-CN" altLang="en-US" sz="1400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708140" y="4441204"/>
            <a:ext cx="7442471" cy="1110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5400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THANK YOU</a:t>
            </a:r>
            <a:endParaRPr lang="zh-CN" altLang="en-US" sz="5400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277247" y="5890939"/>
            <a:ext cx="2510326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5554948" y="3760341"/>
            <a:ext cx="1748855" cy="9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 smtClean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altLang="zh-CN" sz="4800" dirty="0">
              <a:solidFill>
                <a:schemeClr val="bg1"/>
              </a:solidFill>
              <a:latin typeface="Britannic Bold" panose="020B0903060703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4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/>
      <p:bldP spid="19" grpId="0"/>
      <p:bldP spid="20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87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72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734025" y="882761"/>
            <a:ext cx="3341025" cy="394848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253428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TWO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29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26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0FC7D3"/>
      </a:accent2>
      <a:accent3>
        <a:srgbClr val="0FC7D3"/>
      </a:accent3>
      <a:accent4>
        <a:srgbClr val="7ABED2"/>
      </a:accent4>
      <a:accent5>
        <a:srgbClr val="0FC7D3"/>
      </a:accent5>
      <a:accent6>
        <a:srgbClr val="0FC7D3"/>
      </a:accent6>
      <a:hlink>
        <a:srgbClr val="0FC7D3"/>
      </a:hlink>
      <a:folHlink>
        <a:srgbClr val="0FC7D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3271</Words>
  <Application>Microsoft Office PowerPoint</Application>
  <PresentationFormat>自定义</PresentationFormat>
  <Paragraphs>218</Paragraphs>
  <Slides>23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医院医生工作报告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2018-01-25T06:23:46Z</dcterms:modified>
</cp:coreProperties>
</file>