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119" r:id="rId3"/>
    <p:sldId id="3114" r:id="rId4"/>
    <p:sldId id="3100" r:id="rId5"/>
    <p:sldId id="3126" r:id="rId6"/>
    <p:sldId id="3091" r:id="rId7"/>
    <p:sldId id="3089" r:id="rId8"/>
    <p:sldId id="3127" r:id="rId9"/>
    <p:sldId id="3094" r:id="rId10"/>
    <p:sldId id="3130" r:id="rId11"/>
    <p:sldId id="3087" r:id="rId12"/>
    <p:sldId id="3097" r:id="rId13"/>
    <p:sldId id="3128" r:id="rId14"/>
    <p:sldId id="3088" r:id="rId15"/>
    <p:sldId id="3131" r:id="rId16"/>
    <p:sldId id="3092" r:id="rId17"/>
    <p:sldId id="3095" r:id="rId18"/>
    <p:sldId id="3129" r:id="rId19"/>
    <p:sldId id="3101" r:id="rId20"/>
    <p:sldId id="3090" r:id="rId21"/>
    <p:sldId id="3132" r:id="rId22"/>
    <p:sldId id="3096" r:id="rId23"/>
    <p:sldId id="3133" r:id="rId24"/>
    <p:sldId id="313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54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D2EA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46" autoAdjust="0"/>
    <p:restoredTop sz="92986" autoAdjust="0"/>
  </p:normalViewPr>
  <p:slideViewPr>
    <p:cSldViewPr>
      <p:cViewPr>
        <p:scale>
          <a:sx n="50" d="100"/>
          <a:sy n="50" d="100"/>
        </p:scale>
        <p:origin x="-408" y="-1698"/>
      </p:cViewPr>
      <p:guideLst>
        <p:guide orient="horz" pos="554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542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9196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66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19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988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33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63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166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570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6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9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02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021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66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243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72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15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795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2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40677" y="2765837"/>
            <a:ext cx="5360207" cy="124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293471" y="1312069"/>
            <a:ext cx="5022529" cy="2331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553" dirty="0" smtClean="0">
                <a:solidFill>
                  <a:schemeClr val="bg1">
                    <a:lumMod val="8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201X</a:t>
            </a:r>
            <a:endParaRPr lang="zh-CN" altLang="en-US" sz="14553" dirty="0">
              <a:solidFill>
                <a:schemeClr val="bg1">
                  <a:lumMod val="8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40408" y="2436504"/>
            <a:ext cx="4801640" cy="157795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330531" y="3568387"/>
            <a:ext cx="4784332" cy="41690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109" b="1" dirty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</a:t>
            </a:r>
            <a:r>
              <a:rPr lang="zh-CN" altLang="en-US" sz="2109" b="1" dirty="0" smtClean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一</a:t>
            </a:r>
            <a:r>
              <a:rPr lang="en-US" altLang="zh-CN" sz="2109" b="1" dirty="0" smtClean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2109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向</a:t>
            </a:r>
            <a:r>
              <a:rPr lang="zh-CN" altLang="en-US" sz="2109" dirty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每一位医生致敬</a:t>
            </a:r>
            <a:endParaRPr lang="zh-CN" altLang="en-US" sz="2109" b="1" dirty="0"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934992" y="2431445"/>
            <a:ext cx="5771575" cy="126079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defPPr>
              <a:defRPr lang="zh-CN"/>
            </a:defPPr>
            <a:lvl1pPr algn="r" eaLnBrk="1" hangingPunct="1">
              <a:defRPr sz="36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zh-CN" altLang="en-US" sz="7593" dirty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国际</a:t>
            </a:r>
            <a:r>
              <a:rPr lang="zh-CN" altLang="en-US" sz="7593" dirty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医生节</a:t>
            </a:r>
          </a:p>
        </p:txBody>
      </p:sp>
      <p:sp>
        <p:nvSpPr>
          <p:cNvPr id="12" name="矩形 11"/>
          <p:cNvSpPr/>
          <p:nvPr/>
        </p:nvSpPr>
        <p:spPr>
          <a:xfrm>
            <a:off x="7330531" y="2436503"/>
            <a:ext cx="4784332" cy="482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340407" y="3990355"/>
            <a:ext cx="4784332" cy="482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320656" y="3582568"/>
            <a:ext cx="4794207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7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10" grpId="0"/>
      <p:bldP spid="11" grpId="0"/>
      <p:bldP spid="12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itchFamily="34" charset="-122"/>
                </a:rPr>
                <a:t>3</a:t>
              </a:r>
              <a:endParaRPr lang="zh-CN" altLang="en-US" sz="6748" dirty="0">
                <a:ln w="1270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2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2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663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81859" y="3087302"/>
            <a:ext cx="3493766" cy="7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3375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有</a:t>
            </a:r>
            <a:r>
              <a:rPr lang="zh-CN" altLang="en-US" sz="4218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这样</a:t>
            </a:r>
            <a:r>
              <a:rPr lang="zh-CN" altLang="en-US" sz="3375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一群人</a:t>
            </a:r>
          </a:p>
        </p:txBody>
      </p:sp>
    </p:spTree>
    <p:extLst>
      <p:ext uri="{BB962C8B-B14F-4D97-AF65-F5344CB8AC3E}">
        <p14:creationId xmlns:p14="http://schemas.microsoft.com/office/powerpoint/2010/main" val="204638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itchFamily="34" charset="-122"/>
                </a:rPr>
                <a:t>4</a:t>
              </a:r>
              <a:endParaRPr lang="zh-CN" altLang="en-US" sz="6748" dirty="0">
                <a:ln w="1270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2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2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866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itchFamily="34" charset="-122"/>
                </a:rPr>
                <a:t>1</a:t>
              </a:r>
              <a:endParaRPr lang="zh-CN" altLang="en-US" sz="6748" dirty="0">
                <a:ln w="1270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2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2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191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81859" y="3087302"/>
            <a:ext cx="3493766" cy="7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3375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有</a:t>
            </a:r>
            <a:r>
              <a:rPr lang="zh-CN" altLang="en-US" sz="4218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这样</a:t>
            </a:r>
            <a:r>
              <a:rPr lang="zh-CN" altLang="en-US" sz="3375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一群人</a:t>
            </a:r>
          </a:p>
        </p:txBody>
      </p:sp>
    </p:spTree>
    <p:extLst>
      <p:ext uri="{BB962C8B-B14F-4D97-AF65-F5344CB8AC3E}">
        <p14:creationId xmlns:p14="http://schemas.microsoft.com/office/powerpoint/2010/main" val="415431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324919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2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40677" y="2765837"/>
            <a:ext cx="5360207" cy="124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293471" y="1312069"/>
            <a:ext cx="5022529" cy="2331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553" dirty="0" smtClean="0">
                <a:solidFill>
                  <a:schemeClr val="bg1">
                    <a:lumMod val="8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201X</a:t>
            </a:r>
            <a:endParaRPr lang="zh-CN" altLang="en-US" sz="14553" dirty="0">
              <a:solidFill>
                <a:schemeClr val="bg1">
                  <a:lumMod val="8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40408" y="2436504"/>
            <a:ext cx="4801640" cy="157795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330531" y="3568387"/>
            <a:ext cx="4784332" cy="41690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109" b="1" dirty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妙手先生</a:t>
            </a:r>
            <a:r>
              <a:rPr lang="zh-CN" altLang="en-US" sz="2109" dirty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向每一位医生致敬</a:t>
            </a:r>
            <a:endParaRPr lang="zh-CN" altLang="en-US" sz="2109" b="1" dirty="0"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934992" y="2507844"/>
            <a:ext cx="5771575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defPPr>
              <a:defRPr lang="zh-CN"/>
            </a:defPPr>
            <a:lvl1pPr algn="r" eaLnBrk="1" hangingPunct="1">
              <a:defRPr sz="36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en-US" altLang="zh-CN" sz="6600" dirty="0" smtClean="0"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600" dirty="0">
              <a:solidFill>
                <a:srgbClr val="FF0000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30531" y="2436503"/>
            <a:ext cx="4784332" cy="482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340407" y="3990355"/>
            <a:ext cx="4784332" cy="482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320656" y="3582568"/>
            <a:ext cx="4794207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59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10" grpId="0"/>
      <p:bldP spid="11" grpId="0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5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81859" y="3087302"/>
            <a:ext cx="3493766" cy="7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3375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有</a:t>
            </a:r>
            <a:r>
              <a:rPr lang="zh-CN" altLang="en-US" sz="4218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这样</a:t>
            </a:r>
            <a:r>
              <a:rPr lang="zh-CN" altLang="en-US" sz="3375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一群人</a:t>
            </a:r>
          </a:p>
        </p:txBody>
      </p:sp>
    </p:spTree>
    <p:extLst>
      <p:ext uri="{BB962C8B-B14F-4D97-AF65-F5344CB8AC3E}">
        <p14:creationId xmlns:p14="http://schemas.microsoft.com/office/powerpoint/2010/main" val="193452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1"/>
                  </a:solidFill>
                  <a:latin typeface="Impact" panose="020B0806030902050204" pitchFamily="34" charset="0"/>
                  <a:ea typeface="微软雅黑" pitchFamily="34" charset="-122"/>
                </a:rPr>
                <a:t>2</a:t>
              </a:r>
              <a:endParaRPr lang="zh-CN" altLang="en-US" sz="6748" dirty="0">
                <a:ln w="1270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2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2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99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81859" y="3087302"/>
            <a:ext cx="3493766" cy="7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3375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有</a:t>
            </a:r>
            <a:r>
              <a:rPr lang="zh-CN" altLang="en-US" sz="4218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这样</a:t>
            </a:r>
            <a:r>
              <a:rPr lang="zh-CN" altLang="en-US" sz="3375" dirty="0">
                <a:latin typeface="方正特雅宋_GBK" panose="02000000000000000000" pitchFamily="2" charset="-122"/>
                <a:ea typeface="方正特雅宋_GBK" panose="02000000000000000000" pitchFamily="2" charset="-122"/>
              </a:rPr>
              <a:t>一群人</a:t>
            </a:r>
          </a:p>
        </p:txBody>
      </p:sp>
    </p:spTree>
    <p:extLst>
      <p:ext uri="{BB962C8B-B14F-4D97-AF65-F5344CB8AC3E}">
        <p14:creationId xmlns:p14="http://schemas.microsoft.com/office/powerpoint/2010/main" val="291913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7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FC7A4"/>
      </a:accent1>
      <a:accent2>
        <a:srgbClr val="277570"/>
      </a:accent2>
      <a:accent3>
        <a:srgbClr val="5FC7A4"/>
      </a:accent3>
      <a:accent4>
        <a:srgbClr val="277570"/>
      </a:accent4>
      <a:accent5>
        <a:srgbClr val="5FC7A4"/>
      </a:accent5>
      <a:accent6>
        <a:srgbClr val="277570"/>
      </a:accent6>
      <a:hlink>
        <a:srgbClr val="5FC7A4"/>
      </a:hlink>
      <a:folHlink>
        <a:srgbClr val="27757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2072</Words>
  <Application>Microsoft Office PowerPoint</Application>
  <PresentationFormat>自定义</PresentationFormat>
  <Paragraphs>190</Paragraphs>
  <Slides>23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国际医生节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2018-01-25T06:16:04Z</dcterms:modified>
</cp:coreProperties>
</file>