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55" r:id="rId2"/>
  </p:sldMasterIdLst>
  <p:notesMasterIdLst>
    <p:notesMasterId r:id="rId27"/>
  </p:notesMasterIdLst>
  <p:handoutMasterIdLst>
    <p:handoutMasterId r:id="rId28"/>
  </p:handoutMasterIdLst>
  <p:sldIdLst>
    <p:sldId id="3206" r:id="rId3"/>
    <p:sldId id="3211" r:id="rId4"/>
    <p:sldId id="3199" r:id="rId5"/>
    <p:sldId id="3200" r:id="rId6"/>
    <p:sldId id="3141" r:id="rId7"/>
    <p:sldId id="3131" r:id="rId8"/>
    <p:sldId id="3134" r:id="rId9"/>
    <p:sldId id="3142" r:id="rId10"/>
    <p:sldId id="3207" r:id="rId11"/>
    <p:sldId id="3148" r:id="rId12"/>
    <p:sldId id="3132" r:id="rId13"/>
    <p:sldId id="3129" r:id="rId14"/>
    <p:sldId id="3135" r:id="rId15"/>
    <p:sldId id="3208" r:id="rId16"/>
    <p:sldId id="3150" r:id="rId17"/>
    <p:sldId id="3143" r:id="rId18"/>
    <p:sldId id="3138" r:id="rId19"/>
    <p:sldId id="3130" r:id="rId20"/>
    <p:sldId id="3209" r:id="rId21"/>
    <p:sldId id="3133" r:id="rId22"/>
    <p:sldId id="3149" r:id="rId23"/>
    <p:sldId id="3136" r:id="rId24"/>
    <p:sldId id="3210" r:id="rId25"/>
    <p:sldId id="3212" r:id="rId26"/>
  </p:sldIdLst>
  <p:sldSz cx="12858750" cy="7232650"/>
  <p:notesSz cx="6858000" cy="9144000"/>
  <p:custDataLst>
    <p:tags r:id="rId2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38"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422E"/>
    <a:srgbClr val="8C7244"/>
    <a:srgbClr val="FEA600"/>
    <a:srgbClr val="CB10D7"/>
    <a:srgbClr val="259FE5"/>
    <a:srgbClr val="72B027"/>
    <a:srgbClr val="FEA702"/>
    <a:srgbClr val="A6A6A6"/>
    <a:srgbClr val="F84E4B"/>
    <a:srgbClr val="26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95" autoAdjust="0"/>
    <p:restoredTop sz="92986" autoAdjust="0"/>
  </p:normalViewPr>
  <p:slideViewPr>
    <p:cSldViewPr>
      <p:cViewPr>
        <p:scale>
          <a:sx n="50" d="100"/>
          <a:sy n="50" d="100"/>
        </p:scale>
        <p:origin x="-360" y="-1650"/>
      </p:cViewPr>
      <p:guideLst>
        <p:guide orient="horz" pos="328"/>
        <p:guide orient="horz" pos="4138"/>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2018/1/25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B2B7EC-5352-448B-930A-3A43B76C1174}" type="slidenum">
              <a:rPr lang="zh-CN" altLang="en-US" smtClean="0"/>
              <a:t>4</a:t>
            </a:fld>
            <a:endParaRPr lang="zh-CN" altLang="en-US"/>
          </a:p>
        </p:txBody>
      </p:sp>
    </p:spTree>
    <p:extLst>
      <p:ext uri="{BB962C8B-B14F-4D97-AF65-F5344CB8AC3E}">
        <p14:creationId xmlns:p14="http://schemas.microsoft.com/office/powerpoint/2010/main" val="313238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15</a:t>
            </a:fld>
            <a:endParaRPr lang="zh-CN" altLang="en-US"/>
          </a:p>
        </p:txBody>
      </p:sp>
    </p:spTree>
    <p:extLst>
      <p:ext uri="{BB962C8B-B14F-4D97-AF65-F5344CB8AC3E}">
        <p14:creationId xmlns:p14="http://schemas.microsoft.com/office/powerpoint/2010/main" val="3359700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2000677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9527217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B2B7EC-5352-448B-930A-3A43B76C1174}" type="slidenum">
              <a:rPr lang="zh-CN" altLang="en-US" smtClean="0"/>
              <a:t>19</a:t>
            </a:fld>
            <a:endParaRPr lang="zh-CN" altLang="en-US"/>
          </a:p>
        </p:txBody>
      </p:sp>
    </p:spTree>
    <p:extLst>
      <p:ext uri="{BB962C8B-B14F-4D97-AF65-F5344CB8AC3E}">
        <p14:creationId xmlns:p14="http://schemas.microsoft.com/office/powerpoint/2010/main" val="34823249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20</a:t>
            </a:fld>
            <a:endParaRPr lang="zh-CN" altLang="en-US"/>
          </a:p>
        </p:txBody>
      </p:sp>
    </p:spTree>
    <p:extLst>
      <p:ext uri="{BB962C8B-B14F-4D97-AF65-F5344CB8AC3E}">
        <p14:creationId xmlns:p14="http://schemas.microsoft.com/office/powerpoint/2010/main" val="2709518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21</a:t>
            </a:fld>
            <a:endParaRPr lang="zh-CN" altLang="en-US"/>
          </a:p>
        </p:txBody>
      </p:sp>
    </p:spTree>
    <p:extLst>
      <p:ext uri="{BB962C8B-B14F-4D97-AF65-F5344CB8AC3E}">
        <p14:creationId xmlns:p14="http://schemas.microsoft.com/office/powerpoint/2010/main" val="13611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1426474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7</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8</a:t>
            </a:fld>
            <a:endParaRPr lang="en-GB"/>
          </a:p>
        </p:txBody>
      </p:sp>
    </p:spTree>
    <p:extLst>
      <p:ext uri="{BB962C8B-B14F-4D97-AF65-F5344CB8AC3E}">
        <p14:creationId xmlns:p14="http://schemas.microsoft.com/office/powerpoint/2010/main" val="2683982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B2B7EC-5352-448B-930A-3A43B76C1174}" type="slidenum">
              <a:rPr lang="zh-CN" altLang="en-US" smtClean="0"/>
              <a:t>9</a:t>
            </a:fld>
            <a:endParaRPr lang="zh-CN" altLang="en-US"/>
          </a:p>
        </p:txBody>
      </p:sp>
    </p:spTree>
    <p:extLst>
      <p:ext uri="{BB962C8B-B14F-4D97-AF65-F5344CB8AC3E}">
        <p14:creationId xmlns:p14="http://schemas.microsoft.com/office/powerpoint/2010/main" val="2036892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10</a:t>
            </a:fld>
            <a:endParaRPr lang="zh-CN" altLang="en-US"/>
          </a:p>
        </p:txBody>
      </p:sp>
    </p:spTree>
    <p:extLst>
      <p:ext uri="{BB962C8B-B14F-4D97-AF65-F5344CB8AC3E}">
        <p14:creationId xmlns:p14="http://schemas.microsoft.com/office/powerpoint/2010/main" val="1260890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13</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B2B7EC-5352-448B-930A-3A43B76C1174}" type="slidenum">
              <a:rPr lang="zh-CN" altLang="en-US" smtClean="0"/>
              <a:t>14</a:t>
            </a:fld>
            <a:endParaRPr lang="zh-CN" altLang="en-US"/>
          </a:p>
        </p:txBody>
      </p:sp>
    </p:spTree>
    <p:extLst>
      <p:ext uri="{BB962C8B-B14F-4D97-AF65-F5344CB8AC3E}">
        <p14:creationId xmlns:p14="http://schemas.microsoft.com/office/powerpoint/2010/main" val="8155653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3394"/>
            <a:ext cx="12858750" cy="7225862"/>
          </a:xfrm>
          <a:prstGeom prst="rect">
            <a:avLst/>
          </a:prstGeom>
        </p:spPr>
      </p:pic>
    </p:spTree>
    <p:extLst>
      <p:ext uri="{BB962C8B-B14F-4D97-AF65-F5344CB8AC3E}">
        <p14:creationId xmlns:p14="http://schemas.microsoft.com/office/powerpoint/2010/main" val="25694402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4639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0971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3722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1693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0511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5229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8652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9680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266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0774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53512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2018/1/25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5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160947110"/>
      </p:ext>
    </p:extLst>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16"/>
          <p:cNvSpPr>
            <a:spLocks/>
          </p:cNvSpPr>
          <p:nvPr/>
        </p:nvSpPr>
        <p:spPr bwMode="auto">
          <a:xfrm>
            <a:off x="9019401" y="1587165"/>
            <a:ext cx="5126476" cy="5645485"/>
          </a:xfrm>
          <a:custGeom>
            <a:avLst/>
            <a:gdLst>
              <a:gd name="T0" fmla="*/ 5943600 w 6267450"/>
              <a:gd name="T1" fmla="*/ 0 h 6903089"/>
              <a:gd name="T2" fmla="*/ 6267450 w 6267450"/>
              <a:gd name="T3" fmla="*/ 19050 h 6903089"/>
              <a:gd name="T4" fmla="*/ 2533650 w 6267450"/>
              <a:gd name="T5" fmla="*/ 6903089 h 6903089"/>
              <a:gd name="T6" fmla="*/ 0 w 6267450"/>
              <a:gd name="T7" fmla="*/ 6903089 h 6903089"/>
              <a:gd name="T8" fmla="*/ 5943600 w 6267450"/>
              <a:gd name="T9" fmla="*/ 0 h 6903089"/>
            </a:gdLst>
            <a:ahLst/>
            <a:cxnLst>
              <a:cxn ang="0">
                <a:pos x="T0" y="T1"/>
              </a:cxn>
              <a:cxn ang="0">
                <a:pos x="T2" y="T3"/>
              </a:cxn>
              <a:cxn ang="0">
                <a:pos x="T4" y="T5"/>
              </a:cxn>
              <a:cxn ang="0">
                <a:pos x="T6" y="T7"/>
              </a:cxn>
              <a:cxn ang="0">
                <a:pos x="T8" y="T9"/>
              </a:cxn>
            </a:cxnLst>
            <a:rect l="0" t="0" r="r" b="b"/>
            <a:pathLst>
              <a:path w="6267450" h="6903089">
                <a:moveTo>
                  <a:pt x="5943600" y="0"/>
                </a:moveTo>
                <a:lnTo>
                  <a:pt x="6267450" y="19050"/>
                </a:lnTo>
                <a:lnTo>
                  <a:pt x="2533650" y="6903089"/>
                </a:lnTo>
                <a:lnTo>
                  <a:pt x="0" y="6903089"/>
                </a:lnTo>
                <a:lnTo>
                  <a:pt x="5943600" y="0"/>
                </a:lnTo>
                <a:close/>
              </a:path>
            </a:pathLst>
          </a:custGeom>
          <a:gradFill rotWithShape="1">
            <a:gsLst>
              <a:gs pos="0">
                <a:srgbClr val="FAFAFA">
                  <a:alpha val="0"/>
                </a:srgbClr>
              </a:gs>
              <a:gs pos="32001">
                <a:srgbClr val="D7D7D7">
                  <a:alpha val="9280"/>
                </a:srgbClr>
              </a:gs>
              <a:gs pos="80000">
                <a:srgbClr val="D7D7D7">
                  <a:alpha val="23199"/>
                </a:srgbClr>
              </a:gs>
              <a:gs pos="100000">
                <a:srgbClr val="E4E4E4">
                  <a:alpha val="28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5" name="等腰三角形 4"/>
          <p:cNvSpPr>
            <a:spLocks noChangeArrowheads="1"/>
          </p:cNvSpPr>
          <p:nvPr/>
        </p:nvSpPr>
        <p:spPr bwMode="auto">
          <a:xfrm rot="18848016">
            <a:off x="-54896" y="5873180"/>
            <a:ext cx="1526893" cy="522358"/>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3076" name="图片 3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819260" y="1074853"/>
            <a:ext cx="5220232" cy="4557239"/>
          </a:xfrm>
          <a:prstGeom prst="rect">
            <a:avLst/>
          </a:prstGeom>
          <a:noFill/>
          <a:ln>
            <a:noFill/>
          </a:ln>
          <a:effectLst>
            <a:outerShdw dist="38100" dir="2700000" algn="ctr" rotWithShape="0">
              <a:srgbClr val="000000">
                <a:alpha val="20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等腰三角形 5"/>
          <p:cNvSpPr>
            <a:spLocks noChangeArrowheads="1"/>
          </p:cNvSpPr>
          <p:nvPr/>
        </p:nvSpPr>
        <p:spPr bwMode="auto">
          <a:xfrm rot="9949063">
            <a:off x="10452537" y="5779424"/>
            <a:ext cx="1285804" cy="540775"/>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78" name="矩形 16"/>
          <p:cNvSpPr>
            <a:spLocks/>
          </p:cNvSpPr>
          <p:nvPr/>
        </p:nvSpPr>
        <p:spPr bwMode="auto">
          <a:xfrm flipH="1">
            <a:off x="-409832" y="-13394"/>
            <a:ext cx="4198956" cy="7259438"/>
          </a:xfrm>
          <a:custGeom>
            <a:avLst/>
            <a:gdLst>
              <a:gd name="T0" fmla="*/ 2933700 w 3981450"/>
              <a:gd name="T1" fmla="*/ 0 h 6884039"/>
              <a:gd name="T2" fmla="*/ 3981450 w 3981450"/>
              <a:gd name="T3" fmla="*/ 628650 h 6884039"/>
              <a:gd name="T4" fmla="*/ 2209800 w 3981450"/>
              <a:gd name="T5" fmla="*/ 4464689 h 6884039"/>
              <a:gd name="T6" fmla="*/ 0 w 3981450"/>
              <a:gd name="T7" fmla="*/ 6884039 h 6884039"/>
              <a:gd name="T8" fmla="*/ 2933700 w 3981450"/>
              <a:gd name="T9" fmla="*/ 0 h 6884039"/>
            </a:gdLst>
            <a:ahLst/>
            <a:cxnLst>
              <a:cxn ang="0">
                <a:pos x="T0" y="T1"/>
              </a:cxn>
              <a:cxn ang="0">
                <a:pos x="T2" y="T3"/>
              </a:cxn>
              <a:cxn ang="0">
                <a:pos x="T4" y="T5"/>
              </a:cxn>
              <a:cxn ang="0">
                <a:pos x="T6" y="T7"/>
              </a:cxn>
              <a:cxn ang="0">
                <a:pos x="T8" y="T9"/>
              </a:cxn>
            </a:cxnLst>
            <a:rect l="0" t="0" r="r" b="b"/>
            <a:pathLst>
              <a:path w="3981450" h="6884039">
                <a:moveTo>
                  <a:pt x="2933700" y="0"/>
                </a:moveTo>
                <a:lnTo>
                  <a:pt x="3981450" y="628650"/>
                </a:lnTo>
                <a:lnTo>
                  <a:pt x="2209800" y="4464689"/>
                </a:lnTo>
                <a:lnTo>
                  <a:pt x="0" y="6884039"/>
                </a:lnTo>
                <a:lnTo>
                  <a:pt x="2933700" y="0"/>
                </a:lnTo>
                <a:close/>
              </a:path>
            </a:pathLst>
          </a:custGeom>
          <a:gradFill rotWithShape="1">
            <a:gsLst>
              <a:gs pos="0">
                <a:srgbClr val="FAFAFA">
                  <a:alpha val="0"/>
                </a:srgbClr>
              </a:gs>
              <a:gs pos="46001">
                <a:srgbClr val="D7D7D7">
                  <a:alpha val="8740"/>
                </a:srgbClr>
              </a:gs>
              <a:gs pos="80000">
                <a:srgbClr val="D7D7D7">
                  <a:alpha val="15199"/>
                </a:srgbClr>
              </a:gs>
              <a:gs pos="100000">
                <a:srgbClr val="E4E4E4">
                  <a:alpha val="18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9" name="等腰三角形 6"/>
          <p:cNvSpPr>
            <a:spLocks noChangeArrowheads="1"/>
          </p:cNvSpPr>
          <p:nvPr/>
        </p:nvSpPr>
        <p:spPr bwMode="auto">
          <a:xfrm rot="1831200">
            <a:off x="12009566" y="1548658"/>
            <a:ext cx="1091594" cy="373352"/>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80" name="等腰三角形 9"/>
          <p:cNvSpPr>
            <a:spLocks noChangeArrowheads="1"/>
          </p:cNvSpPr>
          <p:nvPr/>
        </p:nvSpPr>
        <p:spPr bwMode="auto">
          <a:xfrm rot="18237801">
            <a:off x="11095440" y="4068366"/>
            <a:ext cx="323125" cy="172446"/>
          </a:xfrm>
          <a:prstGeom prst="triangle">
            <a:avLst>
              <a:gd name="adj" fmla="val 89630"/>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81" name="等腰三角形 14"/>
          <p:cNvSpPr>
            <a:spLocks noChangeArrowheads="1"/>
          </p:cNvSpPr>
          <p:nvPr/>
        </p:nvSpPr>
        <p:spPr bwMode="auto">
          <a:xfrm rot="19833911">
            <a:off x="10440818" y="2358983"/>
            <a:ext cx="259505" cy="207604"/>
          </a:xfrm>
          <a:prstGeom prst="triangle">
            <a:avLst>
              <a:gd name="adj" fmla="val 89630"/>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84" name="矩形 19"/>
          <p:cNvSpPr>
            <a:spLocks noChangeArrowheads="1"/>
          </p:cNvSpPr>
          <p:nvPr/>
        </p:nvSpPr>
        <p:spPr bwMode="auto">
          <a:xfrm>
            <a:off x="4142385" y="1418069"/>
            <a:ext cx="4545520" cy="1995676"/>
          </a:xfrm>
          <a:prstGeom prst="rect">
            <a:avLst/>
          </a:prstGeom>
          <a:noFill/>
          <a:ln w="12700" cmpd="sng">
            <a:solidFill>
              <a:schemeClr val="bg1">
                <a:alpha val="50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p>
        </p:txBody>
      </p:sp>
      <p:sp>
        <p:nvSpPr>
          <p:cNvPr id="3085" name="矩形 21"/>
          <p:cNvSpPr>
            <a:spLocks noChangeArrowheads="1"/>
          </p:cNvSpPr>
          <p:nvPr/>
        </p:nvSpPr>
        <p:spPr bwMode="auto">
          <a:xfrm>
            <a:off x="4008744" y="3539311"/>
            <a:ext cx="4841261"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3797" b="1" dirty="0">
                <a:solidFill>
                  <a:schemeClr val="bg1"/>
                </a:solidFill>
                <a:effectLst>
                  <a:outerShdw blurRad="38100" dist="38100" dir="2700000" algn="tl">
                    <a:srgbClr val="C0C0C0"/>
                  </a:outerShdw>
                </a:effectLst>
                <a:latin typeface="Arial" pitchFamily="34" charset="0"/>
              </a:rPr>
              <a:t>BUSINESS REPORT</a:t>
            </a:r>
          </a:p>
          <a:p>
            <a:pPr algn="ctr" eaLnBrk="1" hangingPunct="1"/>
            <a:r>
              <a:rPr lang="en-US" sz="2953" dirty="0">
                <a:solidFill>
                  <a:schemeClr val="bg1"/>
                </a:solidFill>
                <a:effectLst>
                  <a:outerShdw blurRad="38100" dist="38100" dir="2700000" algn="tl">
                    <a:srgbClr val="C0C0C0"/>
                  </a:outerShdw>
                </a:effectLst>
                <a:latin typeface="Arial" pitchFamily="34" charset="0"/>
              </a:rPr>
              <a:t>POWERPOINT TEMPLATE</a:t>
            </a:r>
            <a:endParaRPr lang="zh-CN" altLang="en-US" sz="2953" dirty="0">
              <a:solidFill>
                <a:schemeClr val="bg1"/>
              </a:solidFill>
              <a:effectLst>
                <a:outerShdw blurRad="38100" dist="38100" dir="2700000" algn="tl">
                  <a:srgbClr val="C0C0C0"/>
                </a:outerShdw>
              </a:effectLst>
            </a:endParaRPr>
          </a:p>
        </p:txBody>
      </p:sp>
      <p:cxnSp>
        <p:nvCxnSpPr>
          <p:cNvPr id="3086" name="直接连接符 23"/>
          <p:cNvCxnSpPr>
            <a:cxnSpLocks noChangeShapeType="1"/>
          </p:cNvCxnSpPr>
          <p:nvPr/>
        </p:nvCxnSpPr>
        <p:spPr bwMode="auto">
          <a:xfrm>
            <a:off x="4142385" y="4763169"/>
            <a:ext cx="4605792" cy="0"/>
          </a:xfrm>
          <a:prstGeom prst="line">
            <a:avLst/>
          </a:prstGeom>
          <a:noFill/>
          <a:ln w="12700" cmpd="sng">
            <a:solidFill>
              <a:schemeClr val="bg1">
                <a:alpha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3087" name="矩形 24"/>
          <p:cNvSpPr>
            <a:spLocks noChangeArrowheads="1"/>
          </p:cNvSpPr>
          <p:nvPr/>
        </p:nvSpPr>
        <p:spPr bwMode="auto">
          <a:xfrm>
            <a:off x="4050303" y="4902130"/>
            <a:ext cx="4758146" cy="481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266">
                <a:solidFill>
                  <a:schemeClr val="bg1"/>
                </a:solidFill>
                <a:latin typeface="Arial" pitchFamily="34" charset="0"/>
                <a:cs typeface="Arial" pitchFamily="34" charset="0"/>
              </a:rPr>
              <a:t>Your life can be enhanced, and your happiness enriched, when you choose to change your perspective. </a:t>
            </a:r>
            <a:endParaRPr lang="zh-CN" altLang="en-US" sz="1266">
              <a:solidFill>
                <a:schemeClr val="bg1"/>
              </a:solidFill>
            </a:endParaRPr>
          </a:p>
        </p:txBody>
      </p:sp>
      <p:pic>
        <p:nvPicPr>
          <p:cNvPr id="3088" name="图片 2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76184" y="554169"/>
            <a:ext cx="880642" cy="547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图片 30"/>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004333" y="4391492"/>
            <a:ext cx="231043" cy="237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0" name="等腰三角形 8"/>
          <p:cNvSpPr>
            <a:spLocks noChangeArrowheads="1"/>
          </p:cNvSpPr>
          <p:nvPr/>
        </p:nvSpPr>
        <p:spPr bwMode="auto">
          <a:xfrm rot="10359249">
            <a:off x="2073043" y="3460623"/>
            <a:ext cx="358284" cy="470457"/>
          </a:xfrm>
          <a:prstGeom prst="triangle">
            <a:avLst>
              <a:gd name="adj" fmla="val 83981"/>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91" name="等腰三角形 15"/>
          <p:cNvSpPr>
            <a:spLocks noChangeArrowheads="1"/>
          </p:cNvSpPr>
          <p:nvPr/>
        </p:nvSpPr>
        <p:spPr bwMode="auto">
          <a:xfrm rot="1831200">
            <a:off x="-388067" y="1110011"/>
            <a:ext cx="1091594" cy="373352"/>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3092" name="文本框 37"/>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068441" y="719917"/>
            <a:ext cx="1131776" cy="56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 name="TextBox 1"/>
          <p:cNvSpPr txBox="1"/>
          <p:nvPr/>
        </p:nvSpPr>
        <p:spPr>
          <a:xfrm>
            <a:off x="4621136" y="1587165"/>
            <a:ext cx="3493264" cy="1650324"/>
          </a:xfrm>
          <a:prstGeom prst="rect">
            <a:avLst/>
          </a:prstGeom>
          <a:noFill/>
        </p:spPr>
        <p:txBody>
          <a:bodyPr wrap="none" rtlCol="0">
            <a:spAutoFit/>
          </a:bodyPr>
          <a:lstStyle/>
          <a:p>
            <a:r>
              <a:rPr lang="en-US" altLang="zh-CN" sz="10124" b="1" dirty="0" smtClean="0">
                <a:solidFill>
                  <a:schemeClr val="bg1"/>
                </a:solidFill>
                <a:latin typeface="微软雅黑" pitchFamily="34" charset="-122"/>
                <a:ea typeface="微软雅黑" pitchFamily="34" charset="-122"/>
              </a:rPr>
              <a:t>201X</a:t>
            </a:r>
            <a:endParaRPr lang="zh-CN" altLang="en-US" sz="10124"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87566631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3077"/>
                                        </p:tgtEl>
                                        <p:attrNameLst>
                                          <p:attrName>style.visibility</p:attrName>
                                        </p:attrNameLst>
                                      </p:cBhvr>
                                      <p:to>
                                        <p:strVal val="visible"/>
                                      </p:to>
                                    </p:set>
                                    <p:anim calcmode="lin" valueType="num">
                                      <p:cBhvr>
                                        <p:cTn id="7" dur="500" fill="hold"/>
                                        <p:tgtEl>
                                          <p:spTgt spid="3077"/>
                                        </p:tgtEl>
                                        <p:attrNameLst>
                                          <p:attrName>ppt_w</p:attrName>
                                        </p:attrNameLst>
                                      </p:cBhvr>
                                      <p:tavLst>
                                        <p:tav tm="0">
                                          <p:val>
                                            <p:fltVal val="0"/>
                                          </p:val>
                                        </p:tav>
                                        <p:tav tm="100000">
                                          <p:val>
                                            <p:strVal val="#ppt_w"/>
                                          </p:val>
                                        </p:tav>
                                      </p:tavLst>
                                    </p:anim>
                                    <p:anim calcmode="lin" valueType="num">
                                      <p:cBhvr>
                                        <p:cTn id="8" dur="500" fill="hold"/>
                                        <p:tgtEl>
                                          <p:spTgt spid="3077"/>
                                        </p:tgtEl>
                                        <p:attrNameLst>
                                          <p:attrName>ppt_h</p:attrName>
                                        </p:attrNameLst>
                                      </p:cBhvr>
                                      <p:tavLst>
                                        <p:tav tm="0">
                                          <p:val>
                                            <p:fltVal val="0"/>
                                          </p:val>
                                        </p:tav>
                                        <p:tav tm="100000">
                                          <p:val>
                                            <p:strVal val="#ppt_h"/>
                                          </p:val>
                                        </p:tav>
                                      </p:tavLst>
                                    </p:anim>
                                    <p:anim calcmode="lin" valueType="num">
                                      <p:cBhvr>
                                        <p:cTn id="9" dur="500" fill="hold"/>
                                        <p:tgtEl>
                                          <p:spTgt spid="3077"/>
                                        </p:tgtEl>
                                        <p:attrNameLst>
                                          <p:attrName>ppt_x</p:attrName>
                                        </p:attrNameLst>
                                      </p:cBhvr>
                                      <p:tavLst>
                                        <p:tav tm="0">
                                          <p:val>
                                            <p:fltVal val="0.5"/>
                                          </p:val>
                                        </p:tav>
                                        <p:tav tm="100000">
                                          <p:val>
                                            <p:strVal val="#ppt_x"/>
                                          </p:val>
                                        </p:tav>
                                      </p:tavLst>
                                    </p:anim>
                                    <p:anim calcmode="lin" valueType="num">
                                      <p:cBhvr>
                                        <p:cTn id="10" dur="500" fill="hold"/>
                                        <p:tgtEl>
                                          <p:spTgt spid="3077"/>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3075"/>
                                        </p:tgtEl>
                                        <p:attrNameLst>
                                          <p:attrName>style.visibility</p:attrName>
                                        </p:attrNameLst>
                                      </p:cBhvr>
                                      <p:to>
                                        <p:strVal val="visible"/>
                                      </p:to>
                                    </p:set>
                                    <p:anim calcmode="lin" valueType="num">
                                      <p:cBhvr>
                                        <p:cTn id="13" dur="500" fill="hold"/>
                                        <p:tgtEl>
                                          <p:spTgt spid="3075"/>
                                        </p:tgtEl>
                                        <p:attrNameLst>
                                          <p:attrName>ppt_w</p:attrName>
                                        </p:attrNameLst>
                                      </p:cBhvr>
                                      <p:tavLst>
                                        <p:tav tm="0">
                                          <p:val>
                                            <p:fltVal val="0"/>
                                          </p:val>
                                        </p:tav>
                                        <p:tav tm="100000">
                                          <p:val>
                                            <p:strVal val="#ppt_w"/>
                                          </p:val>
                                        </p:tav>
                                      </p:tavLst>
                                    </p:anim>
                                    <p:anim calcmode="lin" valueType="num">
                                      <p:cBhvr>
                                        <p:cTn id="14" dur="500" fill="hold"/>
                                        <p:tgtEl>
                                          <p:spTgt spid="3075"/>
                                        </p:tgtEl>
                                        <p:attrNameLst>
                                          <p:attrName>ppt_h</p:attrName>
                                        </p:attrNameLst>
                                      </p:cBhvr>
                                      <p:tavLst>
                                        <p:tav tm="0">
                                          <p:val>
                                            <p:fltVal val="0"/>
                                          </p:val>
                                        </p:tav>
                                        <p:tav tm="100000">
                                          <p:val>
                                            <p:strVal val="#ppt_h"/>
                                          </p:val>
                                        </p:tav>
                                      </p:tavLst>
                                    </p:anim>
                                    <p:anim calcmode="lin" valueType="num">
                                      <p:cBhvr>
                                        <p:cTn id="15" dur="500" fill="hold"/>
                                        <p:tgtEl>
                                          <p:spTgt spid="3075"/>
                                        </p:tgtEl>
                                        <p:attrNameLst>
                                          <p:attrName>ppt_x</p:attrName>
                                        </p:attrNameLst>
                                      </p:cBhvr>
                                      <p:tavLst>
                                        <p:tav tm="0">
                                          <p:val>
                                            <p:fltVal val="0.5"/>
                                          </p:val>
                                        </p:tav>
                                        <p:tav tm="100000">
                                          <p:val>
                                            <p:strVal val="#ppt_x"/>
                                          </p:val>
                                        </p:tav>
                                      </p:tavLst>
                                    </p:anim>
                                    <p:anim calcmode="lin" valueType="num">
                                      <p:cBhvr>
                                        <p:cTn id="16" dur="500" fill="hold"/>
                                        <p:tgtEl>
                                          <p:spTgt spid="3075"/>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250"/>
                                  </p:stCondLst>
                                  <p:childTnLst>
                                    <p:set>
                                      <p:cBhvr>
                                        <p:cTn id="18" dur="1" fill="hold">
                                          <p:stCondLst>
                                            <p:cond delay="0"/>
                                          </p:stCondLst>
                                        </p:cTn>
                                        <p:tgtEl>
                                          <p:spTgt spid="3090"/>
                                        </p:tgtEl>
                                        <p:attrNameLst>
                                          <p:attrName>style.visibility</p:attrName>
                                        </p:attrNameLst>
                                      </p:cBhvr>
                                      <p:to>
                                        <p:strVal val="visible"/>
                                      </p:to>
                                    </p:set>
                                    <p:anim calcmode="lin" valueType="num">
                                      <p:cBhvr>
                                        <p:cTn id="19" dur="500" fill="hold"/>
                                        <p:tgtEl>
                                          <p:spTgt spid="3090"/>
                                        </p:tgtEl>
                                        <p:attrNameLst>
                                          <p:attrName>ppt_w</p:attrName>
                                        </p:attrNameLst>
                                      </p:cBhvr>
                                      <p:tavLst>
                                        <p:tav tm="0">
                                          <p:val>
                                            <p:fltVal val="0"/>
                                          </p:val>
                                        </p:tav>
                                        <p:tav tm="100000">
                                          <p:val>
                                            <p:strVal val="#ppt_w"/>
                                          </p:val>
                                        </p:tav>
                                      </p:tavLst>
                                    </p:anim>
                                    <p:anim calcmode="lin" valueType="num">
                                      <p:cBhvr>
                                        <p:cTn id="20" dur="500" fill="hold"/>
                                        <p:tgtEl>
                                          <p:spTgt spid="3090"/>
                                        </p:tgtEl>
                                        <p:attrNameLst>
                                          <p:attrName>ppt_h</p:attrName>
                                        </p:attrNameLst>
                                      </p:cBhvr>
                                      <p:tavLst>
                                        <p:tav tm="0">
                                          <p:val>
                                            <p:fltVal val="0"/>
                                          </p:val>
                                        </p:tav>
                                        <p:tav tm="100000">
                                          <p:val>
                                            <p:strVal val="#ppt_h"/>
                                          </p:val>
                                        </p:tav>
                                      </p:tavLst>
                                    </p:anim>
                                    <p:anim calcmode="lin" valueType="num">
                                      <p:cBhvr>
                                        <p:cTn id="21" dur="500" fill="hold"/>
                                        <p:tgtEl>
                                          <p:spTgt spid="3090"/>
                                        </p:tgtEl>
                                        <p:attrNameLst>
                                          <p:attrName>ppt_x</p:attrName>
                                        </p:attrNameLst>
                                      </p:cBhvr>
                                      <p:tavLst>
                                        <p:tav tm="0">
                                          <p:val>
                                            <p:fltVal val="0.5"/>
                                          </p:val>
                                        </p:tav>
                                        <p:tav tm="100000">
                                          <p:val>
                                            <p:strVal val="#ppt_x"/>
                                          </p:val>
                                        </p:tav>
                                      </p:tavLst>
                                    </p:anim>
                                    <p:anim calcmode="lin" valueType="num">
                                      <p:cBhvr>
                                        <p:cTn id="22" dur="500" fill="hold"/>
                                        <p:tgtEl>
                                          <p:spTgt spid="3090"/>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250"/>
                                  </p:stCondLst>
                                  <p:childTnLst>
                                    <p:set>
                                      <p:cBhvr>
                                        <p:cTn id="24" dur="1" fill="hold">
                                          <p:stCondLst>
                                            <p:cond delay="0"/>
                                          </p:stCondLst>
                                        </p:cTn>
                                        <p:tgtEl>
                                          <p:spTgt spid="3080"/>
                                        </p:tgtEl>
                                        <p:attrNameLst>
                                          <p:attrName>style.visibility</p:attrName>
                                        </p:attrNameLst>
                                      </p:cBhvr>
                                      <p:to>
                                        <p:strVal val="visible"/>
                                      </p:to>
                                    </p:set>
                                    <p:anim calcmode="lin" valueType="num">
                                      <p:cBhvr>
                                        <p:cTn id="25" dur="500" fill="hold"/>
                                        <p:tgtEl>
                                          <p:spTgt spid="3080"/>
                                        </p:tgtEl>
                                        <p:attrNameLst>
                                          <p:attrName>ppt_w</p:attrName>
                                        </p:attrNameLst>
                                      </p:cBhvr>
                                      <p:tavLst>
                                        <p:tav tm="0">
                                          <p:val>
                                            <p:fltVal val="0"/>
                                          </p:val>
                                        </p:tav>
                                        <p:tav tm="100000">
                                          <p:val>
                                            <p:strVal val="#ppt_w"/>
                                          </p:val>
                                        </p:tav>
                                      </p:tavLst>
                                    </p:anim>
                                    <p:anim calcmode="lin" valueType="num">
                                      <p:cBhvr>
                                        <p:cTn id="26" dur="500" fill="hold"/>
                                        <p:tgtEl>
                                          <p:spTgt spid="3080"/>
                                        </p:tgtEl>
                                        <p:attrNameLst>
                                          <p:attrName>ppt_h</p:attrName>
                                        </p:attrNameLst>
                                      </p:cBhvr>
                                      <p:tavLst>
                                        <p:tav tm="0">
                                          <p:val>
                                            <p:fltVal val="0"/>
                                          </p:val>
                                        </p:tav>
                                        <p:tav tm="100000">
                                          <p:val>
                                            <p:strVal val="#ppt_h"/>
                                          </p:val>
                                        </p:tav>
                                      </p:tavLst>
                                    </p:anim>
                                    <p:anim calcmode="lin" valueType="num">
                                      <p:cBhvr>
                                        <p:cTn id="27" dur="500" fill="hold"/>
                                        <p:tgtEl>
                                          <p:spTgt spid="3080"/>
                                        </p:tgtEl>
                                        <p:attrNameLst>
                                          <p:attrName>ppt_x</p:attrName>
                                        </p:attrNameLst>
                                      </p:cBhvr>
                                      <p:tavLst>
                                        <p:tav tm="0">
                                          <p:val>
                                            <p:fltVal val="0.5"/>
                                          </p:val>
                                        </p:tav>
                                        <p:tav tm="100000">
                                          <p:val>
                                            <p:strVal val="#ppt_x"/>
                                          </p:val>
                                        </p:tav>
                                      </p:tavLst>
                                    </p:anim>
                                    <p:anim calcmode="lin" valueType="num">
                                      <p:cBhvr>
                                        <p:cTn id="28" dur="500" fill="hold"/>
                                        <p:tgtEl>
                                          <p:spTgt spid="3080"/>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500"/>
                                  </p:stCondLst>
                                  <p:childTnLst>
                                    <p:set>
                                      <p:cBhvr>
                                        <p:cTn id="30" dur="1" fill="hold">
                                          <p:stCondLst>
                                            <p:cond delay="0"/>
                                          </p:stCondLst>
                                        </p:cTn>
                                        <p:tgtEl>
                                          <p:spTgt spid="3088"/>
                                        </p:tgtEl>
                                        <p:attrNameLst>
                                          <p:attrName>style.visibility</p:attrName>
                                        </p:attrNameLst>
                                      </p:cBhvr>
                                      <p:to>
                                        <p:strVal val="visible"/>
                                      </p:to>
                                    </p:set>
                                    <p:anim calcmode="lin" valueType="num">
                                      <p:cBhvr>
                                        <p:cTn id="31" dur="500" fill="hold"/>
                                        <p:tgtEl>
                                          <p:spTgt spid="3088"/>
                                        </p:tgtEl>
                                        <p:attrNameLst>
                                          <p:attrName>ppt_w</p:attrName>
                                        </p:attrNameLst>
                                      </p:cBhvr>
                                      <p:tavLst>
                                        <p:tav tm="0">
                                          <p:val>
                                            <p:fltVal val="0"/>
                                          </p:val>
                                        </p:tav>
                                        <p:tav tm="100000">
                                          <p:val>
                                            <p:strVal val="#ppt_w"/>
                                          </p:val>
                                        </p:tav>
                                      </p:tavLst>
                                    </p:anim>
                                    <p:anim calcmode="lin" valueType="num">
                                      <p:cBhvr>
                                        <p:cTn id="32" dur="500" fill="hold"/>
                                        <p:tgtEl>
                                          <p:spTgt spid="3088"/>
                                        </p:tgtEl>
                                        <p:attrNameLst>
                                          <p:attrName>ppt_h</p:attrName>
                                        </p:attrNameLst>
                                      </p:cBhvr>
                                      <p:tavLst>
                                        <p:tav tm="0">
                                          <p:val>
                                            <p:fltVal val="0"/>
                                          </p:val>
                                        </p:tav>
                                        <p:tav tm="100000">
                                          <p:val>
                                            <p:strVal val="#ppt_h"/>
                                          </p:val>
                                        </p:tav>
                                      </p:tavLst>
                                    </p:anim>
                                    <p:anim calcmode="lin" valueType="num">
                                      <p:cBhvr>
                                        <p:cTn id="33" dur="500" fill="hold"/>
                                        <p:tgtEl>
                                          <p:spTgt spid="3088"/>
                                        </p:tgtEl>
                                        <p:attrNameLst>
                                          <p:attrName>ppt_x</p:attrName>
                                        </p:attrNameLst>
                                      </p:cBhvr>
                                      <p:tavLst>
                                        <p:tav tm="0">
                                          <p:val>
                                            <p:fltVal val="0.5"/>
                                          </p:val>
                                        </p:tav>
                                        <p:tav tm="100000">
                                          <p:val>
                                            <p:strVal val="#ppt_x"/>
                                          </p:val>
                                        </p:tav>
                                      </p:tavLst>
                                    </p:anim>
                                    <p:anim calcmode="lin" valueType="num">
                                      <p:cBhvr>
                                        <p:cTn id="34" dur="500" fill="hold"/>
                                        <p:tgtEl>
                                          <p:spTgt spid="3088"/>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500"/>
                                  </p:stCondLst>
                                  <p:childTnLst>
                                    <p:set>
                                      <p:cBhvr>
                                        <p:cTn id="36" dur="1" fill="hold">
                                          <p:stCondLst>
                                            <p:cond delay="0"/>
                                          </p:stCondLst>
                                        </p:cTn>
                                        <p:tgtEl>
                                          <p:spTgt spid="3081"/>
                                        </p:tgtEl>
                                        <p:attrNameLst>
                                          <p:attrName>style.visibility</p:attrName>
                                        </p:attrNameLst>
                                      </p:cBhvr>
                                      <p:to>
                                        <p:strVal val="visible"/>
                                      </p:to>
                                    </p:set>
                                    <p:anim calcmode="lin" valueType="num">
                                      <p:cBhvr>
                                        <p:cTn id="37" dur="500" fill="hold"/>
                                        <p:tgtEl>
                                          <p:spTgt spid="3081"/>
                                        </p:tgtEl>
                                        <p:attrNameLst>
                                          <p:attrName>ppt_w</p:attrName>
                                        </p:attrNameLst>
                                      </p:cBhvr>
                                      <p:tavLst>
                                        <p:tav tm="0">
                                          <p:val>
                                            <p:fltVal val="0"/>
                                          </p:val>
                                        </p:tav>
                                        <p:tav tm="100000">
                                          <p:val>
                                            <p:strVal val="#ppt_w"/>
                                          </p:val>
                                        </p:tav>
                                      </p:tavLst>
                                    </p:anim>
                                    <p:anim calcmode="lin" valueType="num">
                                      <p:cBhvr>
                                        <p:cTn id="38" dur="500" fill="hold"/>
                                        <p:tgtEl>
                                          <p:spTgt spid="3081"/>
                                        </p:tgtEl>
                                        <p:attrNameLst>
                                          <p:attrName>ppt_h</p:attrName>
                                        </p:attrNameLst>
                                      </p:cBhvr>
                                      <p:tavLst>
                                        <p:tav tm="0">
                                          <p:val>
                                            <p:fltVal val="0"/>
                                          </p:val>
                                        </p:tav>
                                        <p:tav tm="100000">
                                          <p:val>
                                            <p:strVal val="#ppt_h"/>
                                          </p:val>
                                        </p:tav>
                                      </p:tavLst>
                                    </p:anim>
                                    <p:anim calcmode="lin" valueType="num">
                                      <p:cBhvr>
                                        <p:cTn id="39" dur="500" fill="hold"/>
                                        <p:tgtEl>
                                          <p:spTgt spid="3081"/>
                                        </p:tgtEl>
                                        <p:attrNameLst>
                                          <p:attrName>ppt_x</p:attrName>
                                        </p:attrNameLst>
                                      </p:cBhvr>
                                      <p:tavLst>
                                        <p:tav tm="0">
                                          <p:val>
                                            <p:fltVal val="0.5"/>
                                          </p:val>
                                        </p:tav>
                                        <p:tav tm="100000">
                                          <p:val>
                                            <p:strVal val="#ppt_x"/>
                                          </p:val>
                                        </p:tav>
                                      </p:tavLst>
                                    </p:anim>
                                    <p:anim calcmode="lin" valueType="num">
                                      <p:cBhvr>
                                        <p:cTn id="40" dur="500" fill="hold"/>
                                        <p:tgtEl>
                                          <p:spTgt spid="3081"/>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750"/>
                                  </p:stCondLst>
                                  <p:childTnLst>
                                    <p:set>
                                      <p:cBhvr>
                                        <p:cTn id="42" dur="1" fill="hold">
                                          <p:stCondLst>
                                            <p:cond delay="0"/>
                                          </p:stCondLst>
                                        </p:cTn>
                                        <p:tgtEl>
                                          <p:spTgt spid="3091"/>
                                        </p:tgtEl>
                                        <p:attrNameLst>
                                          <p:attrName>style.visibility</p:attrName>
                                        </p:attrNameLst>
                                      </p:cBhvr>
                                      <p:to>
                                        <p:strVal val="visible"/>
                                      </p:to>
                                    </p:set>
                                    <p:anim calcmode="lin" valueType="num">
                                      <p:cBhvr>
                                        <p:cTn id="43" dur="500" fill="hold"/>
                                        <p:tgtEl>
                                          <p:spTgt spid="3091"/>
                                        </p:tgtEl>
                                        <p:attrNameLst>
                                          <p:attrName>ppt_w</p:attrName>
                                        </p:attrNameLst>
                                      </p:cBhvr>
                                      <p:tavLst>
                                        <p:tav tm="0">
                                          <p:val>
                                            <p:fltVal val="0"/>
                                          </p:val>
                                        </p:tav>
                                        <p:tav tm="100000">
                                          <p:val>
                                            <p:strVal val="#ppt_w"/>
                                          </p:val>
                                        </p:tav>
                                      </p:tavLst>
                                    </p:anim>
                                    <p:anim calcmode="lin" valueType="num">
                                      <p:cBhvr>
                                        <p:cTn id="44" dur="500" fill="hold"/>
                                        <p:tgtEl>
                                          <p:spTgt spid="3091"/>
                                        </p:tgtEl>
                                        <p:attrNameLst>
                                          <p:attrName>ppt_h</p:attrName>
                                        </p:attrNameLst>
                                      </p:cBhvr>
                                      <p:tavLst>
                                        <p:tav tm="0">
                                          <p:val>
                                            <p:fltVal val="0"/>
                                          </p:val>
                                        </p:tav>
                                        <p:tav tm="100000">
                                          <p:val>
                                            <p:strVal val="#ppt_h"/>
                                          </p:val>
                                        </p:tav>
                                      </p:tavLst>
                                    </p:anim>
                                    <p:anim calcmode="lin" valueType="num">
                                      <p:cBhvr>
                                        <p:cTn id="45" dur="500" fill="hold"/>
                                        <p:tgtEl>
                                          <p:spTgt spid="3091"/>
                                        </p:tgtEl>
                                        <p:attrNameLst>
                                          <p:attrName>ppt_x</p:attrName>
                                        </p:attrNameLst>
                                      </p:cBhvr>
                                      <p:tavLst>
                                        <p:tav tm="0">
                                          <p:val>
                                            <p:fltVal val="0.5"/>
                                          </p:val>
                                        </p:tav>
                                        <p:tav tm="100000">
                                          <p:val>
                                            <p:strVal val="#ppt_x"/>
                                          </p:val>
                                        </p:tav>
                                      </p:tavLst>
                                    </p:anim>
                                    <p:anim calcmode="lin" valueType="num">
                                      <p:cBhvr>
                                        <p:cTn id="46" dur="500" fill="hold"/>
                                        <p:tgtEl>
                                          <p:spTgt spid="3091"/>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750"/>
                                  </p:stCondLst>
                                  <p:childTnLst>
                                    <p:set>
                                      <p:cBhvr>
                                        <p:cTn id="48" dur="1" fill="hold">
                                          <p:stCondLst>
                                            <p:cond delay="0"/>
                                          </p:stCondLst>
                                        </p:cTn>
                                        <p:tgtEl>
                                          <p:spTgt spid="3089"/>
                                        </p:tgtEl>
                                        <p:attrNameLst>
                                          <p:attrName>style.visibility</p:attrName>
                                        </p:attrNameLst>
                                      </p:cBhvr>
                                      <p:to>
                                        <p:strVal val="visible"/>
                                      </p:to>
                                    </p:set>
                                    <p:anim calcmode="lin" valueType="num">
                                      <p:cBhvr>
                                        <p:cTn id="49" dur="500" fill="hold"/>
                                        <p:tgtEl>
                                          <p:spTgt spid="3089"/>
                                        </p:tgtEl>
                                        <p:attrNameLst>
                                          <p:attrName>ppt_w</p:attrName>
                                        </p:attrNameLst>
                                      </p:cBhvr>
                                      <p:tavLst>
                                        <p:tav tm="0">
                                          <p:val>
                                            <p:fltVal val="0"/>
                                          </p:val>
                                        </p:tav>
                                        <p:tav tm="100000">
                                          <p:val>
                                            <p:strVal val="#ppt_w"/>
                                          </p:val>
                                        </p:tav>
                                      </p:tavLst>
                                    </p:anim>
                                    <p:anim calcmode="lin" valueType="num">
                                      <p:cBhvr>
                                        <p:cTn id="50" dur="500" fill="hold"/>
                                        <p:tgtEl>
                                          <p:spTgt spid="3089"/>
                                        </p:tgtEl>
                                        <p:attrNameLst>
                                          <p:attrName>ppt_h</p:attrName>
                                        </p:attrNameLst>
                                      </p:cBhvr>
                                      <p:tavLst>
                                        <p:tav tm="0">
                                          <p:val>
                                            <p:fltVal val="0"/>
                                          </p:val>
                                        </p:tav>
                                        <p:tav tm="100000">
                                          <p:val>
                                            <p:strVal val="#ppt_h"/>
                                          </p:val>
                                        </p:tav>
                                      </p:tavLst>
                                    </p:anim>
                                    <p:anim calcmode="lin" valueType="num">
                                      <p:cBhvr>
                                        <p:cTn id="51" dur="500" fill="hold"/>
                                        <p:tgtEl>
                                          <p:spTgt spid="3089"/>
                                        </p:tgtEl>
                                        <p:attrNameLst>
                                          <p:attrName>ppt_x</p:attrName>
                                        </p:attrNameLst>
                                      </p:cBhvr>
                                      <p:tavLst>
                                        <p:tav tm="0">
                                          <p:val>
                                            <p:fltVal val="0.5"/>
                                          </p:val>
                                        </p:tav>
                                        <p:tav tm="100000">
                                          <p:val>
                                            <p:strVal val="#ppt_x"/>
                                          </p:val>
                                        </p:tav>
                                      </p:tavLst>
                                    </p:anim>
                                    <p:anim calcmode="lin" valueType="num">
                                      <p:cBhvr>
                                        <p:cTn id="52" dur="500" fill="hold"/>
                                        <p:tgtEl>
                                          <p:spTgt spid="3089"/>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1000"/>
                                  </p:stCondLst>
                                  <p:childTnLst>
                                    <p:set>
                                      <p:cBhvr>
                                        <p:cTn id="54" dur="1" fill="hold">
                                          <p:stCondLst>
                                            <p:cond delay="0"/>
                                          </p:stCondLst>
                                        </p:cTn>
                                        <p:tgtEl>
                                          <p:spTgt spid="3079"/>
                                        </p:tgtEl>
                                        <p:attrNameLst>
                                          <p:attrName>style.visibility</p:attrName>
                                        </p:attrNameLst>
                                      </p:cBhvr>
                                      <p:to>
                                        <p:strVal val="visible"/>
                                      </p:to>
                                    </p:set>
                                    <p:anim calcmode="lin" valueType="num">
                                      <p:cBhvr>
                                        <p:cTn id="55" dur="500" fill="hold"/>
                                        <p:tgtEl>
                                          <p:spTgt spid="3079"/>
                                        </p:tgtEl>
                                        <p:attrNameLst>
                                          <p:attrName>ppt_w</p:attrName>
                                        </p:attrNameLst>
                                      </p:cBhvr>
                                      <p:tavLst>
                                        <p:tav tm="0">
                                          <p:val>
                                            <p:fltVal val="0"/>
                                          </p:val>
                                        </p:tav>
                                        <p:tav tm="100000">
                                          <p:val>
                                            <p:strVal val="#ppt_w"/>
                                          </p:val>
                                        </p:tav>
                                      </p:tavLst>
                                    </p:anim>
                                    <p:anim calcmode="lin" valueType="num">
                                      <p:cBhvr>
                                        <p:cTn id="56" dur="500" fill="hold"/>
                                        <p:tgtEl>
                                          <p:spTgt spid="3079"/>
                                        </p:tgtEl>
                                        <p:attrNameLst>
                                          <p:attrName>ppt_h</p:attrName>
                                        </p:attrNameLst>
                                      </p:cBhvr>
                                      <p:tavLst>
                                        <p:tav tm="0">
                                          <p:val>
                                            <p:fltVal val="0"/>
                                          </p:val>
                                        </p:tav>
                                        <p:tav tm="100000">
                                          <p:val>
                                            <p:strVal val="#ppt_h"/>
                                          </p:val>
                                        </p:tav>
                                      </p:tavLst>
                                    </p:anim>
                                    <p:anim calcmode="lin" valueType="num">
                                      <p:cBhvr>
                                        <p:cTn id="57" dur="500" fill="hold"/>
                                        <p:tgtEl>
                                          <p:spTgt spid="3079"/>
                                        </p:tgtEl>
                                        <p:attrNameLst>
                                          <p:attrName>ppt_x</p:attrName>
                                        </p:attrNameLst>
                                      </p:cBhvr>
                                      <p:tavLst>
                                        <p:tav tm="0">
                                          <p:val>
                                            <p:fltVal val="0.5"/>
                                          </p:val>
                                        </p:tav>
                                        <p:tav tm="100000">
                                          <p:val>
                                            <p:strVal val="#ppt_x"/>
                                          </p:val>
                                        </p:tav>
                                      </p:tavLst>
                                    </p:anim>
                                    <p:anim calcmode="lin" valueType="num">
                                      <p:cBhvr>
                                        <p:cTn id="58" dur="500" fill="hold"/>
                                        <p:tgtEl>
                                          <p:spTgt spid="3079"/>
                                        </p:tgtEl>
                                        <p:attrNameLst>
                                          <p:attrName>ppt_y</p:attrName>
                                        </p:attrNameLst>
                                      </p:cBhvr>
                                      <p:tavLst>
                                        <p:tav tm="0">
                                          <p:val>
                                            <p:fltVal val="0.5"/>
                                          </p:val>
                                        </p:tav>
                                        <p:tav tm="100000">
                                          <p:val>
                                            <p:strVal val="#ppt_y"/>
                                          </p:val>
                                        </p:tav>
                                      </p:tavLst>
                                    </p:anim>
                                  </p:childTnLst>
                                </p:cTn>
                              </p:par>
                              <p:par>
                                <p:cTn id="59" presetID="22" presetClass="entr" presetSubtype="4" fill="hold" grpId="0" nodeType="withEffect">
                                  <p:stCondLst>
                                    <p:cond delay="1250"/>
                                  </p:stCondLst>
                                  <p:childTnLst>
                                    <p:set>
                                      <p:cBhvr>
                                        <p:cTn id="60" dur="1" fill="hold">
                                          <p:stCondLst>
                                            <p:cond delay="0"/>
                                          </p:stCondLst>
                                        </p:cTn>
                                        <p:tgtEl>
                                          <p:spTgt spid="3078"/>
                                        </p:tgtEl>
                                        <p:attrNameLst>
                                          <p:attrName>style.visibility</p:attrName>
                                        </p:attrNameLst>
                                      </p:cBhvr>
                                      <p:to>
                                        <p:strVal val="visible"/>
                                      </p:to>
                                    </p:set>
                                    <p:animEffect transition="in" filter="wipe(down)">
                                      <p:cBhvr>
                                        <p:cTn id="61" dur="500"/>
                                        <p:tgtEl>
                                          <p:spTgt spid="3078"/>
                                        </p:tgtEl>
                                      </p:cBhvr>
                                    </p:animEffect>
                                  </p:childTnLst>
                                </p:cTn>
                              </p:par>
                              <p:par>
                                <p:cTn id="62" presetID="22" presetClass="entr" presetSubtype="4" fill="hold" grpId="0" nodeType="withEffect">
                                  <p:stCondLst>
                                    <p:cond delay="1500"/>
                                  </p:stCondLst>
                                  <p:childTnLst>
                                    <p:set>
                                      <p:cBhvr>
                                        <p:cTn id="63" dur="1" fill="hold">
                                          <p:stCondLst>
                                            <p:cond delay="0"/>
                                          </p:stCondLst>
                                        </p:cTn>
                                        <p:tgtEl>
                                          <p:spTgt spid="3074"/>
                                        </p:tgtEl>
                                        <p:attrNameLst>
                                          <p:attrName>style.visibility</p:attrName>
                                        </p:attrNameLst>
                                      </p:cBhvr>
                                      <p:to>
                                        <p:strVal val="visible"/>
                                      </p:to>
                                    </p:set>
                                    <p:animEffect transition="in" filter="wipe(down)">
                                      <p:cBhvr>
                                        <p:cTn id="64" dur="500"/>
                                        <p:tgtEl>
                                          <p:spTgt spid="3074"/>
                                        </p:tgtEl>
                                      </p:cBhvr>
                                    </p:animEffect>
                                  </p:childTnLst>
                                </p:cTn>
                              </p:par>
                            </p:childTnLst>
                          </p:cTn>
                        </p:par>
                        <p:par>
                          <p:cTn id="65" fill="hold" nodeType="afterGroup">
                            <p:stCondLst>
                              <p:cond delay="2000"/>
                            </p:stCondLst>
                            <p:childTnLst>
                              <p:par>
                                <p:cTn id="66" presetID="12" presetClass="entr" presetSubtype="4" fill="hold" nodeType="afterEffect">
                                  <p:stCondLst>
                                    <p:cond delay="0"/>
                                  </p:stCondLst>
                                  <p:childTnLst>
                                    <p:set>
                                      <p:cBhvr>
                                        <p:cTn id="67" dur="1" fill="hold">
                                          <p:stCondLst>
                                            <p:cond delay="0"/>
                                          </p:stCondLst>
                                        </p:cTn>
                                        <p:tgtEl>
                                          <p:spTgt spid="3092"/>
                                        </p:tgtEl>
                                        <p:attrNameLst>
                                          <p:attrName>style.visibility</p:attrName>
                                        </p:attrNameLst>
                                      </p:cBhvr>
                                      <p:to>
                                        <p:strVal val="visible"/>
                                      </p:to>
                                    </p:set>
                                    <p:anim calcmode="lin" valueType="num">
                                      <p:cBhvr additive="base">
                                        <p:cTn id="68" dur="500"/>
                                        <p:tgtEl>
                                          <p:spTgt spid="3092"/>
                                        </p:tgtEl>
                                        <p:attrNameLst>
                                          <p:attrName>ppt_y</p:attrName>
                                        </p:attrNameLst>
                                      </p:cBhvr>
                                      <p:tavLst>
                                        <p:tav tm="0">
                                          <p:val>
                                            <p:strVal val="#ppt_y+#ppt_h*1.125000"/>
                                          </p:val>
                                        </p:tav>
                                        <p:tav tm="100000">
                                          <p:val>
                                            <p:strVal val="#ppt_y"/>
                                          </p:val>
                                        </p:tav>
                                      </p:tavLst>
                                    </p:anim>
                                    <p:animEffect transition="in" filter="wipe(up)">
                                      <p:cBhvr>
                                        <p:cTn id="69" dur="500"/>
                                        <p:tgtEl>
                                          <p:spTgt spid="3092"/>
                                        </p:tgtEl>
                                      </p:cBhvr>
                                    </p:animEffect>
                                  </p:childTnLst>
                                </p:cTn>
                              </p:par>
                            </p:childTnLst>
                          </p:cTn>
                        </p:par>
                        <p:par>
                          <p:cTn id="70" fill="hold" nodeType="afterGroup">
                            <p:stCondLst>
                              <p:cond delay="2500"/>
                            </p:stCondLst>
                            <p:childTnLst>
                              <p:par>
                                <p:cTn id="71" presetID="10" presetClass="entr" presetSubtype="0" fill="hold" nodeType="afterEffect">
                                  <p:stCondLst>
                                    <p:cond delay="0"/>
                                  </p:stCondLst>
                                  <p:childTnLst>
                                    <p:set>
                                      <p:cBhvr>
                                        <p:cTn id="72" dur="1" fill="hold">
                                          <p:stCondLst>
                                            <p:cond delay="0"/>
                                          </p:stCondLst>
                                        </p:cTn>
                                        <p:tgtEl>
                                          <p:spTgt spid="3076"/>
                                        </p:tgtEl>
                                        <p:attrNameLst>
                                          <p:attrName>style.visibility</p:attrName>
                                        </p:attrNameLst>
                                      </p:cBhvr>
                                      <p:to>
                                        <p:strVal val="visible"/>
                                      </p:to>
                                    </p:set>
                                    <p:animEffect transition="in" filter="fade">
                                      <p:cBhvr>
                                        <p:cTn id="73" dur="500"/>
                                        <p:tgtEl>
                                          <p:spTgt spid="3076"/>
                                        </p:tgtEl>
                                      </p:cBhvr>
                                    </p:animEffect>
                                  </p:childTnLst>
                                </p:cTn>
                              </p:par>
                            </p:childTnLst>
                          </p:cTn>
                        </p:par>
                        <p:par>
                          <p:cTn id="74" fill="hold" nodeType="afterGroup">
                            <p:stCondLst>
                              <p:cond delay="3000"/>
                            </p:stCondLst>
                            <p:childTnLst>
                              <p:par>
                                <p:cTn id="75" presetID="22" presetClass="entr" presetSubtype="1" fill="hold" grpId="0" nodeType="afterEffect">
                                  <p:stCondLst>
                                    <p:cond delay="0"/>
                                  </p:stCondLst>
                                  <p:iterate type="lt">
                                    <p:tmPct val="10000"/>
                                  </p:iterate>
                                  <p:childTnLst>
                                    <p:set>
                                      <p:cBhvr>
                                        <p:cTn id="76" dur="1" fill="hold">
                                          <p:stCondLst>
                                            <p:cond delay="0"/>
                                          </p:stCondLst>
                                        </p:cTn>
                                        <p:tgtEl>
                                          <p:spTgt spid="3085"/>
                                        </p:tgtEl>
                                        <p:attrNameLst>
                                          <p:attrName>style.visibility</p:attrName>
                                        </p:attrNameLst>
                                      </p:cBhvr>
                                      <p:to>
                                        <p:strVal val="visible"/>
                                      </p:to>
                                    </p:set>
                                    <p:animEffect transition="in" filter="wipe(up)">
                                      <p:cBhvr>
                                        <p:cTn id="77" dur="500"/>
                                        <p:tgtEl>
                                          <p:spTgt spid="3085"/>
                                        </p:tgtEl>
                                      </p:cBhvr>
                                    </p:animEffect>
                                  </p:childTnLst>
                                </p:cTn>
                              </p:par>
                            </p:childTnLst>
                          </p:cTn>
                        </p:par>
                        <p:par>
                          <p:cTn id="78" fill="hold" nodeType="afterGroup">
                            <p:stCondLst>
                              <p:cond delay="5050"/>
                            </p:stCondLst>
                            <p:childTnLst>
                              <p:par>
                                <p:cTn id="79" presetID="16" presetClass="entr" presetSubtype="37" fill="hold" nodeType="afterEffect">
                                  <p:stCondLst>
                                    <p:cond delay="0"/>
                                  </p:stCondLst>
                                  <p:childTnLst>
                                    <p:set>
                                      <p:cBhvr>
                                        <p:cTn id="80" dur="1" fill="hold">
                                          <p:stCondLst>
                                            <p:cond delay="0"/>
                                          </p:stCondLst>
                                        </p:cTn>
                                        <p:tgtEl>
                                          <p:spTgt spid="3086"/>
                                        </p:tgtEl>
                                        <p:attrNameLst>
                                          <p:attrName>style.visibility</p:attrName>
                                        </p:attrNameLst>
                                      </p:cBhvr>
                                      <p:to>
                                        <p:strVal val="visible"/>
                                      </p:to>
                                    </p:set>
                                    <p:animEffect transition="in" filter="barn(outVertical)">
                                      <p:cBhvr>
                                        <p:cTn id="81" dur="500"/>
                                        <p:tgtEl>
                                          <p:spTgt spid="3086"/>
                                        </p:tgtEl>
                                      </p:cBhvr>
                                    </p:animEffect>
                                  </p:childTnLst>
                                </p:cTn>
                              </p:par>
                            </p:childTnLst>
                          </p:cTn>
                        </p:par>
                        <p:par>
                          <p:cTn id="82" fill="hold" nodeType="afterGroup">
                            <p:stCondLst>
                              <p:cond delay="5550"/>
                            </p:stCondLst>
                            <p:childTnLst>
                              <p:par>
                                <p:cTn id="83" presetID="12" presetClass="entr" presetSubtype="4" fill="hold" grpId="0" nodeType="afterEffect">
                                  <p:stCondLst>
                                    <p:cond delay="0"/>
                                  </p:stCondLst>
                                  <p:childTnLst>
                                    <p:set>
                                      <p:cBhvr>
                                        <p:cTn id="84" dur="1" fill="hold">
                                          <p:stCondLst>
                                            <p:cond delay="0"/>
                                          </p:stCondLst>
                                        </p:cTn>
                                        <p:tgtEl>
                                          <p:spTgt spid="3087"/>
                                        </p:tgtEl>
                                        <p:attrNameLst>
                                          <p:attrName>style.visibility</p:attrName>
                                        </p:attrNameLst>
                                      </p:cBhvr>
                                      <p:to>
                                        <p:strVal val="visible"/>
                                      </p:to>
                                    </p:set>
                                    <p:anim calcmode="lin" valueType="num">
                                      <p:cBhvr additive="base">
                                        <p:cTn id="85" dur="500"/>
                                        <p:tgtEl>
                                          <p:spTgt spid="3087"/>
                                        </p:tgtEl>
                                        <p:attrNameLst>
                                          <p:attrName>ppt_y</p:attrName>
                                        </p:attrNameLst>
                                      </p:cBhvr>
                                      <p:tavLst>
                                        <p:tav tm="0">
                                          <p:val>
                                            <p:strVal val="#ppt_y+#ppt_h*1.125000"/>
                                          </p:val>
                                        </p:tav>
                                        <p:tav tm="100000">
                                          <p:val>
                                            <p:strVal val="#ppt_y"/>
                                          </p:val>
                                        </p:tav>
                                      </p:tavLst>
                                    </p:anim>
                                    <p:animEffect transition="in" filter="wipe(up)">
                                      <p:cBhvr>
                                        <p:cTn id="86" dur="500"/>
                                        <p:tgtEl>
                                          <p:spTgt spid="3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3075" grpId="0" animBg="1" autoUpdateAnimBg="0"/>
      <p:bldP spid="3077" grpId="0" animBg="1" autoUpdateAnimBg="0"/>
      <p:bldP spid="3078" grpId="0" animBg="1"/>
      <p:bldP spid="3079" grpId="0" animBg="1" autoUpdateAnimBg="0"/>
      <p:bldP spid="3080" grpId="0" animBg="1" autoUpdateAnimBg="0"/>
      <p:bldP spid="3081" grpId="0" animBg="1" autoUpdateAnimBg="0"/>
      <p:bldP spid="3085" grpId="0" autoUpdateAnimBg="0"/>
      <p:bldP spid="3087" grpId="0" autoUpdateAnimBg="0"/>
      <p:bldP spid="3090" grpId="0" animBg="1" autoUpdateAnimBg="0"/>
      <p:bldP spid="3091"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795" y="0"/>
            <a:ext cx="12857163"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94" y="1888133"/>
            <a:ext cx="3148318" cy="21602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37076"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73358" y="1888133"/>
            <a:ext cx="3148318" cy="21602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09639"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94"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237076" y="4128413"/>
            <a:ext cx="3148318" cy="216024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473358"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09639" y="4128413"/>
            <a:ext cx="3148318" cy="216024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8994" y="915559"/>
            <a:ext cx="9532789" cy="1052596"/>
          </a:xfrm>
          <a:prstGeom prst="rect">
            <a:avLst/>
          </a:prstGeom>
          <a:noFill/>
        </p:spPr>
        <p:txBody>
          <a:bodyPr wrap="square" rtlCol="0">
            <a:spAutoFit/>
          </a:bodyPr>
          <a:lstStyle/>
          <a:p>
            <a:pPr algn="just">
              <a:lnSpc>
                <a:spcPct val="130000"/>
              </a:lnSpc>
            </a:pPr>
            <a:r>
              <a:rPr lang="en-US" altLang="zh-CN" sz="48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369331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0" name="TextBox 32"/>
          <p:cNvSpPr txBox="1"/>
          <p:nvPr/>
        </p:nvSpPr>
        <p:spPr>
          <a:xfrm>
            <a:off x="1018555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TextBox 32"/>
          <p:cNvSpPr txBox="1"/>
          <p:nvPr/>
        </p:nvSpPr>
        <p:spPr>
          <a:xfrm>
            <a:off x="43195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692419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200467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trips(downRight)">
                                      <p:cBhvr>
                                        <p:cTn id="20" dur="500"/>
                                        <p:tgtEl>
                                          <p:spTgt spid="17"/>
                                        </p:tgtEl>
                                      </p:cBhvr>
                                    </p:animEffect>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50" fill="hold"/>
                                        <p:tgtEl>
                                          <p:spTgt spid="15"/>
                                        </p:tgtEl>
                                        <p:attrNameLst>
                                          <p:attrName>ppt_x</p:attrName>
                                        </p:attrNameLst>
                                      </p:cBhvr>
                                      <p:tavLst>
                                        <p:tav tm="0">
                                          <p:val>
                                            <p:strVal val="0-#ppt_w/2"/>
                                          </p:val>
                                        </p:tav>
                                        <p:tav tm="100000">
                                          <p:val>
                                            <p:strVal val="#ppt_x"/>
                                          </p:val>
                                        </p:tav>
                                      </p:tavLst>
                                    </p:anim>
                                    <p:anim calcmode="lin" valueType="num">
                                      <p:cBhvr additive="base">
                                        <p:cTn id="25" dur="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Righ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50" fill="hold"/>
                                        <p:tgtEl>
                                          <p:spTgt spid="20"/>
                                        </p:tgtEl>
                                        <p:attrNameLst>
                                          <p:attrName>ppt_x</p:attrName>
                                        </p:attrNameLst>
                                      </p:cBhvr>
                                      <p:tavLst>
                                        <p:tav tm="0">
                                          <p:val>
                                            <p:strVal val="0-#ppt_w/2"/>
                                          </p:val>
                                        </p:tav>
                                        <p:tav tm="100000">
                                          <p:val>
                                            <p:strVal val="#ppt_x"/>
                                          </p:val>
                                        </p:tav>
                                      </p:tavLst>
                                    </p:anim>
                                    <p:anim calcmode="lin" valueType="num">
                                      <p:cBhvr additive="base">
                                        <p:cTn id="40"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trips(downRight)">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trips(downRight)">
                                      <p:cBhvr>
                                        <p:cTn id="50" dur="500"/>
                                        <p:tgtEl>
                                          <p:spTgt spid="28"/>
                                        </p:tgtEl>
                                      </p:cBhvr>
                                    </p:animEffect>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250" fill="hold"/>
                                        <p:tgtEl>
                                          <p:spTgt spid="21"/>
                                        </p:tgtEl>
                                        <p:attrNameLst>
                                          <p:attrName>ppt_x</p:attrName>
                                        </p:attrNameLst>
                                      </p:cBhvr>
                                      <p:tavLst>
                                        <p:tav tm="0">
                                          <p:val>
                                            <p:strVal val="0-#ppt_w/2"/>
                                          </p:val>
                                        </p:tav>
                                        <p:tav tm="100000">
                                          <p:val>
                                            <p:strVal val="#ppt_x"/>
                                          </p:val>
                                        </p:tav>
                                      </p:tavLst>
                                    </p:anim>
                                    <p:anim calcmode="lin" valueType="num">
                                      <p:cBhvr additive="base">
                                        <p:cTn id="55"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strips(downRight)">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downRight)">
                                      <p:cBhvr>
                                        <p:cTn id="65" dur="500"/>
                                        <p:tgtEl>
                                          <p:spTgt spid="30"/>
                                        </p:tgtEl>
                                      </p:cBhvr>
                                    </p:animEffect>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250" fill="hold"/>
                                        <p:tgtEl>
                                          <p:spTgt spid="22"/>
                                        </p:tgtEl>
                                        <p:attrNameLst>
                                          <p:attrName>ppt_x</p:attrName>
                                        </p:attrNameLst>
                                      </p:cBhvr>
                                      <p:tavLst>
                                        <p:tav tm="0">
                                          <p:val>
                                            <p:strVal val="0-#ppt_w/2"/>
                                          </p:val>
                                        </p:tav>
                                        <p:tav tm="100000">
                                          <p:val>
                                            <p:strVal val="#ppt_x"/>
                                          </p:val>
                                        </p:tav>
                                      </p:tavLst>
                                    </p:anim>
                                    <p:anim calcmode="lin" valueType="num">
                                      <p:cBhvr additive="base">
                                        <p:cTn id="70" dur="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P spid="29" grpId="0" animBg="1"/>
      <p:bldP spid="30" grpId="0" animBg="1"/>
      <p:bldP spid="31" grpId="0" animBg="1"/>
      <p:bldP spid="33" grpId="0"/>
      <p:bldP spid="15" grpId="0"/>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373237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14333309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1970931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634304" y="1895192"/>
            <a:ext cx="4617451" cy="3644755"/>
            <a:chOff x="3633957" y="1894978"/>
            <a:chExt cx="4618021" cy="3645205"/>
          </a:xfrm>
        </p:grpSpPr>
        <p:sp>
          <p:nvSpPr>
            <p:cNvPr id="44" name="菱形 43"/>
            <p:cNvSpPr/>
            <p:nvPr/>
          </p:nvSpPr>
          <p:spPr>
            <a:xfrm>
              <a:off x="4120365" y="1894978"/>
              <a:ext cx="3645205" cy="3645205"/>
            </a:xfrm>
            <a:prstGeom prst="diamond">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菱形 44"/>
            <p:cNvSpPr/>
            <p:nvPr/>
          </p:nvSpPr>
          <p:spPr>
            <a:xfrm>
              <a:off x="3633957" y="1913666"/>
              <a:ext cx="3607829" cy="3607829"/>
            </a:xfrm>
            <a:prstGeom prst="diamond">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菱形 45"/>
            <p:cNvSpPr/>
            <p:nvPr/>
          </p:nvSpPr>
          <p:spPr>
            <a:xfrm>
              <a:off x="4644149" y="1913666"/>
              <a:ext cx="3607829" cy="3607829"/>
            </a:xfrm>
            <a:prstGeom prst="diamond">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菱形 46"/>
            <p:cNvSpPr/>
            <p:nvPr/>
          </p:nvSpPr>
          <p:spPr>
            <a:xfrm>
              <a:off x="4785134" y="2559748"/>
              <a:ext cx="2315666" cy="2315666"/>
            </a:xfrm>
            <a:prstGeom prst="diamond">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5347665" y="2937360"/>
              <a:ext cx="1081710" cy="1044453"/>
            </a:xfrm>
            <a:prstGeom prst="rect">
              <a:avLst/>
            </a:prstGeom>
            <a:noFill/>
          </p:spPr>
          <p:txBody>
            <a:bodyPr wrap="square" rtlCol="0">
              <a:spAutoFit/>
            </a:bodyPr>
            <a:lstStyle/>
            <a:p>
              <a:pPr algn="ctr"/>
              <a:r>
                <a:rPr lang="en-US" altLang="zh-CN" sz="6186" spc="844" dirty="0" smtClean="0">
                  <a:solidFill>
                    <a:schemeClr val="accent2"/>
                  </a:solidFill>
                  <a:latin typeface="Agency FB" panose="020B0503020202020204" pitchFamily="34" charset="0"/>
                  <a:ea typeface="微软雅黑" pitchFamily="34" charset="-122"/>
                </a:rPr>
                <a:t>03</a:t>
              </a:r>
              <a:endParaRPr lang="zh-CN" altLang="en-US" sz="6186" spc="844" dirty="0">
                <a:solidFill>
                  <a:schemeClr val="accent2"/>
                </a:solidFill>
                <a:latin typeface="Agency FB" panose="020B0503020202020204" pitchFamily="34" charset="0"/>
                <a:ea typeface="微软雅黑" pitchFamily="34" charset="-122"/>
              </a:endParaRPr>
            </a:p>
          </p:txBody>
        </p:sp>
        <p:sp>
          <p:nvSpPr>
            <p:cNvPr id="49" name="文字1"/>
            <p:cNvSpPr txBox="1"/>
            <p:nvPr/>
          </p:nvSpPr>
          <p:spPr>
            <a:xfrm>
              <a:off x="5174187" y="3814902"/>
              <a:ext cx="1569660" cy="369332"/>
            </a:xfrm>
            <a:prstGeom prst="rect">
              <a:avLst/>
            </a:prstGeom>
            <a:noFill/>
          </p:spPr>
          <p:txBody>
            <a:bodyPr wrap="none" rtlCol="0">
              <a:spAutoFit/>
            </a:bodyPr>
            <a:lstStyle/>
            <a:p>
              <a:r>
                <a:rPr lang="zh-CN" altLang="en-US" dirty="0">
                  <a:solidFill>
                    <a:schemeClr val="accent2"/>
                  </a:solidFill>
                  <a:latin typeface="微软雅黑" panose="020B0503020204020204" pitchFamily="34" charset="-122"/>
                  <a:ea typeface="微软雅黑" panose="020B0503020204020204" pitchFamily="34" charset="-122"/>
                  <a:cs typeface="+mn-ea"/>
                  <a:sym typeface="+mn-lt"/>
                </a:rPr>
                <a:t>相关标题文字</a:t>
              </a:r>
            </a:p>
          </p:txBody>
        </p:sp>
      </p:grpSp>
    </p:spTree>
    <p:extLst>
      <p:ext uri="{BB962C8B-B14F-4D97-AF65-F5344CB8AC3E}">
        <p14:creationId xmlns:p14="http://schemas.microsoft.com/office/powerpoint/2010/main" val="3767125374"/>
      </p:ext>
    </p:extLst>
  </p:cSld>
  <p:clrMapOvr>
    <a:masterClrMapping/>
  </p:clrMapOvr>
  <mc:AlternateContent xmlns:mc="http://schemas.openxmlformats.org/markup-compatibility/2006" xmlns:p14="http://schemas.microsoft.com/office/powerpoint/2010/main">
    <mc:Choice Requires="p14">
      <p:transition spd="slow" p14:dur="1600" advTm="6555">
        <p14:gallery dir="l"/>
      </p:transition>
    </mc:Choice>
    <mc:Fallback xmlns="">
      <p:transition spd="slow" advTm="65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2011737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6343471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870861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457586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634304" y="1895192"/>
            <a:ext cx="4617451" cy="3644755"/>
            <a:chOff x="3633957" y="1894978"/>
            <a:chExt cx="4618021" cy="3645205"/>
          </a:xfrm>
        </p:grpSpPr>
        <p:sp>
          <p:nvSpPr>
            <p:cNvPr id="44" name="菱形 43"/>
            <p:cNvSpPr/>
            <p:nvPr/>
          </p:nvSpPr>
          <p:spPr>
            <a:xfrm>
              <a:off x="4120365" y="1894978"/>
              <a:ext cx="3645205" cy="3645205"/>
            </a:xfrm>
            <a:prstGeom prst="diamond">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菱形 44"/>
            <p:cNvSpPr/>
            <p:nvPr/>
          </p:nvSpPr>
          <p:spPr>
            <a:xfrm>
              <a:off x="3633957" y="1913666"/>
              <a:ext cx="3607829" cy="3607829"/>
            </a:xfrm>
            <a:prstGeom prst="diamond">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菱形 45"/>
            <p:cNvSpPr/>
            <p:nvPr/>
          </p:nvSpPr>
          <p:spPr>
            <a:xfrm>
              <a:off x="4644149" y="1913666"/>
              <a:ext cx="3607829" cy="3607829"/>
            </a:xfrm>
            <a:prstGeom prst="diamond">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菱形 46"/>
            <p:cNvSpPr/>
            <p:nvPr/>
          </p:nvSpPr>
          <p:spPr>
            <a:xfrm>
              <a:off x="4785134" y="2559748"/>
              <a:ext cx="2315666" cy="2315666"/>
            </a:xfrm>
            <a:prstGeom prst="diamond">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5347665" y="2937360"/>
              <a:ext cx="1081710" cy="1044453"/>
            </a:xfrm>
            <a:prstGeom prst="rect">
              <a:avLst/>
            </a:prstGeom>
            <a:noFill/>
          </p:spPr>
          <p:txBody>
            <a:bodyPr wrap="square" rtlCol="0">
              <a:spAutoFit/>
            </a:bodyPr>
            <a:lstStyle/>
            <a:p>
              <a:pPr algn="ctr"/>
              <a:r>
                <a:rPr lang="en-US" altLang="zh-CN" sz="6186" spc="844" dirty="0" smtClean="0">
                  <a:solidFill>
                    <a:schemeClr val="accent2"/>
                  </a:solidFill>
                  <a:latin typeface="Agency FB" panose="020B0503020202020204" pitchFamily="34" charset="0"/>
                  <a:ea typeface="微软雅黑" pitchFamily="34" charset="-122"/>
                </a:rPr>
                <a:t>04</a:t>
              </a:r>
              <a:endParaRPr lang="zh-CN" altLang="en-US" sz="6186" spc="844" dirty="0">
                <a:solidFill>
                  <a:schemeClr val="accent2"/>
                </a:solidFill>
                <a:latin typeface="Agency FB" panose="020B0503020202020204" pitchFamily="34" charset="0"/>
                <a:ea typeface="微软雅黑" pitchFamily="34" charset="-122"/>
              </a:endParaRPr>
            </a:p>
          </p:txBody>
        </p:sp>
        <p:sp>
          <p:nvSpPr>
            <p:cNvPr id="49" name="文字1"/>
            <p:cNvSpPr txBox="1"/>
            <p:nvPr/>
          </p:nvSpPr>
          <p:spPr>
            <a:xfrm>
              <a:off x="5174187" y="3814902"/>
              <a:ext cx="1569660" cy="369332"/>
            </a:xfrm>
            <a:prstGeom prst="rect">
              <a:avLst/>
            </a:prstGeom>
            <a:noFill/>
          </p:spPr>
          <p:txBody>
            <a:bodyPr wrap="none" rtlCol="0">
              <a:spAutoFit/>
            </a:bodyPr>
            <a:lstStyle/>
            <a:p>
              <a:r>
                <a:rPr lang="zh-CN" altLang="en-US" dirty="0">
                  <a:solidFill>
                    <a:schemeClr val="accent2"/>
                  </a:solidFill>
                  <a:latin typeface="微软雅黑" panose="020B0503020204020204" pitchFamily="34" charset="-122"/>
                  <a:ea typeface="微软雅黑" panose="020B0503020204020204" pitchFamily="34" charset="-122"/>
                  <a:cs typeface="+mn-ea"/>
                  <a:sym typeface="+mn-lt"/>
                </a:rPr>
                <a:t>相关标题文字</a:t>
              </a:r>
            </a:p>
          </p:txBody>
        </p:sp>
      </p:grpSp>
    </p:spTree>
    <p:extLst>
      <p:ext uri="{BB962C8B-B14F-4D97-AF65-F5344CB8AC3E}">
        <p14:creationId xmlns:p14="http://schemas.microsoft.com/office/powerpoint/2010/main" val="851888774"/>
      </p:ext>
    </p:extLst>
  </p:cSld>
  <p:clrMapOvr>
    <a:masterClrMapping/>
  </p:clrMapOvr>
  <mc:AlternateContent xmlns:mc="http://schemas.openxmlformats.org/markup-compatibility/2006" xmlns:p14="http://schemas.microsoft.com/office/powerpoint/2010/main">
    <mc:Choice Requires="p14">
      <p:transition spd="slow" p14:dur="1600" advTm="6555">
        <p14:gallery dir="l"/>
      </p:transition>
    </mc:Choice>
    <mc:Fallback xmlns="">
      <p:transition spd="slow" advTm="65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9369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6663247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9" y="1168053"/>
            <a:ext cx="8352209" cy="972574"/>
          </a:xfrm>
          <a:prstGeom prst="rect">
            <a:avLst/>
          </a:prstGeom>
          <a:noFill/>
        </p:spPr>
        <p:txBody>
          <a:bodyPr wrap="square" rtlCol="0">
            <a:spAutoFit/>
          </a:bodyPr>
          <a:lstStyle/>
          <a:p>
            <a:pPr algn="just">
              <a:lnSpc>
                <a:spcPct val="130000"/>
              </a:lnSpc>
            </a:pPr>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5" name="TextBox 32"/>
          <p:cNvSpPr txBox="1"/>
          <p:nvPr/>
        </p:nvSpPr>
        <p:spPr>
          <a:xfrm>
            <a:off x="6861423" y="2428660"/>
            <a:ext cx="5040560" cy="3533275"/>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202369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矩形 47"/>
          <p:cNvSpPr/>
          <p:nvPr/>
        </p:nvSpPr>
        <p:spPr>
          <a:xfrm>
            <a:off x="2523940" y="1877531"/>
            <a:ext cx="775136" cy="230832"/>
          </a:xfrm>
          <a:prstGeom prst="rect">
            <a:avLst/>
          </a:prstGeom>
        </p:spPr>
        <p:txBody>
          <a:bodyPr wrap="square">
            <a:spAutoFit/>
          </a:bodyPr>
          <a:lstStyle/>
          <a:p>
            <a:pPr fontAlgn="auto">
              <a:spcBef>
                <a:spcPts val="0"/>
              </a:spcBef>
              <a:spcAft>
                <a:spcPts val="0"/>
              </a:spcAft>
            </a:pPr>
            <a:r>
              <a:rPr lang="en-US" altLang="zh-CN" sz="100" dirty="0">
                <a:solidFill>
                  <a:schemeClr val="bg2">
                    <a:lumMod val="90000"/>
                  </a:schemeClr>
                </a:solidFill>
                <a:latin typeface="Calibri"/>
                <a:ea typeface="宋体"/>
              </a:rPr>
              <a:t>PPT</a:t>
            </a:r>
            <a:r>
              <a:rPr lang="zh-CN" altLang="en-US" sz="100" dirty="0">
                <a:solidFill>
                  <a:schemeClr val="bg2">
                    <a:lumMod val="90000"/>
                  </a:schemeClr>
                </a:solidFill>
                <a:latin typeface="Calibri"/>
                <a:ea typeface="宋体"/>
              </a:rPr>
              <a:t>模板下载：</a:t>
            </a:r>
            <a:r>
              <a:rPr lang="en-US" altLang="zh-CN" sz="100" dirty="0">
                <a:solidFill>
                  <a:schemeClr val="bg2">
                    <a:lumMod val="90000"/>
                  </a:schemeClr>
                </a:solidFill>
                <a:latin typeface="Calibri"/>
                <a:ea typeface="宋体"/>
              </a:rPr>
              <a:t>www.1ppt.com/moban/     </a:t>
            </a:r>
            <a:r>
              <a:rPr lang="zh-CN" altLang="en-US" sz="100" dirty="0">
                <a:solidFill>
                  <a:schemeClr val="bg2">
                    <a:lumMod val="90000"/>
                  </a:schemeClr>
                </a:solidFill>
                <a:latin typeface="Calibri"/>
                <a:ea typeface="宋体"/>
              </a:rPr>
              <a:t>行业</a:t>
            </a:r>
            <a:r>
              <a:rPr lang="en-US" altLang="zh-CN" sz="100" dirty="0">
                <a:solidFill>
                  <a:schemeClr val="bg2">
                    <a:lumMod val="90000"/>
                  </a:schemeClr>
                </a:solidFill>
                <a:latin typeface="Calibri"/>
                <a:ea typeface="宋体"/>
              </a:rPr>
              <a:t>PPT</a:t>
            </a:r>
            <a:r>
              <a:rPr lang="zh-CN" altLang="en-US" sz="100" dirty="0">
                <a:solidFill>
                  <a:schemeClr val="bg2">
                    <a:lumMod val="90000"/>
                  </a:schemeClr>
                </a:solidFill>
                <a:latin typeface="Calibri"/>
                <a:ea typeface="宋体"/>
              </a:rPr>
              <a:t>模板：</a:t>
            </a:r>
            <a:r>
              <a:rPr lang="en-US" altLang="zh-CN" sz="100" dirty="0">
                <a:solidFill>
                  <a:schemeClr val="bg2">
                    <a:lumMod val="90000"/>
                  </a:schemeClr>
                </a:solidFill>
                <a:latin typeface="Calibri"/>
                <a:ea typeface="宋体"/>
              </a:rPr>
              <a:t>www.1ppt.com/hangye/ </a:t>
            </a:r>
          </a:p>
          <a:p>
            <a:pPr fontAlgn="auto">
              <a:spcBef>
                <a:spcPts val="0"/>
              </a:spcBef>
              <a:spcAft>
                <a:spcPts val="0"/>
              </a:spcAft>
            </a:pPr>
            <a:r>
              <a:rPr lang="zh-CN" altLang="en-US" sz="100" dirty="0">
                <a:solidFill>
                  <a:schemeClr val="bg2">
                    <a:lumMod val="90000"/>
                  </a:schemeClr>
                </a:solidFill>
                <a:latin typeface="Calibri"/>
                <a:ea typeface="宋体"/>
              </a:rPr>
              <a:t>节日</a:t>
            </a:r>
            <a:r>
              <a:rPr lang="en-US" altLang="zh-CN" sz="100" dirty="0">
                <a:solidFill>
                  <a:schemeClr val="bg2">
                    <a:lumMod val="90000"/>
                  </a:schemeClr>
                </a:solidFill>
                <a:latin typeface="Calibri"/>
                <a:ea typeface="宋体"/>
              </a:rPr>
              <a:t>PPT</a:t>
            </a:r>
            <a:r>
              <a:rPr lang="zh-CN" altLang="en-US" sz="100" dirty="0">
                <a:solidFill>
                  <a:schemeClr val="bg2">
                    <a:lumMod val="90000"/>
                  </a:schemeClr>
                </a:solidFill>
                <a:latin typeface="Calibri"/>
                <a:ea typeface="宋体"/>
              </a:rPr>
              <a:t>模板：</a:t>
            </a:r>
            <a:r>
              <a:rPr lang="en-US" altLang="zh-CN" sz="100" dirty="0">
                <a:solidFill>
                  <a:schemeClr val="bg2">
                    <a:lumMod val="90000"/>
                  </a:schemeClr>
                </a:solidFill>
                <a:latin typeface="Calibri"/>
                <a:ea typeface="宋体"/>
              </a:rPr>
              <a:t>www.1ppt.com/jieri/           PPT</a:t>
            </a:r>
            <a:r>
              <a:rPr lang="zh-CN" altLang="en-US" sz="100" dirty="0">
                <a:solidFill>
                  <a:schemeClr val="bg2">
                    <a:lumMod val="90000"/>
                  </a:schemeClr>
                </a:solidFill>
                <a:latin typeface="Calibri"/>
                <a:ea typeface="宋体"/>
              </a:rPr>
              <a:t>素材下载：</a:t>
            </a:r>
            <a:r>
              <a:rPr lang="en-US" altLang="zh-CN" sz="100" dirty="0">
                <a:solidFill>
                  <a:schemeClr val="bg2">
                    <a:lumMod val="90000"/>
                  </a:schemeClr>
                </a:solidFill>
                <a:latin typeface="Calibri"/>
                <a:ea typeface="宋体"/>
              </a:rPr>
              <a:t>www.1ppt.com/sucai/</a:t>
            </a:r>
          </a:p>
          <a:p>
            <a:pPr fontAlgn="auto">
              <a:spcBef>
                <a:spcPts val="0"/>
              </a:spcBef>
              <a:spcAft>
                <a:spcPts val="0"/>
              </a:spcAft>
            </a:pPr>
            <a:r>
              <a:rPr lang="en-US" altLang="zh-CN" sz="100" dirty="0">
                <a:solidFill>
                  <a:schemeClr val="bg2">
                    <a:lumMod val="90000"/>
                  </a:schemeClr>
                </a:solidFill>
                <a:latin typeface="Calibri"/>
                <a:ea typeface="宋体"/>
              </a:rPr>
              <a:t>PPT</a:t>
            </a:r>
            <a:r>
              <a:rPr lang="zh-CN" altLang="en-US" sz="100" dirty="0">
                <a:solidFill>
                  <a:schemeClr val="bg2">
                    <a:lumMod val="90000"/>
                  </a:schemeClr>
                </a:solidFill>
                <a:latin typeface="Calibri"/>
                <a:ea typeface="宋体"/>
              </a:rPr>
              <a:t>背景图片：</a:t>
            </a:r>
            <a:r>
              <a:rPr lang="en-US" altLang="zh-CN" sz="100" dirty="0">
                <a:solidFill>
                  <a:schemeClr val="bg2">
                    <a:lumMod val="90000"/>
                  </a:schemeClr>
                </a:solidFill>
                <a:latin typeface="Calibri"/>
                <a:ea typeface="宋体"/>
              </a:rPr>
              <a:t>www.1ppt.com/beijing/      PPT</a:t>
            </a:r>
            <a:r>
              <a:rPr lang="zh-CN" altLang="en-US" sz="100" dirty="0">
                <a:solidFill>
                  <a:schemeClr val="bg2">
                    <a:lumMod val="90000"/>
                  </a:schemeClr>
                </a:solidFill>
                <a:latin typeface="Calibri"/>
                <a:ea typeface="宋体"/>
              </a:rPr>
              <a:t>图表下载：</a:t>
            </a:r>
            <a:r>
              <a:rPr lang="en-US" altLang="zh-CN" sz="100" dirty="0">
                <a:solidFill>
                  <a:schemeClr val="bg2">
                    <a:lumMod val="90000"/>
                  </a:schemeClr>
                </a:solidFill>
                <a:latin typeface="Calibri"/>
                <a:ea typeface="宋体"/>
              </a:rPr>
              <a:t>www.1ppt.com/tubiao/      </a:t>
            </a:r>
          </a:p>
          <a:p>
            <a:pPr fontAlgn="auto">
              <a:spcBef>
                <a:spcPts val="0"/>
              </a:spcBef>
              <a:spcAft>
                <a:spcPts val="0"/>
              </a:spcAft>
            </a:pPr>
            <a:r>
              <a:rPr lang="zh-CN" altLang="en-US" sz="100" dirty="0">
                <a:solidFill>
                  <a:schemeClr val="bg2">
                    <a:lumMod val="90000"/>
                  </a:schemeClr>
                </a:solidFill>
                <a:latin typeface="Calibri"/>
                <a:ea typeface="宋体"/>
              </a:rPr>
              <a:t>优秀</a:t>
            </a:r>
            <a:r>
              <a:rPr lang="en-US" altLang="zh-CN" sz="100" dirty="0">
                <a:solidFill>
                  <a:schemeClr val="bg2">
                    <a:lumMod val="90000"/>
                  </a:schemeClr>
                </a:solidFill>
                <a:latin typeface="Calibri"/>
                <a:ea typeface="宋体"/>
              </a:rPr>
              <a:t>PPT</a:t>
            </a:r>
            <a:r>
              <a:rPr lang="zh-CN" altLang="en-US" sz="100" dirty="0">
                <a:solidFill>
                  <a:schemeClr val="bg2">
                    <a:lumMod val="90000"/>
                  </a:schemeClr>
                </a:solidFill>
                <a:latin typeface="Calibri"/>
                <a:ea typeface="宋体"/>
              </a:rPr>
              <a:t>下载：</a:t>
            </a:r>
            <a:r>
              <a:rPr lang="en-US" altLang="zh-CN" sz="100" dirty="0">
                <a:solidFill>
                  <a:schemeClr val="bg2">
                    <a:lumMod val="90000"/>
                  </a:schemeClr>
                </a:solidFill>
                <a:latin typeface="Calibri"/>
                <a:ea typeface="宋体"/>
              </a:rPr>
              <a:t>www.1ppt.com/xiazai/        PPT</a:t>
            </a:r>
            <a:r>
              <a:rPr lang="zh-CN" altLang="en-US" sz="100" dirty="0">
                <a:solidFill>
                  <a:schemeClr val="bg2">
                    <a:lumMod val="90000"/>
                  </a:schemeClr>
                </a:solidFill>
                <a:latin typeface="Calibri"/>
                <a:ea typeface="宋体"/>
              </a:rPr>
              <a:t>教程： </a:t>
            </a:r>
            <a:r>
              <a:rPr lang="en-US" altLang="zh-CN" sz="100" dirty="0">
                <a:solidFill>
                  <a:schemeClr val="bg2">
                    <a:lumMod val="90000"/>
                  </a:schemeClr>
                </a:solidFill>
                <a:latin typeface="Calibri"/>
                <a:ea typeface="宋体"/>
              </a:rPr>
              <a:t>www.1ppt.com/powerpoint/      </a:t>
            </a:r>
          </a:p>
          <a:p>
            <a:pPr fontAlgn="auto">
              <a:spcBef>
                <a:spcPts val="0"/>
              </a:spcBef>
              <a:spcAft>
                <a:spcPts val="0"/>
              </a:spcAft>
            </a:pPr>
            <a:r>
              <a:rPr lang="en-US" altLang="zh-CN" sz="100" dirty="0">
                <a:solidFill>
                  <a:schemeClr val="bg2">
                    <a:lumMod val="90000"/>
                  </a:schemeClr>
                </a:solidFill>
                <a:latin typeface="Calibri"/>
                <a:ea typeface="宋体"/>
              </a:rPr>
              <a:t>Word</a:t>
            </a:r>
            <a:r>
              <a:rPr lang="zh-CN" altLang="en-US" sz="100" dirty="0">
                <a:solidFill>
                  <a:schemeClr val="bg2">
                    <a:lumMod val="90000"/>
                  </a:schemeClr>
                </a:solidFill>
                <a:latin typeface="Calibri"/>
                <a:ea typeface="宋体"/>
              </a:rPr>
              <a:t>教程： </a:t>
            </a:r>
            <a:r>
              <a:rPr lang="en-US" altLang="zh-CN" sz="100" dirty="0">
                <a:solidFill>
                  <a:schemeClr val="bg2">
                    <a:lumMod val="90000"/>
                  </a:schemeClr>
                </a:solidFill>
                <a:latin typeface="Calibri"/>
                <a:ea typeface="宋体"/>
              </a:rPr>
              <a:t>www.1ppt.com/word/              Excel</a:t>
            </a:r>
            <a:r>
              <a:rPr lang="zh-CN" altLang="en-US" sz="100" dirty="0">
                <a:solidFill>
                  <a:schemeClr val="bg2">
                    <a:lumMod val="90000"/>
                  </a:schemeClr>
                </a:solidFill>
                <a:latin typeface="Calibri"/>
                <a:ea typeface="宋体"/>
              </a:rPr>
              <a:t>教程：</a:t>
            </a:r>
            <a:r>
              <a:rPr lang="en-US" altLang="zh-CN" sz="100" dirty="0">
                <a:solidFill>
                  <a:schemeClr val="bg2">
                    <a:lumMod val="90000"/>
                  </a:schemeClr>
                </a:solidFill>
                <a:latin typeface="Calibri"/>
                <a:ea typeface="宋体"/>
              </a:rPr>
              <a:t>www.1ppt.com/excel/  </a:t>
            </a:r>
          </a:p>
          <a:p>
            <a:pPr fontAlgn="auto">
              <a:spcBef>
                <a:spcPts val="0"/>
              </a:spcBef>
              <a:spcAft>
                <a:spcPts val="0"/>
              </a:spcAft>
            </a:pPr>
            <a:r>
              <a:rPr lang="zh-CN" altLang="en-US" sz="100" dirty="0">
                <a:solidFill>
                  <a:schemeClr val="bg2">
                    <a:lumMod val="90000"/>
                  </a:schemeClr>
                </a:solidFill>
                <a:latin typeface="Calibri"/>
                <a:ea typeface="宋体"/>
              </a:rPr>
              <a:t>资料下载：</a:t>
            </a:r>
            <a:r>
              <a:rPr lang="en-US" altLang="zh-CN" sz="100" dirty="0">
                <a:solidFill>
                  <a:schemeClr val="bg2">
                    <a:lumMod val="90000"/>
                  </a:schemeClr>
                </a:solidFill>
                <a:latin typeface="Calibri"/>
                <a:ea typeface="宋体"/>
              </a:rPr>
              <a:t>www.1ppt.com/ziliao/                PPT</a:t>
            </a:r>
            <a:r>
              <a:rPr lang="zh-CN" altLang="en-US" sz="100" dirty="0">
                <a:solidFill>
                  <a:schemeClr val="bg2">
                    <a:lumMod val="90000"/>
                  </a:schemeClr>
                </a:solidFill>
                <a:latin typeface="Calibri"/>
                <a:ea typeface="宋体"/>
              </a:rPr>
              <a:t>课件下载：</a:t>
            </a:r>
            <a:r>
              <a:rPr lang="en-US" altLang="zh-CN" sz="100" dirty="0">
                <a:solidFill>
                  <a:schemeClr val="bg2">
                    <a:lumMod val="90000"/>
                  </a:schemeClr>
                </a:solidFill>
                <a:latin typeface="Calibri"/>
                <a:ea typeface="宋体"/>
              </a:rPr>
              <a:t>www.1ppt.com/kejian/ </a:t>
            </a:r>
          </a:p>
          <a:p>
            <a:pPr fontAlgn="auto">
              <a:spcBef>
                <a:spcPts val="0"/>
              </a:spcBef>
              <a:spcAft>
                <a:spcPts val="0"/>
              </a:spcAft>
            </a:pPr>
            <a:r>
              <a:rPr lang="zh-CN" altLang="en-US" sz="100" dirty="0">
                <a:solidFill>
                  <a:schemeClr val="bg2">
                    <a:lumMod val="90000"/>
                  </a:schemeClr>
                </a:solidFill>
                <a:latin typeface="Calibri"/>
                <a:ea typeface="宋体"/>
              </a:rPr>
              <a:t>范文下载：</a:t>
            </a:r>
            <a:r>
              <a:rPr lang="en-US" altLang="zh-CN" sz="100" dirty="0">
                <a:solidFill>
                  <a:schemeClr val="bg2">
                    <a:lumMod val="90000"/>
                  </a:schemeClr>
                </a:solidFill>
                <a:latin typeface="Calibri"/>
                <a:ea typeface="宋体"/>
              </a:rPr>
              <a:t>www.1ppt.com/fanwen/             </a:t>
            </a:r>
            <a:r>
              <a:rPr lang="zh-CN" altLang="en-US" sz="100" dirty="0">
                <a:solidFill>
                  <a:schemeClr val="bg2">
                    <a:lumMod val="90000"/>
                  </a:schemeClr>
                </a:solidFill>
                <a:latin typeface="Calibri"/>
                <a:ea typeface="宋体"/>
              </a:rPr>
              <a:t>试卷下载：</a:t>
            </a:r>
            <a:r>
              <a:rPr lang="en-US" altLang="zh-CN" sz="100" dirty="0">
                <a:solidFill>
                  <a:schemeClr val="bg2">
                    <a:lumMod val="90000"/>
                  </a:schemeClr>
                </a:solidFill>
                <a:latin typeface="Calibri"/>
                <a:ea typeface="宋体"/>
              </a:rPr>
              <a:t>www.1ppt.com/shiti/  </a:t>
            </a:r>
          </a:p>
          <a:p>
            <a:pPr fontAlgn="auto">
              <a:spcBef>
                <a:spcPts val="0"/>
              </a:spcBef>
              <a:spcAft>
                <a:spcPts val="0"/>
              </a:spcAft>
            </a:pPr>
            <a:r>
              <a:rPr lang="zh-CN" altLang="en-US" sz="100" dirty="0">
                <a:solidFill>
                  <a:schemeClr val="bg2">
                    <a:lumMod val="90000"/>
                  </a:schemeClr>
                </a:solidFill>
                <a:latin typeface="Calibri"/>
                <a:ea typeface="宋体"/>
              </a:rPr>
              <a:t>教案下载：</a:t>
            </a:r>
            <a:r>
              <a:rPr lang="en-US" altLang="zh-CN" sz="100" dirty="0">
                <a:solidFill>
                  <a:schemeClr val="bg2">
                    <a:lumMod val="90000"/>
                  </a:schemeClr>
                </a:solidFill>
                <a:latin typeface="Calibri"/>
                <a:ea typeface="宋体"/>
              </a:rPr>
              <a:t>www.1ppt.com/jiaoan/  </a:t>
            </a:r>
            <a:r>
              <a:rPr lang="en-US" altLang="zh-CN" sz="100" dirty="0" smtClean="0">
                <a:solidFill>
                  <a:schemeClr val="bg2">
                    <a:lumMod val="90000"/>
                  </a:schemeClr>
                </a:solidFill>
                <a:latin typeface="Calibri"/>
                <a:ea typeface="宋体"/>
              </a:rPr>
              <a:t>      PPT</a:t>
            </a:r>
            <a:r>
              <a:rPr lang="zh-CN" altLang="en-US" sz="100" dirty="0" smtClean="0">
                <a:solidFill>
                  <a:schemeClr val="bg2">
                    <a:lumMod val="90000"/>
                  </a:schemeClr>
                </a:solidFill>
                <a:latin typeface="Calibri"/>
                <a:ea typeface="宋体"/>
              </a:rPr>
              <a:t>论坛：</a:t>
            </a:r>
            <a:r>
              <a:rPr lang="en-US" altLang="zh-CN" sz="100" dirty="0" smtClean="0">
                <a:solidFill>
                  <a:schemeClr val="bg2">
                    <a:lumMod val="90000"/>
                  </a:schemeClr>
                </a:solidFill>
                <a:latin typeface="Calibri"/>
                <a:ea typeface="宋体"/>
              </a:rPr>
              <a:t>www.1ppt.cn</a:t>
            </a:r>
            <a:endParaRPr lang="en-US" altLang="zh-CN" sz="100" dirty="0">
              <a:solidFill>
                <a:schemeClr val="bg2">
                  <a:lumMod val="90000"/>
                </a:schemeClr>
              </a:solidFill>
              <a:latin typeface="Calibri"/>
              <a:ea typeface="宋体"/>
            </a:endParaRPr>
          </a:p>
          <a:p>
            <a:pPr fontAlgn="auto">
              <a:spcBef>
                <a:spcPts val="0"/>
              </a:spcBef>
              <a:spcAft>
                <a:spcPts val="0"/>
              </a:spcAft>
            </a:pPr>
            <a:r>
              <a:rPr lang="en-US" altLang="zh-CN" sz="100" dirty="0">
                <a:solidFill>
                  <a:schemeClr val="bg2">
                    <a:lumMod val="90000"/>
                  </a:schemeClr>
                </a:solidFill>
                <a:latin typeface="Calibri"/>
                <a:ea typeface="宋体"/>
              </a:rPr>
              <a:t> </a:t>
            </a:r>
            <a:endParaRPr lang="zh-CN" altLang="en-US" sz="100" dirty="0">
              <a:solidFill>
                <a:schemeClr val="bg2">
                  <a:lumMod val="90000"/>
                </a:schemeClr>
              </a:solidFill>
              <a:latin typeface="Calibri"/>
              <a:ea typeface="宋体"/>
            </a:endParaRPr>
          </a:p>
        </p:txBody>
      </p:sp>
    </p:spTree>
    <p:extLst>
      <p:ext uri="{BB962C8B-B14F-4D97-AF65-F5344CB8AC3E}">
        <p14:creationId xmlns:p14="http://schemas.microsoft.com/office/powerpoint/2010/main" val="7680047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16"/>
          <p:cNvSpPr>
            <a:spLocks/>
          </p:cNvSpPr>
          <p:nvPr/>
        </p:nvSpPr>
        <p:spPr bwMode="auto">
          <a:xfrm>
            <a:off x="9019401" y="1587165"/>
            <a:ext cx="5126476" cy="5645485"/>
          </a:xfrm>
          <a:custGeom>
            <a:avLst/>
            <a:gdLst>
              <a:gd name="T0" fmla="*/ 5943600 w 6267450"/>
              <a:gd name="T1" fmla="*/ 0 h 6903089"/>
              <a:gd name="T2" fmla="*/ 6267450 w 6267450"/>
              <a:gd name="T3" fmla="*/ 19050 h 6903089"/>
              <a:gd name="T4" fmla="*/ 2533650 w 6267450"/>
              <a:gd name="T5" fmla="*/ 6903089 h 6903089"/>
              <a:gd name="T6" fmla="*/ 0 w 6267450"/>
              <a:gd name="T7" fmla="*/ 6903089 h 6903089"/>
              <a:gd name="T8" fmla="*/ 5943600 w 6267450"/>
              <a:gd name="T9" fmla="*/ 0 h 6903089"/>
            </a:gdLst>
            <a:ahLst/>
            <a:cxnLst>
              <a:cxn ang="0">
                <a:pos x="T0" y="T1"/>
              </a:cxn>
              <a:cxn ang="0">
                <a:pos x="T2" y="T3"/>
              </a:cxn>
              <a:cxn ang="0">
                <a:pos x="T4" y="T5"/>
              </a:cxn>
              <a:cxn ang="0">
                <a:pos x="T6" y="T7"/>
              </a:cxn>
              <a:cxn ang="0">
                <a:pos x="T8" y="T9"/>
              </a:cxn>
            </a:cxnLst>
            <a:rect l="0" t="0" r="r" b="b"/>
            <a:pathLst>
              <a:path w="6267450" h="6903089">
                <a:moveTo>
                  <a:pt x="5943600" y="0"/>
                </a:moveTo>
                <a:lnTo>
                  <a:pt x="6267450" y="19050"/>
                </a:lnTo>
                <a:lnTo>
                  <a:pt x="2533650" y="6903089"/>
                </a:lnTo>
                <a:lnTo>
                  <a:pt x="0" y="6903089"/>
                </a:lnTo>
                <a:lnTo>
                  <a:pt x="5943600" y="0"/>
                </a:lnTo>
                <a:close/>
              </a:path>
            </a:pathLst>
          </a:custGeom>
          <a:gradFill rotWithShape="1">
            <a:gsLst>
              <a:gs pos="0">
                <a:srgbClr val="FAFAFA">
                  <a:alpha val="0"/>
                </a:srgbClr>
              </a:gs>
              <a:gs pos="32001">
                <a:srgbClr val="D7D7D7">
                  <a:alpha val="9280"/>
                </a:srgbClr>
              </a:gs>
              <a:gs pos="80000">
                <a:srgbClr val="D7D7D7">
                  <a:alpha val="23199"/>
                </a:srgbClr>
              </a:gs>
              <a:gs pos="100000">
                <a:srgbClr val="E4E4E4">
                  <a:alpha val="28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5" name="等腰三角形 4"/>
          <p:cNvSpPr>
            <a:spLocks noChangeArrowheads="1"/>
          </p:cNvSpPr>
          <p:nvPr/>
        </p:nvSpPr>
        <p:spPr bwMode="auto">
          <a:xfrm rot="18848016">
            <a:off x="-54896" y="5873180"/>
            <a:ext cx="1526893" cy="522358"/>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3076" name="图片 3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819260" y="1074853"/>
            <a:ext cx="5220232" cy="4557239"/>
          </a:xfrm>
          <a:prstGeom prst="rect">
            <a:avLst/>
          </a:prstGeom>
          <a:noFill/>
          <a:ln>
            <a:noFill/>
          </a:ln>
          <a:effectLst>
            <a:outerShdw dist="38100" dir="2700000" algn="ctr" rotWithShape="0">
              <a:srgbClr val="000000">
                <a:alpha val="20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等腰三角形 5"/>
          <p:cNvSpPr>
            <a:spLocks noChangeArrowheads="1"/>
          </p:cNvSpPr>
          <p:nvPr/>
        </p:nvSpPr>
        <p:spPr bwMode="auto">
          <a:xfrm rot="9949063">
            <a:off x="10452537" y="5779424"/>
            <a:ext cx="1285804" cy="540775"/>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78" name="矩形 16"/>
          <p:cNvSpPr>
            <a:spLocks/>
          </p:cNvSpPr>
          <p:nvPr/>
        </p:nvSpPr>
        <p:spPr bwMode="auto">
          <a:xfrm flipH="1">
            <a:off x="-409832" y="-13394"/>
            <a:ext cx="4198956" cy="7259438"/>
          </a:xfrm>
          <a:custGeom>
            <a:avLst/>
            <a:gdLst>
              <a:gd name="T0" fmla="*/ 2933700 w 3981450"/>
              <a:gd name="T1" fmla="*/ 0 h 6884039"/>
              <a:gd name="T2" fmla="*/ 3981450 w 3981450"/>
              <a:gd name="T3" fmla="*/ 628650 h 6884039"/>
              <a:gd name="T4" fmla="*/ 2209800 w 3981450"/>
              <a:gd name="T5" fmla="*/ 4464689 h 6884039"/>
              <a:gd name="T6" fmla="*/ 0 w 3981450"/>
              <a:gd name="T7" fmla="*/ 6884039 h 6884039"/>
              <a:gd name="T8" fmla="*/ 2933700 w 3981450"/>
              <a:gd name="T9" fmla="*/ 0 h 6884039"/>
            </a:gdLst>
            <a:ahLst/>
            <a:cxnLst>
              <a:cxn ang="0">
                <a:pos x="T0" y="T1"/>
              </a:cxn>
              <a:cxn ang="0">
                <a:pos x="T2" y="T3"/>
              </a:cxn>
              <a:cxn ang="0">
                <a:pos x="T4" y="T5"/>
              </a:cxn>
              <a:cxn ang="0">
                <a:pos x="T6" y="T7"/>
              </a:cxn>
              <a:cxn ang="0">
                <a:pos x="T8" y="T9"/>
              </a:cxn>
            </a:cxnLst>
            <a:rect l="0" t="0" r="r" b="b"/>
            <a:pathLst>
              <a:path w="3981450" h="6884039">
                <a:moveTo>
                  <a:pt x="2933700" y="0"/>
                </a:moveTo>
                <a:lnTo>
                  <a:pt x="3981450" y="628650"/>
                </a:lnTo>
                <a:lnTo>
                  <a:pt x="2209800" y="4464689"/>
                </a:lnTo>
                <a:lnTo>
                  <a:pt x="0" y="6884039"/>
                </a:lnTo>
                <a:lnTo>
                  <a:pt x="2933700" y="0"/>
                </a:lnTo>
                <a:close/>
              </a:path>
            </a:pathLst>
          </a:custGeom>
          <a:gradFill rotWithShape="1">
            <a:gsLst>
              <a:gs pos="0">
                <a:srgbClr val="FAFAFA">
                  <a:alpha val="0"/>
                </a:srgbClr>
              </a:gs>
              <a:gs pos="46001">
                <a:srgbClr val="D7D7D7">
                  <a:alpha val="8740"/>
                </a:srgbClr>
              </a:gs>
              <a:gs pos="80000">
                <a:srgbClr val="D7D7D7">
                  <a:alpha val="15199"/>
                </a:srgbClr>
              </a:gs>
              <a:gs pos="100000">
                <a:srgbClr val="E4E4E4">
                  <a:alpha val="18999"/>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9" name="等腰三角形 6"/>
          <p:cNvSpPr>
            <a:spLocks noChangeArrowheads="1"/>
          </p:cNvSpPr>
          <p:nvPr/>
        </p:nvSpPr>
        <p:spPr bwMode="auto">
          <a:xfrm rot="1831200">
            <a:off x="12009566" y="1548658"/>
            <a:ext cx="1091594" cy="373352"/>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80" name="等腰三角形 9"/>
          <p:cNvSpPr>
            <a:spLocks noChangeArrowheads="1"/>
          </p:cNvSpPr>
          <p:nvPr/>
        </p:nvSpPr>
        <p:spPr bwMode="auto">
          <a:xfrm rot="18237801">
            <a:off x="11095440" y="4068366"/>
            <a:ext cx="323125" cy="172446"/>
          </a:xfrm>
          <a:prstGeom prst="triangle">
            <a:avLst>
              <a:gd name="adj" fmla="val 89630"/>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81" name="等腰三角形 14"/>
          <p:cNvSpPr>
            <a:spLocks noChangeArrowheads="1"/>
          </p:cNvSpPr>
          <p:nvPr/>
        </p:nvSpPr>
        <p:spPr bwMode="auto">
          <a:xfrm rot="19833911">
            <a:off x="10440818" y="2358983"/>
            <a:ext cx="259505" cy="207604"/>
          </a:xfrm>
          <a:prstGeom prst="triangle">
            <a:avLst>
              <a:gd name="adj" fmla="val 89630"/>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84" name="矩形 19"/>
          <p:cNvSpPr>
            <a:spLocks noChangeArrowheads="1"/>
          </p:cNvSpPr>
          <p:nvPr/>
        </p:nvSpPr>
        <p:spPr bwMode="auto">
          <a:xfrm>
            <a:off x="4142385" y="1418069"/>
            <a:ext cx="4545520" cy="1995676"/>
          </a:xfrm>
          <a:prstGeom prst="rect">
            <a:avLst/>
          </a:prstGeom>
          <a:noFill/>
          <a:ln w="12700" cmpd="sng">
            <a:solidFill>
              <a:schemeClr val="bg1">
                <a:alpha val="50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p>
        </p:txBody>
      </p:sp>
      <p:sp>
        <p:nvSpPr>
          <p:cNvPr id="3085" name="矩形 21"/>
          <p:cNvSpPr>
            <a:spLocks noChangeArrowheads="1"/>
          </p:cNvSpPr>
          <p:nvPr/>
        </p:nvSpPr>
        <p:spPr bwMode="auto">
          <a:xfrm>
            <a:off x="4008744" y="3539311"/>
            <a:ext cx="4841261"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3797" b="1" dirty="0">
                <a:solidFill>
                  <a:schemeClr val="bg1"/>
                </a:solidFill>
                <a:effectLst>
                  <a:outerShdw blurRad="38100" dist="38100" dir="2700000" algn="tl">
                    <a:srgbClr val="C0C0C0"/>
                  </a:outerShdw>
                </a:effectLst>
                <a:latin typeface="Arial" pitchFamily="34" charset="0"/>
              </a:rPr>
              <a:t>BUSINESS REPORT</a:t>
            </a:r>
          </a:p>
          <a:p>
            <a:pPr algn="ctr" eaLnBrk="1" hangingPunct="1"/>
            <a:r>
              <a:rPr lang="en-US" sz="2953" dirty="0">
                <a:solidFill>
                  <a:schemeClr val="bg1"/>
                </a:solidFill>
                <a:effectLst>
                  <a:outerShdw blurRad="38100" dist="38100" dir="2700000" algn="tl">
                    <a:srgbClr val="C0C0C0"/>
                  </a:outerShdw>
                </a:effectLst>
                <a:latin typeface="Arial" pitchFamily="34" charset="0"/>
              </a:rPr>
              <a:t>POWERPOINT TEMPLATE</a:t>
            </a:r>
            <a:endParaRPr lang="zh-CN" altLang="en-US" sz="2953" dirty="0">
              <a:solidFill>
                <a:schemeClr val="bg1"/>
              </a:solidFill>
              <a:effectLst>
                <a:outerShdw blurRad="38100" dist="38100" dir="2700000" algn="tl">
                  <a:srgbClr val="C0C0C0"/>
                </a:outerShdw>
              </a:effectLst>
            </a:endParaRPr>
          </a:p>
        </p:txBody>
      </p:sp>
      <p:cxnSp>
        <p:nvCxnSpPr>
          <p:cNvPr id="3086" name="直接连接符 23"/>
          <p:cNvCxnSpPr>
            <a:cxnSpLocks noChangeShapeType="1"/>
          </p:cNvCxnSpPr>
          <p:nvPr/>
        </p:nvCxnSpPr>
        <p:spPr bwMode="auto">
          <a:xfrm>
            <a:off x="4142385" y="4763169"/>
            <a:ext cx="4605792" cy="0"/>
          </a:xfrm>
          <a:prstGeom prst="line">
            <a:avLst/>
          </a:prstGeom>
          <a:noFill/>
          <a:ln w="12700" cmpd="sng">
            <a:solidFill>
              <a:schemeClr val="bg1">
                <a:alpha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3087" name="矩形 24"/>
          <p:cNvSpPr>
            <a:spLocks noChangeArrowheads="1"/>
          </p:cNvSpPr>
          <p:nvPr/>
        </p:nvSpPr>
        <p:spPr bwMode="auto">
          <a:xfrm>
            <a:off x="4050303" y="4902130"/>
            <a:ext cx="4758146" cy="481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1266">
                <a:solidFill>
                  <a:schemeClr val="bg1"/>
                </a:solidFill>
                <a:latin typeface="Arial" pitchFamily="34" charset="0"/>
                <a:cs typeface="Arial" pitchFamily="34" charset="0"/>
              </a:rPr>
              <a:t>Your life can be enhanced, and your happiness enriched, when you choose to change your perspective. </a:t>
            </a:r>
            <a:endParaRPr lang="zh-CN" altLang="en-US" sz="1266">
              <a:solidFill>
                <a:schemeClr val="bg1"/>
              </a:solidFill>
            </a:endParaRPr>
          </a:p>
        </p:txBody>
      </p:sp>
      <p:pic>
        <p:nvPicPr>
          <p:cNvPr id="3088" name="图片 2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76184" y="554169"/>
            <a:ext cx="880642" cy="547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图片 30"/>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004333" y="4391492"/>
            <a:ext cx="231043" cy="237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0" name="等腰三角形 8"/>
          <p:cNvSpPr>
            <a:spLocks noChangeArrowheads="1"/>
          </p:cNvSpPr>
          <p:nvPr/>
        </p:nvSpPr>
        <p:spPr bwMode="auto">
          <a:xfrm rot="10359249">
            <a:off x="2073043" y="3460623"/>
            <a:ext cx="358284" cy="470457"/>
          </a:xfrm>
          <a:prstGeom prst="triangle">
            <a:avLst>
              <a:gd name="adj" fmla="val 83981"/>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91" name="等腰三角形 15"/>
          <p:cNvSpPr>
            <a:spLocks noChangeArrowheads="1"/>
          </p:cNvSpPr>
          <p:nvPr/>
        </p:nvSpPr>
        <p:spPr bwMode="auto">
          <a:xfrm rot="1831200">
            <a:off x="-388067" y="1110011"/>
            <a:ext cx="1091594" cy="373352"/>
          </a:xfrm>
          <a:prstGeom prst="triangle">
            <a:avLst>
              <a:gd name="adj" fmla="val 65787"/>
            </a:avLst>
          </a:prstGeom>
          <a:solidFill>
            <a:schemeClr val="bg1">
              <a:alpha val="7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3092" name="文本框 37"/>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068441" y="719917"/>
            <a:ext cx="1131776" cy="56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 name="TextBox 1"/>
          <p:cNvSpPr txBox="1"/>
          <p:nvPr/>
        </p:nvSpPr>
        <p:spPr>
          <a:xfrm>
            <a:off x="4236451" y="1976848"/>
            <a:ext cx="4211730" cy="923330"/>
          </a:xfrm>
          <a:prstGeom prst="rect">
            <a:avLst/>
          </a:prstGeom>
          <a:noFill/>
        </p:spPr>
        <p:txBody>
          <a:bodyPr wrap="none" rtlCol="0">
            <a:spAutoFit/>
          </a:bodyPr>
          <a:lstStyle/>
          <a:p>
            <a:r>
              <a:rPr lang="en-US" altLang="zh-CN" sz="5400" dirty="0" smtClean="0">
                <a:solidFill>
                  <a:schemeClr val="bg1"/>
                </a:solidFill>
                <a:latin typeface="Arial" panose="020B0604020202020204" pitchFamily="34" charset="0"/>
                <a:ea typeface="微软雅黑" pitchFamily="34" charset="-122"/>
                <a:cs typeface="Arial" panose="020B0604020202020204" pitchFamily="34" charset="0"/>
              </a:rPr>
              <a:t>THANK YOU</a:t>
            </a:r>
            <a:endParaRPr lang="zh-CN" altLang="en-US" sz="5400" dirty="0">
              <a:solidFill>
                <a:schemeClr val="bg1"/>
              </a:solidFill>
              <a:latin typeface="Arial" panose="020B0604020202020204" pitchFamily="34" charset="0"/>
              <a:ea typeface="微软雅黑" pitchFamily="34" charset="-122"/>
              <a:cs typeface="Arial" panose="020B0604020202020204" pitchFamily="34" charset="0"/>
            </a:endParaRPr>
          </a:p>
        </p:txBody>
      </p:sp>
    </p:spTree>
    <p:extLst>
      <p:ext uri="{BB962C8B-B14F-4D97-AF65-F5344CB8AC3E}">
        <p14:creationId xmlns:p14="http://schemas.microsoft.com/office/powerpoint/2010/main" val="350190337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3077"/>
                                        </p:tgtEl>
                                        <p:attrNameLst>
                                          <p:attrName>style.visibility</p:attrName>
                                        </p:attrNameLst>
                                      </p:cBhvr>
                                      <p:to>
                                        <p:strVal val="visible"/>
                                      </p:to>
                                    </p:set>
                                    <p:anim calcmode="lin" valueType="num">
                                      <p:cBhvr>
                                        <p:cTn id="7" dur="500" fill="hold"/>
                                        <p:tgtEl>
                                          <p:spTgt spid="3077"/>
                                        </p:tgtEl>
                                        <p:attrNameLst>
                                          <p:attrName>ppt_w</p:attrName>
                                        </p:attrNameLst>
                                      </p:cBhvr>
                                      <p:tavLst>
                                        <p:tav tm="0">
                                          <p:val>
                                            <p:fltVal val="0"/>
                                          </p:val>
                                        </p:tav>
                                        <p:tav tm="100000">
                                          <p:val>
                                            <p:strVal val="#ppt_w"/>
                                          </p:val>
                                        </p:tav>
                                      </p:tavLst>
                                    </p:anim>
                                    <p:anim calcmode="lin" valueType="num">
                                      <p:cBhvr>
                                        <p:cTn id="8" dur="500" fill="hold"/>
                                        <p:tgtEl>
                                          <p:spTgt spid="3077"/>
                                        </p:tgtEl>
                                        <p:attrNameLst>
                                          <p:attrName>ppt_h</p:attrName>
                                        </p:attrNameLst>
                                      </p:cBhvr>
                                      <p:tavLst>
                                        <p:tav tm="0">
                                          <p:val>
                                            <p:fltVal val="0"/>
                                          </p:val>
                                        </p:tav>
                                        <p:tav tm="100000">
                                          <p:val>
                                            <p:strVal val="#ppt_h"/>
                                          </p:val>
                                        </p:tav>
                                      </p:tavLst>
                                    </p:anim>
                                    <p:anim calcmode="lin" valueType="num">
                                      <p:cBhvr>
                                        <p:cTn id="9" dur="500" fill="hold"/>
                                        <p:tgtEl>
                                          <p:spTgt spid="3077"/>
                                        </p:tgtEl>
                                        <p:attrNameLst>
                                          <p:attrName>ppt_x</p:attrName>
                                        </p:attrNameLst>
                                      </p:cBhvr>
                                      <p:tavLst>
                                        <p:tav tm="0">
                                          <p:val>
                                            <p:fltVal val="0.5"/>
                                          </p:val>
                                        </p:tav>
                                        <p:tav tm="100000">
                                          <p:val>
                                            <p:strVal val="#ppt_x"/>
                                          </p:val>
                                        </p:tav>
                                      </p:tavLst>
                                    </p:anim>
                                    <p:anim calcmode="lin" valueType="num">
                                      <p:cBhvr>
                                        <p:cTn id="10" dur="500" fill="hold"/>
                                        <p:tgtEl>
                                          <p:spTgt spid="3077"/>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3075"/>
                                        </p:tgtEl>
                                        <p:attrNameLst>
                                          <p:attrName>style.visibility</p:attrName>
                                        </p:attrNameLst>
                                      </p:cBhvr>
                                      <p:to>
                                        <p:strVal val="visible"/>
                                      </p:to>
                                    </p:set>
                                    <p:anim calcmode="lin" valueType="num">
                                      <p:cBhvr>
                                        <p:cTn id="13" dur="500" fill="hold"/>
                                        <p:tgtEl>
                                          <p:spTgt spid="3075"/>
                                        </p:tgtEl>
                                        <p:attrNameLst>
                                          <p:attrName>ppt_w</p:attrName>
                                        </p:attrNameLst>
                                      </p:cBhvr>
                                      <p:tavLst>
                                        <p:tav tm="0">
                                          <p:val>
                                            <p:fltVal val="0"/>
                                          </p:val>
                                        </p:tav>
                                        <p:tav tm="100000">
                                          <p:val>
                                            <p:strVal val="#ppt_w"/>
                                          </p:val>
                                        </p:tav>
                                      </p:tavLst>
                                    </p:anim>
                                    <p:anim calcmode="lin" valueType="num">
                                      <p:cBhvr>
                                        <p:cTn id="14" dur="500" fill="hold"/>
                                        <p:tgtEl>
                                          <p:spTgt spid="3075"/>
                                        </p:tgtEl>
                                        <p:attrNameLst>
                                          <p:attrName>ppt_h</p:attrName>
                                        </p:attrNameLst>
                                      </p:cBhvr>
                                      <p:tavLst>
                                        <p:tav tm="0">
                                          <p:val>
                                            <p:fltVal val="0"/>
                                          </p:val>
                                        </p:tav>
                                        <p:tav tm="100000">
                                          <p:val>
                                            <p:strVal val="#ppt_h"/>
                                          </p:val>
                                        </p:tav>
                                      </p:tavLst>
                                    </p:anim>
                                    <p:anim calcmode="lin" valueType="num">
                                      <p:cBhvr>
                                        <p:cTn id="15" dur="500" fill="hold"/>
                                        <p:tgtEl>
                                          <p:spTgt spid="3075"/>
                                        </p:tgtEl>
                                        <p:attrNameLst>
                                          <p:attrName>ppt_x</p:attrName>
                                        </p:attrNameLst>
                                      </p:cBhvr>
                                      <p:tavLst>
                                        <p:tav tm="0">
                                          <p:val>
                                            <p:fltVal val="0.5"/>
                                          </p:val>
                                        </p:tav>
                                        <p:tav tm="100000">
                                          <p:val>
                                            <p:strVal val="#ppt_x"/>
                                          </p:val>
                                        </p:tav>
                                      </p:tavLst>
                                    </p:anim>
                                    <p:anim calcmode="lin" valueType="num">
                                      <p:cBhvr>
                                        <p:cTn id="16" dur="500" fill="hold"/>
                                        <p:tgtEl>
                                          <p:spTgt spid="3075"/>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250"/>
                                  </p:stCondLst>
                                  <p:childTnLst>
                                    <p:set>
                                      <p:cBhvr>
                                        <p:cTn id="18" dur="1" fill="hold">
                                          <p:stCondLst>
                                            <p:cond delay="0"/>
                                          </p:stCondLst>
                                        </p:cTn>
                                        <p:tgtEl>
                                          <p:spTgt spid="3090"/>
                                        </p:tgtEl>
                                        <p:attrNameLst>
                                          <p:attrName>style.visibility</p:attrName>
                                        </p:attrNameLst>
                                      </p:cBhvr>
                                      <p:to>
                                        <p:strVal val="visible"/>
                                      </p:to>
                                    </p:set>
                                    <p:anim calcmode="lin" valueType="num">
                                      <p:cBhvr>
                                        <p:cTn id="19" dur="500" fill="hold"/>
                                        <p:tgtEl>
                                          <p:spTgt spid="3090"/>
                                        </p:tgtEl>
                                        <p:attrNameLst>
                                          <p:attrName>ppt_w</p:attrName>
                                        </p:attrNameLst>
                                      </p:cBhvr>
                                      <p:tavLst>
                                        <p:tav tm="0">
                                          <p:val>
                                            <p:fltVal val="0"/>
                                          </p:val>
                                        </p:tav>
                                        <p:tav tm="100000">
                                          <p:val>
                                            <p:strVal val="#ppt_w"/>
                                          </p:val>
                                        </p:tav>
                                      </p:tavLst>
                                    </p:anim>
                                    <p:anim calcmode="lin" valueType="num">
                                      <p:cBhvr>
                                        <p:cTn id="20" dur="500" fill="hold"/>
                                        <p:tgtEl>
                                          <p:spTgt spid="3090"/>
                                        </p:tgtEl>
                                        <p:attrNameLst>
                                          <p:attrName>ppt_h</p:attrName>
                                        </p:attrNameLst>
                                      </p:cBhvr>
                                      <p:tavLst>
                                        <p:tav tm="0">
                                          <p:val>
                                            <p:fltVal val="0"/>
                                          </p:val>
                                        </p:tav>
                                        <p:tav tm="100000">
                                          <p:val>
                                            <p:strVal val="#ppt_h"/>
                                          </p:val>
                                        </p:tav>
                                      </p:tavLst>
                                    </p:anim>
                                    <p:anim calcmode="lin" valueType="num">
                                      <p:cBhvr>
                                        <p:cTn id="21" dur="500" fill="hold"/>
                                        <p:tgtEl>
                                          <p:spTgt spid="3090"/>
                                        </p:tgtEl>
                                        <p:attrNameLst>
                                          <p:attrName>ppt_x</p:attrName>
                                        </p:attrNameLst>
                                      </p:cBhvr>
                                      <p:tavLst>
                                        <p:tav tm="0">
                                          <p:val>
                                            <p:fltVal val="0.5"/>
                                          </p:val>
                                        </p:tav>
                                        <p:tav tm="100000">
                                          <p:val>
                                            <p:strVal val="#ppt_x"/>
                                          </p:val>
                                        </p:tav>
                                      </p:tavLst>
                                    </p:anim>
                                    <p:anim calcmode="lin" valueType="num">
                                      <p:cBhvr>
                                        <p:cTn id="22" dur="500" fill="hold"/>
                                        <p:tgtEl>
                                          <p:spTgt spid="3090"/>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250"/>
                                  </p:stCondLst>
                                  <p:childTnLst>
                                    <p:set>
                                      <p:cBhvr>
                                        <p:cTn id="24" dur="1" fill="hold">
                                          <p:stCondLst>
                                            <p:cond delay="0"/>
                                          </p:stCondLst>
                                        </p:cTn>
                                        <p:tgtEl>
                                          <p:spTgt spid="3080"/>
                                        </p:tgtEl>
                                        <p:attrNameLst>
                                          <p:attrName>style.visibility</p:attrName>
                                        </p:attrNameLst>
                                      </p:cBhvr>
                                      <p:to>
                                        <p:strVal val="visible"/>
                                      </p:to>
                                    </p:set>
                                    <p:anim calcmode="lin" valueType="num">
                                      <p:cBhvr>
                                        <p:cTn id="25" dur="500" fill="hold"/>
                                        <p:tgtEl>
                                          <p:spTgt spid="3080"/>
                                        </p:tgtEl>
                                        <p:attrNameLst>
                                          <p:attrName>ppt_w</p:attrName>
                                        </p:attrNameLst>
                                      </p:cBhvr>
                                      <p:tavLst>
                                        <p:tav tm="0">
                                          <p:val>
                                            <p:fltVal val="0"/>
                                          </p:val>
                                        </p:tav>
                                        <p:tav tm="100000">
                                          <p:val>
                                            <p:strVal val="#ppt_w"/>
                                          </p:val>
                                        </p:tav>
                                      </p:tavLst>
                                    </p:anim>
                                    <p:anim calcmode="lin" valueType="num">
                                      <p:cBhvr>
                                        <p:cTn id="26" dur="500" fill="hold"/>
                                        <p:tgtEl>
                                          <p:spTgt spid="3080"/>
                                        </p:tgtEl>
                                        <p:attrNameLst>
                                          <p:attrName>ppt_h</p:attrName>
                                        </p:attrNameLst>
                                      </p:cBhvr>
                                      <p:tavLst>
                                        <p:tav tm="0">
                                          <p:val>
                                            <p:fltVal val="0"/>
                                          </p:val>
                                        </p:tav>
                                        <p:tav tm="100000">
                                          <p:val>
                                            <p:strVal val="#ppt_h"/>
                                          </p:val>
                                        </p:tav>
                                      </p:tavLst>
                                    </p:anim>
                                    <p:anim calcmode="lin" valueType="num">
                                      <p:cBhvr>
                                        <p:cTn id="27" dur="500" fill="hold"/>
                                        <p:tgtEl>
                                          <p:spTgt spid="3080"/>
                                        </p:tgtEl>
                                        <p:attrNameLst>
                                          <p:attrName>ppt_x</p:attrName>
                                        </p:attrNameLst>
                                      </p:cBhvr>
                                      <p:tavLst>
                                        <p:tav tm="0">
                                          <p:val>
                                            <p:fltVal val="0.5"/>
                                          </p:val>
                                        </p:tav>
                                        <p:tav tm="100000">
                                          <p:val>
                                            <p:strVal val="#ppt_x"/>
                                          </p:val>
                                        </p:tav>
                                      </p:tavLst>
                                    </p:anim>
                                    <p:anim calcmode="lin" valueType="num">
                                      <p:cBhvr>
                                        <p:cTn id="28" dur="500" fill="hold"/>
                                        <p:tgtEl>
                                          <p:spTgt spid="3080"/>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500"/>
                                  </p:stCondLst>
                                  <p:childTnLst>
                                    <p:set>
                                      <p:cBhvr>
                                        <p:cTn id="30" dur="1" fill="hold">
                                          <p:stCondLst>
                                            <p:cond delay="0"/>
                                          </p:stCondLst>
                                        </p:cTn>
                                        <p:tgtEl>
                                          <p:spTgt spid="3088"/>
                                        </p:tgtEl>
                                        <p:attrNameLst>
                                          <p:attrName>style.visibility</p:attrName>
                                        </p:attrNameLst>
                                      </p:cBhvr>
                                      <p:to>
                                        <p:strVal val="visible"/>
                                      </p:to>
                                    </p:set>
                                    <p:anim calcmode="lin" valueType="num">
                                      <p:cBhvr>
                                        <p:cTn id="31" dur="500" fill="hold"/>
                                        <p:tgtEl>
                                          <p:spTgt spid="3088"/>
                                        </p:tgtEl>
                                        <p:attrNameLst>
                                          <p:attrName>ppt_w</p:attrName>
                                        </p:attrNameLst>
                                      </p:cBhvr>
                                      <p:tavLst>
                                        <p:tav tm="0">
                                          <p:val>
                                            <p:fltVal val="0"/>
                                          </p:val>
                                        </p:tav>
                                        <p:tav tm="100000">
                                          <p:val>
                                            <p:strVal val="#ppt_w"/>
                                          </p:val>
                                        </p:tav>
                                      </p:tavLst>
                                    </p:anim>
                                    <p:anim calcmode="lin" valueType="num">
                                      <p:cBhvr>
                                        <p:cTn id="32" dur="500" fill="hold"/>
                                        <p:tgtEl>
                                          <p:spTgt spid="3088"/>
                                        </p:tgtEl>
                                        <p:attrNameLst>
                                          <p:attrName>ppt_h</p:attrName>
                                        </p:attrNameLst>
                                      </p:cBhvr>
                                      <p:tavLst>
                                        <p:tav tm="0">
                                          <p:val>
                                            <p:fltVal val="0"/>
                                          </p:val>
                                        </p:tav>
                                        <p:tav tm="100000">
                                          <p:val>
                                            <p:strVal val="#ppt_h"/>
                                          </p:val>
                                        </p:tav>
                                      </p:tavLst>
                                    </p:anim>
                                    <p:anim calcmode="lin" valueType="num">
                                      <p:cBhvr>
                                        <p:cTn id="33" dur="500" fill="hold"/>
                                        <p:tgtEl>
                                          <p:spTgt spid="3088"/>
                                        </p:tgtEl>
                                        <p:attrNameLst>
                                          <p:attrName>ppt_x</p:attrName>
                                        </p:attrNameLst>
                                      </p:cBhvr>
                                      <p:tavLst>
                                        <p:tav tm="0">
                                          <p:val>
                                            <p:fltVal val="0.5"/>
                                          </p:val>
                                        </p:tav>
                                        <p:tav tm="100000">
                                          <p:val>
                                            <p:strVal val="#ppt_x"/>
                                          </p:val>
                                        </p:tav>
                                      </p:tavLst>
                                    </p:anim>
                                    <p:anim calcmode="lin" valueType="num">
                                      <p:cBhvr>
                                        <p:cTn id="34" dur="500" fill="hold"/>
                                        <p:tgtEl>
                                          <p:spTgt spid="3088"/>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500"/>
                                  </p:stCondLst>
                                  <p:childTnLst>
                                    <p:set>
                                      <p:cBhvr>
                                        <p:cTn id="36" dur="1" fill="hold">
                                          <p:stCondLst>
                                            <p:cond delay="0"/>
                                          </p:stCondLst>
                                        </p:cTn>
                                        <p:tgtEl>
                                          <p:spTgt spid="3081"/>
                                        </p:tgtEl>
                                        <p:attrNameLst>
                                          <p:attrName>style.visibility</p:attrName>
                                        </p:attrNameLst>
                                      </p:cBhvr>
                                      <p:to>
                                        <p:strVal val="visible"/>
                                      </p:to>
                                    </p:set>
                                    <p:anim calcmode="lin" valueType="num">
                                      <p:cBhvr>
                                        <p:cTn id="37" dur="500" fill="hold"/>
                                        <p:tgtEl>
                                          <p:spTgt spid="3081"/>
                                        </p:tgtEl>
                                        <p:attrNameLst>
                                          <p:attrName>ppt_w</p:attrName>
                                        </p:attrNameLst>
                                      </p:cBhvr>
                                      <p:tavLst>
                                        <p:tav tm="0">
                                          <p:val>
                                            <p:fltVal val="0"/>
                                          </p:val>
                                        </p:tav>
                                        <p:tav tm="100000">
                                          <p:val>
                                            <p:strVal val="#ppt_w"/>
                                          </p:val>
                                        </p:tav>
                                      </p:tavLst>
                                    </p:anim>
                                    <p:anim calcmode="lin" valueType="num">
                                      <p:cBhvr>
                                        <p:cTn id="38" dur="500" fill="hold"/>
                                        <p:tgtEl>
                                          <p:spTgt spid="3081"/>
                                        </p:tgtEl>
                                        <p:attrNameLst>
                                          <p:attrName>ppt_h</p:attrName>
                                        </p:attrNameLst>
                                      </p:cBhvr>
                                      <p:tavLst>
                                        <p:tav tm="0">
                                          <p:val>
                                            <p:fltVal val="0"/>
                                          </p:val>
                                        </p:tav>
                                        <p:tav tm="100000">
                                          <p:val>
                                            <p:strVal val="#ppt_h"/>
                                          </p:val>
                                        </p:tav>
                                      </p:tavLst>
                                    </p:anim>
                                    <p:anim calcmode="lin" valueType="num">
                                      <p:cBhvr>
                                        <p:cTn id="39" dur="500" fill="hold"/>
                                        <p:tgtEl>
                                          <p:spTgt spid="3081"/>
                                        </p:tgtEl>
                                        <p:attrNameLst>
                                          <p:attrName>ppt_x</p:attrName>
                                        </p:attrNameLst>
                                      </p:cBhvr>
                                      <p:tavLst>
                                        <p:tav tm="0">
                                          <p:val>
                                            <p:fltVal val="0.5"/>
                                          </p:val>
                                        </p:tav>
                                        <p:tav tm="100000">
                                          <p:val>
                                            <p:strVal val="#ppt_x"/>
                                          </p:val>
                                        </p:tav>
                                      </p:tavLst>
                                    </p:anim>
                                    <p:anim calcmode="lin" valueType="num">
                                      <p:cBhvr>
                                        <p:cTn id="40" dur="500" fill="hold"/>
                                        <p:tgtEl>
                                          <p:spTgt spid="3081"/>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750"/>
                                  </p:stCondLst>
                                  <p:childTnLst>
                                    <p:set>
                                      <p:cBhvr>
                                        <p:cTn id="42" dur="1" fill="hold">
                                          <p:stCondLst>
                                            <p:cond delay="0"/>
                                          </p:stCondLst>
                                        </p:cTn>
                                        <p:tgtEl>
                                          <p:spTgt spid="3091"/>
                                        </p:tgtEl>
                                        <p:attrNameLst>
                                          <p:attrName>style.visibility</p:attrName>
                                        </p:attrNameLst>
                                      </p:cBhvr>
                                      <p:to>
                                        <p:strVal val="visible"/>
                                      </p:to>
                                    </p:set>
                                    <p:anim calcmode="lin" valueType="num">
                                      <p:cBhvr>
                                        <p:cTn id="43" dur="500" fill="hold"/>
                                        <p:tgtEl>
                                          <p:spTgt spid="3091"/>
                                        </p:tgtEl>
                                        <p:attrNameLst>
                                          <p:attrName>ppt_w</p:attrName>
                                        </p:attrNameLst>
                                      </p:cBhvr>
                                      <p:tavLst>
                                        <p:tav tm="0">
                                          <p:val>
                                            <p:fltVal val="0"/>
                                          </p:val>
                                        </p:tav>
                                        <p:tav tm="100000">
                                          <p:val>
                                            <p:strVal val="#ppt_w"/>
                                          </p:val>
                                        </p:tav>
                                      </p:tavLst>
                                    </p:anim>
                                    <p:anim calcmode="lin" valueType="num">
                                      <p:cBhvr>
                                        <p:cTn id="44" dur="500" fill="hold"/>
                                        <p:tgtEl>
                                          <p:spTgt spid="3091"/>
                                        </p:tgtEl>
                                        <p:attrNameLst>
                                          <p:attrName>ppt_h</p:attrName>
                                        </p:attrNameLst>
                                      </p:cBhvr>
                                      <p:tavLst>
                                        <p:tav tm="0">
                                          <p:val>
                                            <p:fltVal val="0"/>
                                          </p:val>
                                        </p:tav>
                                        <p:tav tm="100000">
                                          <p:val>
                                            <p:strVal val="#ppt_h"/>
                                          </p:val>
                                        </p:tav>
                                      </p:tavLst>
                                    </p:anim>
                                    <p:anim calcmode="lin" valueType="num">
                                      <p:cBhvr>
                                        <p:cTn id="45" dur="500" fill="hold"/>
                                        <p:tgtEl>
                                          <p:spTgt spid="3091"/>
                                        </p:tgtEl>
                                        <p:attrNameLst>
                                          <p:attrName>ppt_x</p:attrName>
                                        </p:attrNameLst>
                                      </p:cBhvr>
                                      <p:tavLst>
                                        <p:tav tm="0">
                                          <p:val>
                                            <p:fltVal val="0.5"/>
                                          </p:val>
                                        </p:tav>
                                        <p:tav tm="100000">
                                          <p:val>
                                            <p:strVal val="#ppt_x"/>
                                          </p:val>
                                        </p:tav>
                                      </p:tavLst>
                                    </p:anim>
                                    <p:anim calcmode="lin" valueType="num">
                                      <p:cBhvr>
                                        <p:cTn id="46" dur="500" fill="hold"/>
                                        <p:tgtEl>
                                          <p:spTgt spid="3091"/>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750"/>
                                  </p:stCondLst>
                                  <p:childTnLst>
                                    <p:set>
                                      <p:cBhvr>
                                        <p:cTn id="48" dur="1" fill="hold">
                                          <p:stCondLst>
                                            <p:cond delay="0"/>
                                          </p:stCondLst>
                                        </p:cTn>
                                        <p:tgtEl>
                                          <p:spTgt spid="3089"/>
                                        </p:tgtEl>
                                        <p:attrNameLst>
                                          <p:attrName>style.visibility</p:attrName>
                                        </p:attrNameLst>
                                      </p:cBhvr>
                                      <p:to>
                                        <p:strVal val="visible"/>
                                      </p:to>
                                    </p:set>
                                    <p:anim calcmode="lin" valueType="num">
                                      <p:cBhvr>
                                        <p:cTn id="49" dur="500" fill="hold"/>
                                        <p:tgtEl>
                                          <p:spTgt spid="3089"/>
                                        </p:tgtEl>
                                        <p:attrNameLst>
                                          <p:attrName>ppt_w</p:attrName>
                                        </p:attrNameLst>
                                      </p:cBhvr>
                                      <p:tavLst>
                                        <p:tav tm="0">
                                          <p:val>
                                            <p:fltVal val="0"/>
                                          </p:val>
                                        </p:tav>
                                        <p:tav tm="100000">
                                          <p:val>
                                            <p:strVal val="#ppt_w"/>
                                          </p:val>
                                        </p:tav>
                                      </p:tavLst>
                                    </p:anim>
                                    <p:anim calcmode="lin" valueType="num">
                                      <p:cBhvr>
                                        <p:cTn id="50" dur="500" fill="hold"/>
                                        <p:tgtEl>
                                          <p:spTgt spid="3089"/>
                                        </p:tgtEl>
                                        <p:attrNameLst>
                                          <p:attrName>ppt_h</p:attrName>
                                        </p:attrNameLst>
                                      </p:cBhvr>
                                      <p:tavLst>
                                        <p:tav tm="0">
                                          <p:val>
                                            <p:fltVal val="0"/>
                                          </p:val>
                                        </p:tav>
                                        <p:tav tm="100000">
                                          <p:val>
                                            <p:strVal val="#ppt_h"/>
                                          </p:val>
                                        </p:tav>
                                      </p:tavLst>
                                    </p:anim>
                                    <p:anim calcmode="lin" valueType="num">
                                      <p:cBhvr>
                                        <p:cTn id="51" dur="500" fill="hold"/>
                                        <p:tgtEl>
                                          <p:spTgt spid="3089"/>
                                        </p:tgtEl>
                                        <p:attrNameLst>
                                          <p:attrName>ppt_x</p:attrName>
                                        </p:attrNameLst>
                                      </p:cBhvr>
                                      <p:tavLst>
                                        <p:tav tm="0">
                                          <p:val>
                                            <p:fltVal val="0.5"/>
                                          </p:val>
                                        </p:tav>
                                        <p:tav tm="100000">
                                          <p:val>
                                            <p:strVal val="#ppt_x"/>
                                          </p:val>
                                        </p:tav>
                                      </p:tavLst>
                                    </p:anim>
                                    <p:anim calcmode="lin" valueType="num">
                                      <p:cBhvr>
                                        <p:cTn id="52" dur="500" fill="hold"/>
                                        <p:tgtEl>
                                          <p:spTgt spid="3089"/>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1000"/>
                                  </p:stCondLst>
                                  <p:childTnLst>
                                    <p:set>
                                      <p:cBhvr>
                                        <p:cTn id="54" dur="1" fill="hold">
                                          <p:stCondLst>
                                            <p:cond delay="0"/>
                                          </p:stCondLst>
                                        </p:cTn>
                                        <p:tgtEl>
                                          <p:spTgt spid="3079"/>
                                        </p:tgtEl>
                                        <p:attrNameLst>
                                          <p:attrName>style.visibility</p:attrName>
                                        </p:attrNameLst>
                                      </p:cBhvr>
                                      <p:to>
                                        <p:strVal val="visible"/>
                                      </p:to>
                                    </p:set>
                                    <p:anim calcmode="lin" valueType="num">
                                      <p:cBhvr>
                                        <p:cTn id="55" dur="500" fill="hold"/>
                                        <p:tgtEl>
                                          <p:spTgt spid="3079"/>
                                        </p:tgtEl>
                                        <p:attrNameLst>
                                          <p:attrName>ppt_w</p:attrName>
                                        </p:attrNameLst>
                                      </p:cBhvr>
                                      <p:tavLst>
                                        <p:tav tm="0">
                                          <p:val>
                                            <p:fltVal val="0"/>
                                          </p:val>
                                        </p:tav>
                                        <p:tav tm="100000">
                                          <p:val>
                                            <p:strVal val="#ppt_w"/>
                                          </p:val>
                                        </p:tav>
                                      </p:tavLst>
                                    </p:anim>
                                    <p:anim calcmode="lin" valueType="num">
                                      <p:cBhvr>
                                        <p:cTn id="56" dur="500" fill="hold"/>
                                        <p:tgtEl>
                                          <p:spTgt spid="3079"/>
                                        </p:tgtEl>
                                        <p:attrNameLst>
                                          <p:attrName>ppt_h</p:attrName>
                                        </p:attrNameLst>
                                      </p:cBhvr>
                                      <p:tavLst>
                                        <p:tav tm="0">
                                          <p:val>
                                            <p:fltVal val="0"/>
                                          </p:val>
                                        </p:tav>
                                        <p:tav tm="100000">
                                          <p:val>
                                            <p:strVal val="#ppt_h"/>
                                          </p:val>
                                        </p:tav>
                                      </p:tavLst>
                                    </p:anim>
                                    <p:anim calcmode="lin" valueType="num">
                                      <p:cBhvr>
                                        <p:cTn id="57" dur="500" fill="hold"/>
                                        <p:tgtEl>
                                          <p:spTgt spid="3079"/>
                                        </p:tgtEl>
                                        <p:attrNameLst>
                                          <p:attrName>ppt_x</p:attrName>
                                        </p:attrNameLst>
                                      </p:cBhvr>
                                      <p:tavLst>
                                        <p:tav tm="0">
                                          <p:val>
                                            <p:fltVal val="0.5"/>
                                          </p:val>
                                        </p:tav>
                                        <p:tav tm="100000">
                                          <p:val>
                                            <p:strVal val="#ppt_x"/>
                                          </p:val>
                                        </p:tav>
                                      </p:tavLst>
                                    </p:anim>
                                    <p:anim calcmode="lin" valueType="num">
                                      <p:cBhvr>
                                        <p:cTn id="58" dur="500" fill="hold"/>
                                        <p:tgtEl>
                                          <p:spTgt spid="3079"/>
                                        </p:tgtEl>
                                        <p:attrNameLst>
                                          <p:attrName>ppt_y</p:attrName>
                                        </p:attrNameLst>
                                      </p:cBhvr>
                                      <p:tavLst>
                                        <p:tav tm="0">
                                          <p:val>
                                            <p:fltVal val="0.5"/>
                                          </p:val>
                                        </p:tav>
                                        <p:tav tm="100000">
                                          <p:val>
                                            <p:strVal val="#ppt_y"/>
                                          </p:val>
                                        </p:tav>
                                      </p:tavLst>
                                    </p:anim>
                                  </p:childTnLst>
                                </p:cTn>
                              </p:par>
                              <p:par>
                                <p:cTn id="59" presetID="22" presetClass="entr" presetSubtype="4" fill="hold" grpId="0" nodeType="withEffect">
                                  <p:stCondLst>
                                    <p:cond delay="1250"/>
                                  </p:stCondLst>
                                  <p:childTnLst>
                                    <p:set>
                                      <p:cBhvr>
                                        <p:cTn id="60" dur="1" fill="hold">
                                          <p:stCondLst>
                                            <p:cond delay="0"/>
                                          </p:stCondLst>
                                        </p:cTn>
                                        <p:tgtEl>
                                          <p:spTgt spid="3078"/>
                                        </p:tgtEl>
                                        <p:attrNameLst>
                                          <p:attrName>style.visibility</p:attrName>
                                        </p:attrNameLst>
                                      </p:cBhvr>
                                      <p:to>
                                        <p:strVal val="visible"/>
                                      </p:to>
                                    </p:set>
                                    <p:animEffect transition="in" filter="wipe(down)">
                                      <p:cBhvr>
                                        <p:cTn id="61" dur="500"/>
                                        <p:tgtEl>
                                          <p:spTgt spid="3078"/>
                                        </p:tgtEl>
                                      </p:cBhvr>
                                    </p:animEffect>
                                  </p:childTnLst>
                                </p:cTn>
                              </p:par>
                              <p:par>
                                <p:cTn id="62" presetID="22" presetClass="entr" presetSubtype="4" fill="hold" grpId="0" nodeType="withEffect">
                                  <p:stCondLst>
                                    <p:cond delay="1500"/>
                                  </p:stCondLst>
                                  <p:childTnLst>
                                    <p:set>
                                      <p:cBhvr>
                                        <p:cTn id="63" dur="1" fill="hold">
                                          <p:stCondLst>
                                            <p:cond delay="0"/>
                                          </p:stCondLst>
                                        </p:cTn>
                                        <p:tgtEl>
                                          <p:spTgt spid="3074"/>
                                        </p:tgtEl>
                                        <p:attrNameLst>
                                          <p:attrName>style.visibility</p:attrName>
                                        </p:attrNameLst>
                                      </p:cBhvr>
                                      <p:to>
                                        <p:strVal val="visible"/>
                                      </p:to>
                                    </p:set>
                                    <p:animEffect transition="in" filter="wipe(down)">
                                      <p:cBhvr>
                                        <p:cTn id="64" dur="500"/>
                                        <p:tgtEl>
                                          <p:spTgt spid="3074"/>
                                        </p:tgtEl>
                                      </p:cBhvr>
                                    </p:animEffect>
                                  </p:childTnLst>
                                </p:cTn>
                              </p:par>
                            </p:childTnLst>
                          </p:cTn>
                        </p:par>
                        <p:par>
                          <p:cTn id="65" fill="hold" nodeType="afterGroup">
                            <p:stCondLst>
                              <p:cond delay="2000"/>
                            </p:stCondLst>
                            <p:childTnLst>
                              <p:par>
                                <p:cTn id="66" presetID="12" presetClass="entr" presetSubtype="4" fill="hold" nodeType="afterEffect">
                                  <p:stCondLst>
                                    <p:cond delay="0"/>
                                  </p:stCondLst>
                                  <p:childTnLst>
                                    <p:set>
                                      <p:cBhvr>
                                        <p:cTn id="67" dur="1" fill="hold">
                                          <p:stCondLst>
                                            <p:cond delay="0"/>
                                          </p:stCondLst>
                                        </p:cTn>
                                        <p:tgtEl>
                                          <p:spTgt spid="3092"/>
                                        </p:tgtEl>
                                        <p:attrNameLst>
                                          <p:attrName>style.visibility</p:attrName>
                                        </p:attrNameLst>
                                      </p:cBhvr>
                                      <p:to>
                                        <p:strVal val="visible"/>
                                      </p:to>
                                    </p:set>
                                    <p:anim calcmode="lin" valueType="num">
                                      <p:cBhvr additive="base">
                                        <p:cTn id="68" dur="500"/>
                                        <p:tgtEl>
                                          <p:spTgt spid="3092"/>
                                        </p:tgtEl>
                                        <p:attrNameLst>
                                          <p:attrName>ppt_y</p:attrName>
                                        </p:attrNameLst>
                                      </p:cBhvr>
                                      <p:tavLst>
                                        <p:tav tm="0">
                                          <p:val>
                                            <p:strVal val="#ppt_y+#ppt_h*1.125000"/>
                                          </p:val>
                                        </p:tav>
                                        <p:tav tm="100000">
                                          <p:val>
                                            <p:strVal val="#ppt_y"/>
                                          </p:val>
                                        </p:tav>
                                      </p:tavLst>
                                    </p:anim>
                                    <p:animEffect transition="in" filter="wipe(up)">
                                      <p:cBhvr>
                                        <p:cTn id="69" dur="500"/>
                                        <p:tgtEl>
                                          <p:spTgt spid="3092"/>
                                        </p:tgtEl>
                                      </p:cBhvr>
                                    </p:animEffect>
                                  </p:childTnLst>
                                </p:cTn>
                              </p:par>
                            </p:childTnLst>
                          </p:cTn>
                        </p:par>
                        <p:par>
                          <p:cTn id="70" fill="hold" nodeType="afterGroup">
                            <p:stCondLst>
                              <p:cond delay="2500"/>
                            </p:stCondLst>
                            <p:childTnLst>
                              <p:par>
                                <p:cTn id="71" presetID="10" presetClass="entr" presetSubtype="0" fill="hold" nodeType="afterEffect">
                                  <p:stCondLst>
                                    <p:cond delay="0"/>
                                  </p:stCondLst>
                                  <p:childTnLst>
                                    <p:set>
                                      <p:cBhvr>
                                        <p:cTn id="72" dur="1" fill="hold">
                                          <p:stCondLst>
                                            <p:cond delay="0"/>
                                          </p:stCondLst>
                                        </p:cTn>
                                        <p:tgtEl>
                                          <p:spTgt spid="3076"/>
                                        </p:tgtEl>
                                        <p:attrNameLst>
                                          <p:attrName>style.visibility</p:attrName>
                                        </p:attrNameLst>
                                      </p:cBhvr>
                                      <p:to>
                                        <p:strVal val="visible"/>
                                      </p:to>
                                    </p:set>
                                    <p:animEffect transition="in" filter="fade">
                                      <p:cBhvr>
                                        <p:cTn id="73" dur="500"/>
                                        <p:tgtEl>
                                          <p:spTgt spid="3076"/>
                                        </p:tgtEl>
                                      </p:cBhvr>
                                    </p:animEffect>
                                  </p:childTnLst>
                                </p:cTn>
                              </p:par>
                            </p:childTnLst>
                          </p:cTn>
                        </p:par>
                        <p:par>
                          <p:cTn id="74" fill="hold" nodeType="afterGroup">
                            <p:stCondLst>
                              <p:cond delay="3000"/>
                            </p:stCondLst>
                            <p:childTnLst>
                              <p:par>
                                <p:cTn id="75" presetID="22" presetClass="entr" presetSubtype="1" fill="hold" grpId="0" nodeType="afterEffect">
                                  <p:stCondLst>
                                    <p:cond delay="0"/>
                                  </p:stCondLst>
                                  <p:iterate type="lt">
                                    <p:tmPct val="10000"/>
                                  </p:iterate>
                                  <p:childTnLst>
                                    <p:set>
                                      <p:cBhvr>
                                        <p:cTn id="76" dur="1" fill="hold">
                                          <p:stCondLst>
                                            <p:cond delay="0"/>
                                          </p:stCondLst>
                                        </p:cTn>
                                        <p:tgtEl>
                                          <p:spTgt spid="3085"/>
                                        </p:tgtEl>
                                        <p:attrNameLst>
                                          <p:attrName>style.visibility</p:attrName>
                                        </p:attrNameLst>
                                      </p:cBhvr>
                                      <p:to>
                                        <p:strVal val="visible"/>
                                      </p:to>
                                    </p:set>
                                    <p:animEffect transition="in" filter="wipe(up)">
                                      <p:cBhvr>
                                        <p:cTn id="77" dur="500"/>
                                        <p:tgtEl>
                                          <p:spTgt spid="3085"/>
                                        </p:tgtEl>
                                      </p:cBhvr>
                                    </p:animEffect>
                                  </p:childTnLst>
                                </p:cTn>
                              </p:par>
                            </p:childTnLst>
                          </p:cTn>
                        </p:par>
                        <p:par>
                          <p:cTn id="78" fill="hold" nodeType="afterGroup">
                            <p:stCondLst>
                              <p:cond delay="5050"/>
                            </p:stCondLst>
                            <p:childTnLst>
                              <p:par>
                                <p:cTn id="79" presetID="16" presetClass="entr" presetSubtype="37" fill="hold" nodeType="afterEffect">
                                  <p:stCondLst>
                                    <p:cond delay="0"/>
                                  </p:stCondLst>
                                  <p:childTnLst>
                                    <p:set>
                                      <p:cBhvr>
                                        <p:cTn id="80" dur="1" fill="hold">
                                          <p:stCondLst>
                                            <p:cond delay="0"/>
                                          </p:stCondLst>
                                        </p:cTn>
                                        <p:tgtEl>
                                          <p:spTgt spid="3086"/>
                                        </p:tgtEl>
                                        <p:attrNameLst>
                                          <p:attrName>style.visibility</p:attrName>
                                        </p:attrNameLst>
                                      </p:cBhvr>
                                      <p:to>
                                        <p:strVal val="visible"/>
                                      </p:to>
                                    </p:set>
                                    <p:animEffect transition="in" filter="barn(outVertical)">
                                      <p:cBhvr>
                                        <p:cTn id="81" dur="500"/>
                                        <p:tgtEl>
                                          <p:spTgt spid="3086"/>
                                        </p:tgtEl>
                                      </p:cBhvr>
                                    </p:animEffect>
                                  </p:childTnLst>
                                </p:cTn>
                              </p:par>
                            </p:childTnLst>
                          </p:cTn>
                        </p:par>
                        <p:par>
                          <p:cTn id="82" fill="hold" nodeType="afterGroup">
                            <p:stCondLst>
                              <p:cond delay="5550"/>
                            </p:stCondLst>
                            <p:childTnLst>
                              <p:par>
                                <p:cTn id="83" presetID="12" presetClass="entr" presetSubtype="4" fill="hold" grpId="0" nodeType="afterEffect">
                                  <p:stCondLst>
                                    <p:cond delay="0"/>
                                  </p:stCondLst>
                                  <p:childTnLst>
                                    <p:set>
                                      <p:cBhvr>
                                        <p:cTn id="84" dur="1" fill="hold">
                                          <p:stCondLst>
                                            <p:cond delay="0"/>
                                          </p:stCondLst>
                                        </p:cTn>
                                        <p:tgtEl>
                                          <p:spTgt spid="3087"/>
                                        </p:tgtEl>
                                        <p:attrNameLst>
                                          <p:attrName>style.visibility</p:attrName>
                                        </p:attrNameLst>
                                      </p:cBhvr>
                                      <p:to>
                                        <p:strVal val="visible"/>
                                      </p:to>
                                    </p:set>
                                    <p:anim calcmode="lin" valueType="num">
                                      <p:cBhvr additive="base">
                                        <p:cTn id="85" dur="500"/>
                                        <p:tgtEl>
                                          <p:spTgt spid="3087"/>
                                        </p:tgtEl>
                                        <p:attrNameLst>
                                          <p:attrName>ppt_y</p:attrName>
                                        </p:attrNameLst>
                                      </p:cBhvr>
                                      <p:tavLst>
                                        <p:tav tm="0">
                                          <p:val>
                                            <p:strVal val="#ppt_y+#ppt_h*1.125000"/>
                                          </p:val>
                                        </p:tav>
                                        <p:tav tm="100000">
                                          <p:val>
                                            <p:strVal val="#ppt_y"/>
                                          </p:val>
                                        </p:tav>
                                      </p:tavLst>
                                    </p:anim>
                                    <p:animEffect transition="in" filter="wipe(up)">
                                      <p:cBhvr>
                                        <p:cTn id="86" dur="500"/>
                                        <p:tgtEl>
                                          <p:spTgt spid="3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3075" grpId="0" animBg="1" autoUpdateAnimBg="0"/>
      <p:bldP spid="3077" grpId="0" animBg="1" autoUpdateAnimBg="0"/>
      <p:bldP spid="3078" grpId="0" animBg="1"/>
      <p:bldP spid="3079" grpId="0" animBg="1" autoUpdateAnimBg="0"/>
      <p:bldP spid="3080" grpId="0" animBg="1" autoUpdateAnimBg="0"/>
      <p:bldP spid="3081" grpId="0" animBg="1" autoUpdateAnimBg="0"/>
      <p:bldP spid="3085" grpId="0" autoUpdateAnimBg="0"/>
      <p:bldP spid="3087" grpId="0" autoUpdateAnimBg="0"/>
      <p:bldP spid="3090" grpId="0" animBg="1" autoUpdateAnimBg="0"/>
      <p:bldP spid="3091"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7006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38"/>
          <p:cNvSpPr/>
          <p:nvPr/>
        </p:nvSpPr>
        <p:spPr>
          <a:xfrm>
            <a:off x="6567054" y="1723899"/>
            <a:ext cx="830312" cy="830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01</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0" name="TextBox 23"/>
          <p:cNvSpPr txBox="1"/>
          <p:nvPr/>
        </p:nvSpPr>
        <p:spPr>
          <a:xfrm>
            <a:off x="7830898" y="2125777"/>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41" name="TextBox 24"/>
          <p:cNvSpPr txBox="1"/>
          <p:nvPr/>
        </p:nvSpPr>
        <p:spPr>
          <a:xfrm>
            <a:off x="7830899" y="1875728"/>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42" name="椭圆 41"/>
          <p:cNvSpPr/>
          <p:nvPr/>
        </p:nvSpPr>
        <p:spPr>
          <a:xfrm>
            <a:off x="6567054" y="2916447"/>
            <a:ext cx="830312" cy="830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02</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3" name="TextBox 23"/>
          <p:cNvSpPr txBox="1"/>
          <p:nvPr/>
        </p:nvSpPr>
        <p:spPr>
          <a:xfrm>
            <a:off x="7830898" y="3318325"/>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44" name="TextBox 24"/>
          <p:cNvSpPr txBox="1"/>
          <p:nvPr/>
        </p:nvSpPr>
        <p:spPr>
          <a:xfrm>
            <a:off x="7830899" y="3068276"/>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45" name="椭圆 44"/>
          <p:cNvSpPr/>
          <p:nvPr/>
        </p:nvSpPr>
        <p:spPr>
          <a:xfrm>
            <a:off x="6567054" y="4099058"/>
            <a:ext cx="830312" cy="830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03</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6" name="TextBox 23"/>
          <p:cNvSpPr txBox="1"/>
          <p:nvPr/>
        </p:nvSpPr>
        <p:spPr>
          <a:xfrm>
            <a:off x="7830898" y="4500936"/>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47" name="TextBox 24"/>
          <p:cNvSpPr txBox="1"/>
          <p:nvPr/>
        </p:nvSpPr>
        <p:spPr>
          <a:xfrm>
            <a:off x="7830899" y="4250887"/>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48" name="椭圆 47"/>
          <p:cNvSpPr/>
          <p:nvPr/>
        </p:nvSpPr>
        <p:spPr>
          <a:xfrm>
            <a:off x="6567054" y="5331358"/>
            <a:ext cx="830312" cy="830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04</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9" name="TextBox 23"/>
          <p:cNvSpPr txBox="1"/>
          <p:nvPr/>
        </p:nvSpPr>
        <p:spPr>
          <a:xfrm>
            <a:off x="7830898" y="5733236"/>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50" name="TextBox 24"/>
          <p:cNvSpPr txBox="1"/>
          <p:nvPr/>
        </p:nvSpPr>
        <p:spPr>
          <a:xfrm>
            <a:off x="7830899" y="5483187"/>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51" name="矩形 50"/>
          <p:cNvSpPr/>
          <p:nvPr/>
        </p:nvSpPr>
        <p:spPr>
          <a:xfrm>
            <a:off x="1078162" y="1543390"/>
            <a:ext cx="1313018" cy="769346"/>
          </a:xfrm>
          <a:prstGeom prst="rect">
            <a:avLst/>
          </a:prstGeom>
          <a:effectLst/>
        </p:spPr>
        <p:txBody>
          <a:bodyPr vert="horz" wrap="none">
            <a:spAutoFit/>
          </a:bodyPr>
          <a:lstStyle/>
          <a:p>
            <a:r>
              <a:rPr lang="zh-CN" altLang="en-US" sz="4400" dirty="0">
                <a:solidFill>
                  <a:schemeClr val="bg1"/>
                </a:solidFill>
                <a:ea typeface="微软雅黑" panose="020B0503020204020204" pitchFamily="34" charset="-122"/>
              </a:rPr>
              <a:t>目录</a:t>
            </a:r>
          </a:p>
        </p:txBody>
      </p:sp>
      <p:sp>
        <p:nvSpPr>
          <p:cNvPr id="52" name="矩形 51"/>
          <p:cNvSpPr/>
          <p:nvPr/>
        </p:nvSpPr>
        <p:spPr>
          <a:xfrm>
            <a:off x="669447" y="923736"/>
            <a:ext cx="2130450" cy="769346"/>
          </a:xfrm>
          <a:prstGeom prst="rect">
            <a:avLst/>
          </a:prstGeom>
          <a:effectLst/>
        </p:spPr>
        <p:txBody>
          <a:bodyPr vert="horz" wrap="none">
            <a:spAutoFit/>
          </a:bodyPr>
          <a:lstStyle/>
          <a:p>
            <a:r>
              <a:rPr lang="en-US" altLang="zh-CN" sz="4400" dirty="0">
                <a:solidFill>
                  <a:schemeClr val="bg1"/>
                </a:solidFill>
                <a:latin typeface="Agency FB" panose="020B0503020202020204" pitchFamily="34" charset="0"/>
                <a:ea typeface="微软雅黑" panose="020B0503020204020204" pitchFamily="34" charset="-122"/>
                <a:cs typeface="Arial" panose="020B0604020202020204" pitchFamily="34" charset="0"/>
              </a:rPr>
              <a:t>DIRECTORY</a:t>
            </a:r>
            <a:endParaRPr lang="zh-CN" altLang="en-US" sz="44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28171572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2"/>
                                        </p:tgtEl>
                                        <p:attrNameLst>
                                          <p:attrName>ppt_y</p:attrName>
                                        </p:attrNameLst>
                                      </p:cBhvr>
                                      <p:tavLst>
                                        <p:tav tm="0">
                                          <p:val>
                                            <p:strVal val="#ppt_y"/>
                                          </p:val>
                                        </p:tav>
                                        <p:tav tm="100000">
                                          <p:val>
                                            <p:strVal val="#ppt_y"/>
                                          </p:val>
                                        </p:tav>
                                      </p:tavLst>
                                    </p:anim>
                                    <p:anim calcmode="lin" valueType="num">
                                      <p:cBhvr>
                                        <p:cTn id="9"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2"/>
                                        </p:tgtEl>
                                      </p:cBhvr>
                                    </p:animEffect>
                                  </p:childTnLst>
                                </p:cTn>
                              </p:par>
                            </p:childTnLst>
                          </p:cTn>
                        </p:par>
                        <p:par>
                          <p:cTn id="12" fill="hold">
                            <p:stCondLst>
                              <p:cond delay="900"/>
                            </p:stCondLst>
                            <p:childTnLst>
                              <p:par>
                                <p:cTn id="13" presetID="23" presetClass="entr" presetSubtype="32"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p:cTn id="15" dur="500" fill="hold"/>
                                        <p:tgtEl>
                                          <p:spTgt spid="51"/>
                                        </p:tgtEl>
                                        <p:attrNameLst>
                                          <p:attrName>ppt_w</p:attrName>
                                        </p:attrNameLst>
                                      </p:cBhvr>
                                      <p:tavLst>
                                        <p:tav tm="0">
                                          <p:val>
                                            <p:strVal val="4*#ppt_w"/>
                                          </p:val>
                                        </p:tav>
                                        <p:tav tm="100000">
                                          <p:val>
                                            <p:strVal val="#ppt_w"/>
                                          </p:val>
                                        </p:tav>
                                      </p:tavLst>
                                    </p:anim>
                                    <p:anim calcmode="lin" valueType="num">
                                      <p:cBhvr>
                                        <p:cTn id="16" dur="500" fill="hold"/>
                                        <p:tgtEl>
                                          <p:spTgt spid="51"/>
                                        </p:tgtEl>
                                        <p:attrNameLst>
                                          <p:attrName>ppt_h</p:attrName>
                                        </p:attrNameLst>
                                      </p:cBhvr>
                                      <p:tavLst>
                                        <p:tav tm="0">
                                          <p:val>
                                            <p:strVal val="4*#ppt_h"/>
                                          </p:val>
                                        </p:tav>
                                        <p:tav tm="100000">
                                          <p:val>
                                            <p:strVal val="#ppt_h"/>
                                          </p:val>
                                        </p:tav>
                                      </p:tavLst>
                                    </p:anim>
                                  </p:childTnLst>
                                </p:cTn>
                              </p:par>
                            </p:childTnLst>
                          </p:cTn>
                        </p:par>
                        <p:par>
                          <p:cTn id="17" fill="hold">
                            <p:stCondLst>
                              <p:cond delay="1400"/>
                            </p:stCondLst>
                            <p:childTnLst>
                              <p:par>
                                <p:cTn id="18" presetID="23" presetClass="entr" presetSubtype="16"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p:cTn id="20" dur="500" fill="hold"/>
                                        <p:tgtEl>
                                          <p:spTgt spid="39"/>
                                        </p:tgtEl>
                                        <p:attrNameLst>
                                          <p:attrName>ppt_w</p:attrName>
                                        </p:attrNameLst>
                                      </p:cBhvr>
                                      <p:tavLst>
                                        <p:tav tm="0">
                                          <p:val>
                                            <p:fltVal val="0"/>
                                          </p:val>
                                        </p:tav>
                                        <p:tav tm="100000">
                                          <p:val>
                                            <p:strVal val="#ppt_w"/>
                                          </p:val>
                                        </p:tav>
                                      </p:tavLst>
                                    </p:anim>
                                    <p:anim calcmode="lin" valueType="num">
                                      <p:cBhvr>
                                        <p:cTn id="21" dur="500" fill="hold"/>
                                        <p:tgtEl>
                                          <p:spTgt spid="39"/>
                                        </p:tgtEl>
                                        <p:attrNameLst>
                                          <p:attrName>ppt_h</p:attrName>
                                        </p:attrNameLst>
                                      </p:cBhvr>
                                      <p:tavLst>
                                        <p:tav tm="0">
                                          <p:val>
                                            <p:fltVal val="0"/>
                                          </p:val>
                                        </p:tav>
                                        <p:tav tm="100000">
                                          <p:val>
                                            <p:strVal val="#ppt_h"/>
                                          </p:val>
                                        </p:tav>
                                      </p:tavLst>
                                    </p:anim>
                                  </p:childTnLst>
                                </p:cTn>
                              </p:par>
                            </p:childTnLst>
                          </p:cTn>
                        </p:par>
                        <p:par>
                          <p:cTn id="22" fill="hold">
                            <p:stCondLst>
                              <p:cond delay="1900"/>
                            </p:stCondLst>
                            <p:childTnLst>
                              <p:par>
                                <p:cTn id="23" presetID="12" presetClass="entr" presetSubtype="1"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p:tgtEl>
                                          <p:spTgt spid="41"/>
                                        </p:tgtEl>
                                        <p:attrNameLst>
                                          <p:attrName>ppt_y</p:attrName>
                                        </p:attrNameLst>
                                      </p:cBhvr>
                                      <p:tavLst>
                                        <p:tav tm="0">
                                          <p:val>
                                            <p:strVal val="#ppt_y-#ppt_h*1.125000"/>
                                          </p:val>
                                        </p:tav>
                                        <p:tav tm="100000">
                                          <p:val>
                                            <p:strVal val="#ppt_y"/>
                                          </p:val>
                                        </p:tav>
                                      </p:tavLst>
                                    </p:anim>
                                    <p:animEffect transition="in" filter="wipe(down)">
                                      <p:cBhvr>
                                        <p:cTn id="26" dur="500"/>
                                        <p:tgtEl>
                                          <p:spTgt spid="41"/>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p:tgtEl>
                                          <p:spTgt spid="40"/>
                                        </p:tgtEl>
                                        <p:attrNameLst>
                                          <p:attrName>ppt_y</p:attrName>
                                        </p:attrNameLst>
                                      </p:cBhvr>
                                      <p:tavLst>
                                        <p:tav tm="0">
                                          <p:val>
                                            <p:strVal val="#ppt_y+#ppt_h*1.125000"/>
                                          </p:val>
                                        </p:tav>
                                        <p:tav tm="100000">
                                          <p:val>
                                            <p:strVal val="#ppt_y"/>
                                          </p:val>
                                        </p:tav>
                                      </p:tavLst>
                                    </p:anim>
                                    <p:animEffect transition="in" filter="wipe(up)">
                                      <p:cBhvr>
                                        <p:cTn id="30" dur="500"/>
                                        <p:tgtEl>
                                          <p:spTgt spid="40"/>
                                        </p:tgtEl>
                                      </p:cBhvr>
                                    </p:animEffect>
                                  </p:childTnLst>
                                </p:cTn>
                              </p:par>
                            </p:childTnLst>
                          </p:cTn>
                        </p:par>
                        <p:par>
                          <p:cTn id="31" fill="hold">
                            <p:stCondLst>
                              <p:cond delay="2400"/>
                            </p:stCondLst>
                            <p:childTnLst>
                              <p:par>
                                <p:cTn id="32" presetID="23" presetClass="entr" presetSubtype="16"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childTnLst>
                                </p:cTn>
                              </p:par>
                            </p:childTnLst>
                          </p:cTn>
                        </p:par>
                        <p:par>
                          <p:cTn id="36" fill="hold">
                            <p:stCondLst>
                              <p:cond delay="2900"/>
                            </p:stCondLst>
                            <p:childTnLst>
                              <p:par>
                                <p:cTn id="37" presetID="12" presetClass="entr" presetSubtype="1"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p:tgtEl>
                                          <p:spTgt spid="44"/>
                                        </p:tgtEl>
                                        <p:attrNameLst>
                                          <p:attrName>ppt_y</p:attrName>
                                        </p:attrNameLst>
                                      </p:cBhvr>
                                      <p:tavLst>
                                        <p:tav tm="0">
                                          <p:val>
                                            <p:strVal val="#ppt_y-#ppt_h*1.125000"/>
                                          </p:val>
                                        </p:tav>
                                        <p:tav tm="100000">
                                          <p:val>
                                            <p:strVal val="#ppt_y"/>
                                          </p:val>
                                        </p:tav>
                                      </p:tavLst>
                                    </p:anim>
                                    <p:animEffect transition="in" filter="wipe(down)">
                                      <p:cBhvr>
                                        <p:cTn id="40" dur="500"/>
                                        <p:tgtEl>
                                          <p:spTgt spid="44"/>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p:tgtEl>
                                          <p:spTgt spid="43"/>
                                        </p:tgtEl>
                                        <p:attrNameLst>
                                          <p:attrName>ppt_y</p:attrName>
                                        </p:attrNameLst>
                                      </p:cBhvr>
                                      <p:tavLst>
                                        <p:tav tm="0">
                                          <p:val>
                                            <p:strVal val="#ppt_y+#ppt_h*1.125000"/>
                                          </p:val>
                                        </p:tav>
                                        <p:tav tm="100000">
                                          <p:val>
                                            <p:strVal val="#ppt_y"/>
                                          </p:val>
                                        </p:tav>
                                      </p:tavLst>
                                    </p:anim>
                                    <p:animEffect transition="in" filter="wipe(up)">
                                      <p:cBhvr>
                                        <p:cTn id="44" dur="500"/>
                                        <p:tgtEl>
                                          <p:spTgt spid="43"/>
                                        </p:tgtEl>
                                      </p:cBhvr>
                                    </p:animEffect>
                                  </p:childTnLst>
                                </p:cTn>
                              </p:par>
                            </p:childTnLst>
                          </p:cTn>
                        </p:par>
                        <p:par>
                          <p:cTn id="45" fill="hold">
                            <p:stCondLst>
                              <p:cond delay="3400"/>
                            </p:stCondLst>
                            <p:childTnLst>
                              <p:par>
                                <p:cTn id="46" presetID="23" presetClass="entr" presetSubtype="16"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childTnLst>
                                </p:cTn>
                              </p:par>
                            </p:childTnLst>
                          </p:cTn>
                        </p:par>
                        <p:par>
                          <p:cTn id="50" fill="hold">
                            <p:stCondLst>
                              <p:cond delay="3900"/>
                            </p:stCondLst>
                            <p:childTnLst>
                              <p:par>
                                <p:cTn id="51" presetID="12" presetClass="entr" presetSubtype="1"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additive="base">
                                        <p:cTn id="53" dur="500"/>
                                        <p:tgtEl>
                                          <p:spTgt spid="47"/>
                                        </p:tgtEl>
                                        <p:attrNameLst>
                                          <p:attrName>ppt_y</p:attrName>
                                        </p:attrNameLst>
                                      </p:cBhvr>
                                      <p:tavLst>
                                        <p:tav tm="0">
                                          <p:val>
                                            <p:strVal val="#ppt_y-#ppt_h*1.125000"/>
                                          </p:val>
                                        </p:tav>
                                        <p:tav tm="100000">
                                          <p:val>
                                            <p:strVal val="#ppt_y"/>
                                          </p:val>
                                        </p:tav>
                                      </p:tavLst>
                                    </p:anim>
                                    <p:animEffect transition="in" filter="wipe(down)">
                                      <p:cBhvr>
                                        <p:cTn id="54" dur="500"/>
                                        <p:tgtEl>
                                          <p:spTgt spid="47"/>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additive="base">
                                        <p:cTn id="57" dur="500"/>
                                        <p:tgtEl>
                                          <p:spTgt spid="46"/>
                                        </p:tgtEl>
                                        <p:attrNameLst>
                                          <p:attrName>ppt_y</p:attrName>
                                        </p:attrNameLst>
                                      </p:cBhvr>
                                      <p:tavLst>
                                        <p:tav tm="0">
                                          <p:val>
                                            <p:strVal val="#ppt_y+#ppt_h*1.125000"/>
                                          </p:val>
                                        </p:tav>
                                        <p:tav tm="100000">
                                          <p:val>
                                            <p:strVal val="#ppt_y"/>
                                          </p:val>
                                        </p:tav>
                                      </p:tavLst>
                                    </p:anim>
                                    <p:animEffect transition="in" filter="wipe(up)">
                                      <p:cBhvr>
                                        <p:cTn id="58" dur="500"/>
                                        <p:tgtEl>
                                          <p:spTgt spid="46"/>
                                        </p:tgtEl>
                                      </p:cBhvr>
                                    </p:animEffect>
                                  </p:childTnLst>
                                </p:cTn>
                              </p:par>
                            </p:childTnLst>
                          </p:cTn>
                        </p:par>
                        <p:par>
                          <p:cTn id="59" fill="hold">
                            <p:stCondLst>
                              <p:cond delay="4400"/>
                            </p:stCondLst>
                            <p:childTnLst>
                              <p:par>
                                <p:cTn id="60" presetID="23" presetClass="entr" presetSubtype="16" fill="hold" grpId="0" nodeType="after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p:cTn id="62" dur="500" fill="hold"/>
                                        <p:tgtEl>
                                          <p:spTgt spid="48"/>
                                        </p:tgtEl>
                                        <p:attrNameLst>
                                          <p:attrName>ppt_w</p:attrName>
                                        </p:attrNameLst>
                                      </p:cBhvr>
                                      <p:tavLst>
                                        <p:tav tm="0">
                                          <p:val>
                                            <p:fltVal val="0"/>
                                          </p:val>
                                        </p:tav>
                                        <p:tav tm="100000">
                                          <p:val>
                                            <p:strVal val="#ppt_w"/>
                                          </p:val>
                                        </p:tav>
                                      </p:tavLst>
                                    </p:anim>
                                    <p:anim calcmode="lin" valueType="num">
                                      <p:cBhvr>
                                        <p:cTn id="63" dur="500" fill="hold"/>
                                        <p:tgtEl>
                                          <p:spTgt spid="48"/>
                                        </p:tgtEl>
                                        <p:attrNameLst>
                                          <p:attrName>ppt_h</p:attrName>
                                        </p:attrNameLst>
                                      </p:cBhvr>
                                      <p:tavLst>
                                        <p:tav tm="0">
                                          <p:val>
                                            <p:fltVal val="0"/>
                                          </p:val>
                                        </p:tav>
                                        <p:tav tm="100000">
                                          <p:val>
                                            <p:strVal val="#ppt_h"/>
                                          </p:val>
                                        </p:tav>
                                      </p:tavLst>
                                    </p:anim>
                                  </p:childTnLst>
                                </p:cTn>
                              </p:par>
                            </p:childTnLst>
                          </p:cTn>
                        </p:par>
                        <p:par>
                          <p:cTn id="64" fill="hold">
                            <p:stCondLst>
                              <p:cond delay="4900"/>
                            </p:stCondLst>
                            <p:childTnLst>
                              <p:par>
                                <p:cTn id="65" presetID="12" presetClass="entr" presetSubtype="1"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p:tgtEl>
                                          <p:spTgt spid="50"/>
                                        </p:tgtEl>
                                        <p:attrNameLst>
                                          <p:attrName>ppt_y</p:attrName>
                                        </p:attrNameLst>
                                      </p:cBhvr>
                                      <p:tavLst>
                                        <p:tav tm="0">
                                          <p:val>
                                            <p:strVal val="#ppt_y-#ppt_h*1.125000"/>
                                          </p:val>
                                        </p:tav>
                                        <p:tav tm="100000">
                                          <p:val>
                                            <p:strVal val="#ppt_y"/>
                                          </p:val>
                                        </p:tav>
                                      </p:tavLst>
                                    </p:anim>
                                    <p:animEffect transition="in" filter="wipe(down)">
                                      <p:cBhvr>
                                        <p:cTn id="68" dur="500"/>
                                        <p:tgtEl>
                                          <p:spTgt spid="50"/>
                                        </p:tgtEl>
                                      </p:cBhvr>
                                    </p:animEffect>
                                  </p:childTnLst>
                                </p:cTn>
                              </p:par>
                              <p:par>
                                <p:cTn id="69" presetID="1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500"/>
                                        <p:tgtEl>
                                          <p:spTgt spid="49"/>
                                        </p:tgtEl>
                                        <p:attrNameLst>
                                          <p:attrName>ppt_y</p:attrName>
                                        </p:attrNameLst>
                                      </p:cBhvr>
                                      <p:tavLst>
                                        <p:tav tm="0">
                                          <p:val>
                                            <p:strVal val="#ppt_y+#ppt_h*1.125000"/>
                                          </p:val>
                                        </p:tav>
                                        <p:tav tm="100000">
                                          <p:val>
                                            <p:strVal val="#ppt_y"/>
                                          </p:val>
                                        </p:tav>
                                      </p:tavLst>
                                    </p:anim>
                                    <p:animEffect transition="in" filter="wipe(up)">
                                      <p:cBhvr>
                                        <p:cTn id="7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p:bldP spid="42" grpId="0" animBg="1"/>
      <p:bldP spid="43" grpId="0"/>
      <p:bldP spid="44" grpId="0"/>
      <p:bldP spid="45" grpId="0" animBg="1"/>
      <p:bldP spid="46" grpId="0"/>
      <p:bldP spid="47" grpId="0"/>
      <p:bldP spid="48" grpId="0" animBg="1"/>
      <p:bldP spid="49" grpId="0"/>
      <p:bldP spid="50" grpId="0"/>
      <p:bldP spid="51" grpId="0"/>
      <p:bldP spid="5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634304" y="1895192"/>
            <a:ext cx="4617451" cy="3644755"/>
            <a:chOff x="3633957" y="1894978"/>
            <a:chExt cx="4618021" cy="3645205"/>
          </a:xfrm>
        </p:grpSpPr>
        <p:sp>
          <p:nvSpPr>
            <p:cNvPr id="44" name="菱形 43"/>
            <p:cNvSpPr/>
            <p:nvPr/>
          </p:nvSpPr>
          <p:spPr>
            <a:xfrm>
              <a:off x="4120365" y="1894978"/>
              <a:ext cx="3645205" cy="3645205"/>
            </a:xfrm>
            <a:prstGeom prst="diamond">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菱形 44"/>
            <p:cNvSpPr/>
            <p:nvPr/>
          </p:nvSpPr>
          <p:spPr>
            <a:xfrm>
              <a:off x="3633957" y="1913666"/>
              <a:ext cx="3607829" cy="3607829"/>
            </a:xfrm>
            <a:prstGeom prst="diamond">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菱形 45"/>
            <p:cNvSpPr/>
            <p:nvPr/>
          </p:nvSpPr>
          <p:spPr>
            <a:xfrm>
              <a:off x="4644149" y="1913666"/>
              <a:ext cx="3607829" cy="3607829"/>
            </a:xfrm>
            <a:prstGeom prst="diamond">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菱形 46"/>
            <p:cNvSpPr/>
            <p:nvPr/>
          </p:nvSpPr>
          <p:spPr>
            <a:xfrm>
              <a:off x="4785134" y="2559748"/>
              <a:ext cx="2315666" cy="2315666"/>
            </a:xfrm>
            <a:prstGeom prst="diamond">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5347665" y="2937360"/>
              <a:ext cx="1081710" cy="1044453"/>
            </a:xfrm>
            <a:prstGeom prst="rect">
              <a:avLst/>
            </a:prstGeom>
            <a:noFill/>
          </p:spPr>
          <p:txBody>
            <a:bodyPr wrap="square" rtlCol="0">
              <a:spAutoFit/>
            </a:bodyPr>
            <a:lstStyle/>
            <a:p>
              <a:pPr algn="ctr"/>
              <a:r>
                <a:rPr lang="en-US" altLang="zh-CN" sz="6186" spc="844" dirty="0">
                  <a:solidFill>
                    <a:schemeClr val="accent2"/>
                  </a:solidFill>
                  <a:latin typeface="Agency FB" panose="020B0503020202020204" pitchFamily="34" charset="0"/>
                  <a:ea typeface="微软雅黑" pitchFamily="34" charset="-122"/>
                </a:rPr>
                <a:t>01</a:t>
              </a:r>
              <a:endParaRPr lang="zh-CN" altLang="en-US" sz="6186" spc="844" dirty="0">
                <a:solidFill>
                  <a:schemeClr val="accent2"/>
                </a:solidFill>
                <a:latin typeface="Agency FB" panose="020B0503020202020204" pitchFamily="34" charset="0"/>
                <a:ea typeface="微软雅黑" pitchFamily="34" charset="-122"/>
              </a:endParaRPr>
            </a:p>
          </p:txBody>
        </p:sp>
        <p:sp>
          <p:nvSpPr>
            <p:cNvPr id="49" name="文字1"/>
            <p:cNvSpPr txBox="1"/>
            <p:nvPr/>
          </p:nvSpPr>
          <p:spPr>
            <a:xfrm>
              <a:off x="5174187" y="3814902"/>
              <a:ext cx="1569660" cy="369332"/>
            </a:xfrm>
            <a:prstGeom prst="rect">
              <a:avLst/>
            </a:prstGeom>
            <a:noFill/>
          </p:spPr>
          <p:txBody>
            <a:bodyPr wrap="none" rtlCol="0">
              <a:spAutoFit/>
            </a:bodyPr>
            <a:lstStyle/>
            <a:p>
              <a:r>
                <a:rPr lang="zh-CN" altLang="en-US" dirty="0">
                  <a:solidFill>
                    <a:schemeClr val="accent2"/>
                  </a:solidFill>
                  <a:latin typeface="微软雅黑" panose="020B0503020204020204" pitchFamily="34" charset="-122"/>
                  <a:ea typeface="微软雅黑" panose="020B0503020204020204" pitchFamily="34" charset="-122"/>
                  <a:cs typeface="+mn-ea"/>
                  <a:sym typeface="+mn-lt"/>
                </a:rPr>
                <a:t>相关标题文字</a:t>
              </a:r>
            </a:p>
          </p:txBody>
        </p:sp>
      </p:grpSp>
    </p:spTree>
    <p:extLst>
      <p:ext uri="{BB962C8B-B14F-4D97-AF65-F5344CB8AC3E}">
        <p14:creationId xmlns:p14="http://schemas.microsoft.com/office/powerpoint/2010/main" val="3057358391"/>
      </p:ext>
    </p:extLst>
  </p:cSld>
  <p:clrMapOvr>
    <a:masterClrMapping/>
  </p:clrMapOvr>
  <mc:AlternateContent xmlns:mc="http://schemas.openxmlformats.org/markup-compatibility/2006" xmlns:p14="http://schemas.microsoft.com/office/powerpoint/2010/main">
    <mc:Choice Requires="p14">
      <p:transition spd="slow" p14:dur="1600" advTm="6555">
        <p14:gallery dir="l"/>
      </p:transition>
    </mc:Choice>
    <mc:Fallback xmlns="">
      <p:transition spd="slow" advTm="65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7555963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5669722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983028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7343011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634304" y="1895192"/>
            <a:ext cx="4617451" cy="3644755"/>
            <a:chOff x="3633957" y="1894978"/>
            <a:chExt cx="4618021" cy="3645205"/>
          </a:xfrm>
        </p:grpSpPr>
        <p:sp>
          <p:nvSpPr>
            <p:cNvPr id="44" name="菱形 43"/>
            <p:cNvSpPr/>
            <p:nvPr/>
          </p:nvSpPr>
          <p:spPr>
            <a:xfrm>
              <a:off x="4120365" y="1894978"/>
              <a:ext cx="3645205" cy="3645205"/>
            </a:xfrm>
            <a:prstGeom prst="diamond">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菱形 44"/>
            <p:cNvSpPr/>
            <p:nvPr/>
          </p:nvSpPr>
          <p:spPr>
            <a:xfrm>
              <a:off x="3633957" y="1913666"/>
              <a:ext cx="3607829" cy="3607829"/>
            </a:xfrm>
            <a:prstGeom prst="diamond">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菱形 45"/>
            <p:cNvSpPr/>
            <p:nvPr/>
          </p:nvSpPr>
          <p:spPr>
            <a:xfrm>
              <a:off x="4644149" y="1913666"/>
              <a:ext cx="3607829" cy="3607829"/>
            </a:xfrm>
            <a:prstGeom prst="diamond">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菱形 46"/>
            <p:cNvSpPr/>
            <p:nvPr/>
          </p:nvSpPr>
          <p:spPr>
            <a:xfrm>
              <a:off x="4785134" y="2559748"/>
              <a:ext cx="2315666" cy="2315666"/>
            </a:xfrm>
            <a:prstGeom prst="diamond">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5347665" y="2937360"/>
              <a:ext cx="1081710" cy="1044453"/>
            </a:xfrm>
            <a:prstGeom prst="rect">
              <a:avLst/>
            </a:prstGeom>
            <a:noFill/>
          </p:spPr>
          <p:txBody>
            <a:bodyPr wrap="square" rtlCol="0">
              <a:spAutoFit/>
            </a:bodyPr>
            <a:lstStyle/>
            <a:p>
              <a:pPr algn="ctr"/>
              <a:r>
                <a:rPr lang="en-US" altLang="zh-CN" sz="6186" spc="844" dirty="0" smtClean="0">
                  <a:solidFill>
                    <a:schemeClr val="accent2"/>
                  </a:solidFill>
                  <a:latin typeface="Agency FB" panose="020B0503020202020204" pitchFamily="34" charset="0"/>
                  <a:ea typeface="微软雅黑" pitchFamily="34" charset="-122"/>
                </a:rPr>
                <a:t>02</a:t>
              </a:r>
              <a:endParaRPr lang="zh-CN" altLang="en-US" sz="6186" spc="844" dirty="0">
                <a:solidFill>
                  <a:schemeClr val="accent2"/>
                </a:solidFill>
                <a:latin typeface="Agency FB" panose="020B0503020202020204" pitchFamily="34" charset="0"/>
                <a:ea typeface="微软雅黑" pitchFamily="34" charset="-122"/>
              </a:endParaRPr>
            </a:p>
          </p:txBody>
        </p:sp>
        <p:sp>
          <p:nvSpPr>
            <p:cNvPr id="49" name="文字1"/>
            <p:cNvSpPr txBox="1"/>
            <p:nvPr/>
          </p:nvSpPr>
          <p:spPr>
            <a:xfrm>
              <a:off x="5174187" y="3814902"/>
              <a:ext cx="1569660" cy="369332"/>
            </a:xfrm>
            <a:prstGeom prst="rect">
              <a:avLst/>
            </a:prstGeom>
            <a:noFill/>
          </p:spPr>
          <p:txBody>
            <a:bodyPr wrap="none" rtlCol="0">
              <a:spAutoFit/>
            </a:bodyPr>
            <a:lstStyle/>
            <a:p>
              <a:r>
                <a:rPr lang="zh-CN" altLang="en-US" dirty="0">
                  <a:solidFill>
                    <a:schemeClr val="accent2"/>
                  </a:solidFill>
                  <a:latin typeface="微软雅黑" panose="020B0503020204020204" pitchFamily="34" charset="-122"/>
                  <a:ea typeface="微软雅黑" panose="020B0503020204020204" pitchFamily="34" charset="-122"/>
                  <a:cs typeface="+mn-ea"/>
                  <a:sym typeface="+mn-lt"/>
                </a:rPr>
                <a:t>相关标题文字</a:t>
              </a:r>
            </a:p>
          </p:txBody>
        </p:sp>
      </p:grpSp>
    </p:spTree>
    <p:extLst>
      <p:ext uri="{BB962C8B-B14F-4D97-AF65-F5344CB8AC3E}">
        <p14:creationId xmlns:p14="http://schemas.microsoft.com/office/powerpoint/2010/main" val="602045984"/>
      </p:ext>
    </p:extLst>
  </p:cSld>
  <p:clrMapOvr>
    <a:masterClrMapping/>
  </p:clrMapOvr>
  <mc:AlternateContent xmlns:mc="http://schemas.openxmlformats.org/markup-compatibility/2006" xmlns:p14="http://schemas.microsoft.com/office/powerpoint/2010/main">
    <mc:Choice Requires="p14">
      <p:transition spd="slow" p14:dur="1600" advTm="6555">
        <p14:gallery dir="l"/>
      </p:transition>
    </mc:Choice>
    <mc:Fallback xmlns="">
      <p:transition spd="slow" advTm="65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111">
      <a:dk1>
        <a:sysClr val="windowText" lastClr="000000"/>
      </a:dk1>
      <a:lt1>
        <a:sysClr val="window" lastClr="FFFFFF"/>
      </a:lt1>
      <a:dk2>
        <a:srgbClr val="44546A"/>
      </a:dk2>
      <a:lt2>
        <a:srgbClr val="E7E6E6"/>
      </a:lt2>
      <a:accent1>
        <a:srgbClr val="00B8FA"/>
      </a:accent1>
      <a:accent2>
        <a:srgbClr val="00B8FA"/>
      </a:accent2>
      <a:accent3>
        <a:srgbClr val="00B8FA"/>
      </a:accent3>
      <a:accent4>
        <a:srgbClr val="00B8FA"/>
      </a:accent4>
      <a:accent5>
        <a:srgbClr val="00B8FA"/>
      </a:accent5>
      <a:accent6>
        <a:srgbClr val="00B8FA"/>
      </a:accent6>
      <a:hlink>
        <a:srgbClr val="00B8FA"/>
      </a:hlink>
      <a:folHlink>
        <a:srgbClr val="00B8FA"/>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4841</Words>
  <Application>Microsoft Office PowerPoint</Application>
  <PresentationFormat>自定义</PresentationFormat>
  <Paragraphs>194</Paragraphs>
  <Slides>24</Slides>
  <Notes>15</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多边形商务</dc:title>
  <dc:creator/>
  <cp:keywords>第一PPT模板网-WWW.1PPT.COM</cp:keywords>
  <cp:lastModifiedBy/>
  <cp:revision>1</cp:revision>
  <dcterms:created xsi:type="dcterms:W3CDTF">2016-10-17T14:00:15Z</dcterms:created>
  <dcterms:modified xsi:type="dcterms:W3CDTF">2018-01-25T06:09:13Z</dcterms:modified>
</cp:coreProperties>
</file>