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26"/>
  </p:notesMasterIdLst>
  <p:handoutMasterIdLst>
    <p:handoutMasterId r:id="rId27"/>
  </p:handoutMasterIdLst>
  <p:sldIdLst>
    <p:sldId id="3167" r:id="rId3"/>
    <p:sldId id="3172" r:id="rId4"/>
    <p:sldId id="3168" r:id="rId5"/>
    <p:sldId id="3131" r:id="rId6"/>
    <p:sldId id="3128" r:id="rId7"/>
    <p:sldId id="3136" r:id="rId8"/>
    <p:sldId id="3145" r:id="rId9"/>
    <p:sldId id="3169" r:id="rId10"/>
    <p:sldId id="3130" r:id="rId11"/>
    <p:sldId id="3133" r:id="rId12"/>
    <p:sldId id="3126" r:id="rId13"/>
    <p:sldId id="3142" r:id="rId14"/>
    <p:sldId id="3170" r:id="rId15"/>
    <p:sldId id="3144" r:id="rId16"/>
    <p:sldId id="3135" r:id="rId17"/>
    <p:sldId id="3129" r:id="rId18"/>
    <p:sldId id="3143" r:id="rId19"/>
    <p:sldId id="3171" r:id="rId20"/>
    <p:sldId id="3134" r:id="rId21"/>
    <p:sldId id="3127" r:id="rId22"/>
    <p:sldId id="3132" r:id="rId23"/>
    <p:sldId id="3173" r:id="rId24"/>
    <p:sldId id="317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000A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CF2-4E5A-8DEB-24E573688E8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CF2-4E5A-8DEB-24E573688E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CF2-4E5A-8DEB-24E573688E8B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CF2-4E5A-8DEB-24E573688E8B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CF2-4E5A-8DEB-24E573688E8B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0CF2-4E5A-8DEB-24E573688E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9708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9480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4780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5418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2169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3943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847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742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831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187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44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6608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06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11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6080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699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108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161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484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662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589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317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00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331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41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78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087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25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644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9236"/>
            <a:ext cx="12858750" cy="43271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858750" cy="427260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4945864" y="5590695"/>
            <a:ext cx="2967022" cy="34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The year-end summary report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634135" y="4893224"/>
            <a:ext cx="759048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4400" cap="all" spc="600" dirty="0" smtClean="0">
                <a:solidFill>
                  <a:schemeClr val="bg1">
                    <a:lumMod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年终总结汇报</a:t>
            </a:r>
            <a:r>
              <a:rPr lang="zh-CN" altLang="en-US" sz="4400" cap="all" spc="6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模板</a:t>
            </a:r>
            <a:endParaRPr lang="zh-CN" altLang="en-US" sz="4400" cap="all" spc="6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3981103" y="5776565"/>
            <a:ext cx="9361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7924453" y="5776565"/>
            <a:ext cx="9361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5"/>
          <p:cNvSpPr txBox="1"/>
          <p:nvPr/>
        </p:nvSpPr>
        <p:spPr>
          <a:xfrm>
            <a:off x="4307886" y="5972386"/>
            <a:ext cx="4242981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</a:t>
            </a:r>
            <a:r>
              <a:rPr lang="zh-CN" altLang="en-US" sz="1600" cap="all" spc="3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人</a:t>
            </a:r>
            <a:r>
              <a:rPr lang="zh-CN" altLang="en-US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5552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11" grpId="0"/>
      <p:bldP spid="12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603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942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989049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65%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754657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309860" y="20640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94163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989049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7228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5071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1399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737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9236"/>
            <a:ext cx="12858750" cy="43271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858750" cy="427260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11"/>
          <p:cNvSpPr txBox="1"/>
          <p:nvPr/>
        </p:nvSpPr>
        <p:spPr>
          <a:xfrm>
            <a:off x="6213379" y="4739450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6023897" y="4601468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 txBox="1"/>
          <p:nvPr/>
        </p:nvSpPr>
        <p:spPr>
          <a:xfrm>
            <a:off x="4260546" y="6252862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053120" y="4564678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TextBox 24"/>
          <p:cNvSpPr txBox="1"/>
          <p:nvPr/>
        </p:nvSpPr>
        <p:spPr>
          <a:xfrm>
            <a:off x="6463548" y="6124867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6124867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234903" y="4796598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6463548" y="6414542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7943603" y="6414542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411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10" grpId="0"/>
      <p:bldP spid="17" grpId="0"/>
      <p:bldP spid="21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0"/>
            <a:ext cx="12858044" cy="3616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28"/>
          <p:cNvGrpSpPr>
            <a:grpSpLocks/>
          </p:cNvGrpSpPr>
          <p:nvPr/>
        </p:nvGrpSpPr>
        <p:grpSpPr bwMode="auto">
          <a:xfrm>
            <a:off x="5520830" y="926405"/>
            <a:ext cx="2435438" cy="5348589"/>
            <a:chOff x="3656150" y="2030967"/>
            <a:chExt cx="1289891" cy="2833096"/>
          </a:xfrm>
        </p:grpSpPr>
        <p:sp>
          <p:nvSpPr>
            <p:cNvPr id="30" name="任意多边形 29"/>
            <p:cNvSpPr/>
            <p:nvPr/>
          </p:nvSpPr>
          <p:spPr bwMode="auto">
            <a:xfrm>
              <a:off x="3656150" y="2030967"/>
              <a:ext cx="1289891" cy="2833096"/>
            </a:xfrm>
            <a:custGeom>
              <a:avLst/>
              <a:gdLst>
                <a:gd name="connsiteX0" fmla="*/ 1145560 w 1685607"/>
                <a:gd name="connsiteY0" fmla="*/ 0 h 3702114"/>
                <a:gd name="connsiteX1" fmla="*/ 1424766 w 1685607"/>
                <a:gd name="connsiteY1" fmla="*/ 0 h 3702114"/>
                <a:gd name="connsiteX2" fmla="*/ 1424766 w 1685607"/>
                <a:gd name="connsiteY2" fmla="*/ 22924 h 3702114"/>
                <a:gd name="connsiteX3" fmla="*/ 1461809 w 1685607"/>
                <a:gd name="connsiteY3" fmla="*/ 22924 h 3702114"/>
                <a:gd name="connsiteX4" fmla="*/ 1685607 w 1685607"/>
                <a:gd name="connsiteY4" fmla="*/ 246722 h 3702114"/>
                <a:gd name="connsiteX5" fmla="*/ 1685607 w 1685607"/>
                <a:gd name="connsiteY5" fmla="*/ 3478316 h 3702114"/>
                <a:gd name="connsiteX6" fmla="*/ 1461809 w 1685607"/>
                <a:gd name="connsiteY6" fmla="*/ 3702114 h 3702114"/>
                <a:gd name="connsiteX7" fmla="*/ 223798 w 1685607"/>
                <a:gd name="connsiteY7" fmla="*/ 3702114 h 3702114"/>
                <a:gd name="connsiteX8" fmla="*/ 0 w 1685607"/>
                <a:gd name="connsiteY8" fmla="*/ 3478316 h 3702114"/>
                <a:gd name="connsiteX9" fmla="*/ 0 w 1685607"/>
                <a:gd name="connsiteY9" fmla="*/ 246722 h 3702114"/>
                <a:gd name="connsiteX10" fmla="*/ 223798 w 1685607"/>
                <a:gd name="connsiteY10" fmla="*/ 22924 h 3702114"/>
                <a:gd name="connsiteX11" fmla="*/ 1145560 w 1685607"/>
                <a:gd name="connsiteY11" fmla="*/ 22924 h 37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5607" h="3702114">
                  <a:moveTo>
                    <a:pt x="1145560" y="0"/>
                  </a:moveTo>
                  <a:lnTo>
                    <a:pt x="1424766" y="0"/>
                  </a:lnTo>
                  <a:lnTo>
                    <a:pt x="1424766" y="22924"/>
                  </a:lnTo>
                  <a:lnTo>
                    <a:pt x="1461809" y="22924"/>
                  </a:lnTo>
                  <a:cubicBezTo>
                    <a:pt x="1585409" y="22924"/>
                    <a:pt x="1685607" y="123122"/>
                    <a:pt x="1685607" y="246722"/>
                  </a:cubicBezTo>
                  <a:lnTo>
                    <a:pt x="1685607" y="3478316"/>
                  </a:lnTo>
                  <a:cubicBezTo>
                    <a:pt x="1685607" y="3601916"/>
                    <a:pt x="1585409" y="3702114"/>
                    <a:pt x="1461809" y="3702114"/>
                  </a:cubicBezTo>
                  <a:lnTo>
                    <a:pt x="223798" y="3702114"/>
                  </a:lnTo>
                  <a:cubicBezTo>
                    <a:pt x="100198" y="3702114"/>
                    <a:pt x="0" y="3601916"/>
                    <a:pt x="0" y="3478316"/>
                  </a:cubicBezTo>
                  <a:lnTo>
                    <a:pt x="0" y="246722"/>
                  </a:lnTo>
                  <a:cubicBezTo>
                    <a:pt x="0" y="123122"/>
                    <a:pt x="100198" y="22924"/>
                    <a:pt x="223798" y="22924"/>
                  </a:cubicBezTo>
                  <a:lnTo>
                    <a:pt x="1145560" y="229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/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3656150" y="2410526"/>
              <a:ext cx="1289891" cy="2021951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/>
                <a:t> </a:t>
              </a:r>
              <a:endParaRPr lang="zh-CN" altLang="en-US" sz="1898" dirty="0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085858" y="1625006"/>
            <a:ext cx="3960092" cy="1732433"/>
            <a:chOff x="2989865" y="602136"/>
            <a:chExt cx="2814868" cy="123219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8085858" y="4277902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37" name="组合 7"/>
          <p:cNvGrpSpPr>
            <a:grpSpLocks/>
          </p:cNvGrpSpPr>
          <p:nvPr/>
        </p:nvGrpSpPr>
        <p:grpSpPr bwMode="auto">
          <a:xfrm>
            <a:off x="1195531" y="1625006"/>
            <a:ext cx="3960092" cy="1732433"/>
            <a:chOff x="2989865" y="602136"/>
            <a:chExt cx="2814868" cy="1232197"/>
          </a:xfrm>
        </p:grpSpPr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1195531" y="4277902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81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549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57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十字形 47"/>
          <p:cNvSpPr/>
          <p:nvPr/>
        </p:nvSpPr>
        <p:spPr>
          <a:xfrm>
            <a:off x="9719785" y="1399653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9" name="十字形 48"/>
          <p:cNvSpPr/>
          <p:nvPr/>
        </p:nvSpPr>
        <p:spPr>
          <a:xfrm>
            <a:off x="9719785" y="4006979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1725921" y="-17858"/>
            <a:ext cx="5533869" cy="7250508"/>
            <a:chOff x="694895" y="-12700"/>
            <a:chExt cx="4833397" cy="5156200"/>
          </a:xfrm>
        </p:grpSpPr>
        <p:sp>
          <p:nvSpPr>
            <p:cNvPr id="50" name="任意多边形 49"/>
            <p:cNvSpPr/>
            <p:nvPr/>
          </p:nvSpPr>
          <p:spPr>
            <a:xfrm>
              <a:off x="1049747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694895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22"/>
          <p:cNvGrpSpPr>
            <a:grpSpLocks/>
          </p:cNvGrpSpPr>
          <p:nvPr/>
        </p:nvGrpSpPr>
        <p:grpSpPr bwMode="auto">
          <a:xfrm>
            <a:off x="1567427" y="1417512"/>
            <a:ext cx="6339730" cy="5225812"/>
            <a:chOff x="5019675" y="1520189"/>
            <a:chExt cx="3567114" cy="2941321"/>
          </a:xfrm>
        </p:grpSpPr>
        <p:pic>
          <p:nvPicPr>
            <p:cNvPr id="28681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675" y="1520189"/>
              <a:ext cx="3567114" cy="2941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任意多边形 24"/>
            <p:cNvSpPr/>
            <p:nvPr/>
          </p:nvSpPr>
          <p:spPr>
            <a:xfrm>
              <a:off x="5206823" y="1701116"/>
              <a:ext cx="3175234" cy="1791681"/>
            </a:xfrm>
            <a:custGeom>
              <a:avLst/>
              <a:gdLst>
                <a:gd name="connsiteX0" fmla="*/ 0 w 3175000"/>
                <a:gd name="connsiteY0" fmla="*/ 0 h 1790700"/>
                <a:gd name="connsiteX1" fmla="*/ 3175000 w 3175000"/>
                <a:gd name="connsiteY1" fmla="*/ 0 h 1790700"/>
                <a:gd name="connsiteX2" fmla="*/ 3175000 w 3175000"/>
                <a:gd name="connsiteY2" fmla="*/ 1790700 h 1790700"/>
                <a:gd name="connsiteX3" fmla="*/ 12700 w 3175000"/>
                <a:gd name="connsiteY3" fmla="*/ 1790700 h 1790700"/>
                <a:gd name="connsiteX4" fmla="*/ 0 w 3175000"/>
                <a:gd name="connsiteY4" fmla="*/ 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000" h="1790700">
                  <a:moveTo>
                    <a:pt x="0" y="0"/>
                  </a:moveTo>
                  <a:lnTo>
                    <a:pt x="3175000" y="0"/>
                  </a:lnTo>
                  <a:lnTo>
                    <a:pt x="3175000" y="1790700"/>
                  </a:lnTo>
                  <a:lnTo>
                    <a:pt x="12700" y="1790700"/>
                  </a:lnTo>
                  <a:cubicBezTo>
                    <a:pt x="8467" y="1193800"/>
                    <a:pt x="4233" y="596900"/>
                    <a:pt x="0" y="0"/>
                  </a:cubicBez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23" name="组合 7"/>
          <p:cNvGrpSpPr>
            <a:grpSpLocks/>
          </p:cNvGrpSpPr>
          <p:nvPr/>
        </p:nvGrpSpPr>
        <p:grpSpPr bwMode="auto">
          <a:xfrm>
            <a:off x="7949571" y="1417512"/>
            <a:ext cx="3960092" cy="1710504"/>
            <a:chOff x="2989865" y="602136"/>
            <a:chExt cx="2814868" cy="1216600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9" name="组合 7"/>
          <p:cNvGrpSpPr>
            <a:grpSpLocks/>
          </p:cNvGrpSpPr>
          <p:nvPr/>
        </p:nvGrpSpPr>
        <p:grpSpPr bwMode="auto">
          <a:xfrm>
            <a:off x="7949571" y="4070408"/>
            <a:ext cx="3960092" cy="1703629"/>
            <a:chOff x="2989865" y="607026"/>
            <a:chExt cx="2814868" cy="1211710"/>
          </a:xfrm>
        </p:grpSpPr>
        <p:sp>
          <p:nvSpPr>
            <p:cNvPr id="30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617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9236"/>
            <a:ext cx="12858750" cy="43271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858750" cy="427260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11"/>
          <p:cNvSpPr txBox="1"/>
          <p:nvPr/>
        </p:nvSpPr>
        <p:spPr>
          <a:xfrm>
            <a:off x="6213379" y="4739450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6023897" y="4601468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 txBox="1"/>
          <p:nvPr/>
        </p:nvSpPr>
        <p:spPr>
          <a:xfrm>
            <a:off x="4260546" y="6252862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053120" y="4564678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TextBox 24"/>
          <p:cNvSpPr txBox="1"/>
          <p:nvPr/>
        </p:nvSpPr>
        <p:spPr>
          <a:xfrm>
            <a:off x="6463548" y="6124867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6124867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234903" y="4796598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6463548" y="6414542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7943603" y="6414542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346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10" grpId="0"/>
      <p:bldP spid="17" grpId="0"/>
      <p:bldP spid="21" grpId="0"/>
      <p:bldP spid="22" grpId="0"/>
      <p:bldP spid="23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5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89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0"/>
          <p:cNvSpPr txBox="1">
            <a:spLocks/>
          </p:cNvSpPr>
          <p:nvPr/>
        </p:nvSpPr>
        <p:spPr>
          <a:xfrm>
            <a:off x="872555" y="4715494"/>
            <a:ext cx="2483214" cy="4972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altLang="zh-CN" dirty="0">
                <a:solidFill>
                  <a:schemeClr val="accent1"/>
                </a:solidFill>
                <a:latin typeface="Agency FB" panose="020B0503020202020204" pitchFamily="34" charset="0"/>
              </a:rPr>
              <a:t>PART 01</a:t>
            </a:r>
            <a:endParaRPr lang="zh-CN" altLang="en-US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Text Placeholder 11"/>
          <p:cNvSpPr txBox="1">
            <a:spLocks/>
          </p:cNvSpPr>
          <p:nvPr/>
        </p:nvSpPr>
        <p:spPr>
          <a:xfrm>
            <a:off x="872556" y="5228803"/>
            <a:ext cx="2483213" cy="33125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677126" y="525716"/>
            <a:ext cx="1437036" cy="735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AU" dirty="0">
              <a:solidFill>
                <a:srgbClr val="006AB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Subtitle 10"/>
          <p:cNvSpPr txBox="1">
            <a:spLocks/>
          </p:cNvSpPr>
          <p:nvPr/>
        </p:nvSpPr>
        <p:spPr>
          <a:xfrm>
            <a:off x="690986" y="1129526"/>
            <a:ext cx="1409319" cy="3945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dirty="0">
                <a:solidFill>
                  <a:srgbClr val="006AB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3750069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rgbClr val="006AB6"/>
                </a:solidFill>
                <a:latin typeface="Agency FB" panose="020B0503020202020204" pitchFamily="34" charset="0"/>
              </a:rPr>
              <a:t>PART 02</a:t>
            </a:r>
            <a:endParaRPr lang="zh-CN" altLang="en-US" sz="2800" dirty="0">
              <a:solidFill>
                <a:srgbClr val="006AB6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3750069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" name="Text Placeholder 10"/>
          <p:cNvSpPr txBox="1">
            <a:spLocks/>
          </p:cNvSpPr>
          <p:nvPr/>
        </p:nvSpPr>
        <p:spPr>
          <a:xfrm>
            <a:off x="6627581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1"/>
                </a:solidFill>
                <a:latin typeface="Agency FB" panose="020B0503020202020204" pitchFamily="34" charset="0"/>
              </a:rPr>
              <a:t>PART 03</a:t>
            </a:r>
            <a:endParaRPr lang="zh-CN" altLang="en-US" sz="2800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6627582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9505094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rgbClr val="006AB6"/>
                </a:solidFill>
                <a:latin typeface="Agency FB" panose="020B0503020202020204" pitchFamily="34" charset="0"/>
              </a:rPr>
              <a:t>PART 04</a:t>
            </a:r>
            <a:endParaRPr lang="zh-CN" altLang="en-US" sz="2800" dirty="0">
              <a:solidFill>
                <a:srgbClr val="006AB6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Text Placeholder 11"/>
          <p:cNvSpPr txBox="1">
            <a:spLocks/>
          </p:cNvSpPr>
          <p:nvPr/>
        </p:nvSpPr>
        <p:spPr>
          <a:xfrm>
            <a:off x="9505094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Oval 25"/>
          <p:cNvSpPr/>
          <p:nvPr/>
        </p:nvSpPr>
        <p:spPr>
          <a:xfrm>
            <a:off x="1295825" y="2784321"/>
            <a:ext cx="1636670" cy="16366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01</a:t>
            </a:r>
          </a:p>
        </p:txBody>
      </p:sp>
      <p:grpSp>
        <p:nvGrpSpPr>
          <p:cNvPr id="17" name="Group 42"/>
          <p:cNvGrpSpPr/>
          <p:nvPr/>
        </p:nvGrpSpPr>
        <p:grpSpPr>
          <a:xfrm>
            <a:off x="4173339" y="2784321"/>
            <a:ext cx="1636670" cy="1636670"/>
            <a:chOff x="3956297" y="2639898"/>
            <a:chExt cx="1552274" cy="1552274"/>
          </a:xfrm>
          <a:solidFill>
            <a:srgbClr val="1CB7F1"/>
          </a:solidFill>
        </p:grpSpPr>
        <p:sp>
          <p:nvSpPr>
            <p:cNvPr id="18" name="Oval 26"/>
            <p:cNvSpPr/>
            <p:nvPr/>
          </p:nvSpPr>
          <p:spPr>
            <a:xfrm>
              <a:off x="3956297" y="2639898"/>
              <a:ext cx="1552274" cy="15522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4400" dirty="0"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874627" y="3277303"/>
              <a:ext cx="48760" cy="100230"/>
            </a:xfrm>
            <a:custGeom>
              <a:avLst/>
              <a:gdLst>
                <a:gd name="T0" fmla="*/ 18 w 18"/>
                <a:gd name="T1" fmla="*/ 37 h 37"/>
                <a:gd name="T2" fmla="*/ 18 w 18"/>
                <a:gd name="T3" fmla="*/ 0 h 37"/>
                <a:gd name="T4" fmla="*/ 0 w 18"/>
                <a:gd name="T5" fmla="*/ 0 h 37"/>
                <a:gd name="T6" fmla="*/ 0 w 18"/>
                <a:gd name="T7" fmla="*/ 21 h 37"/>
                <a:gd name="T8" fmla="*/ 18 w 1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7">
                  <a:moveTo>
                    <a:pt x="18" y="37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18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48" tIns="64274" rIns="128548" bIns="64274" numCol="1" anchor="t" anchorCtr="0" compatLnSpc="1">
              <a:prstTxWarp prst="textNoShape">
                <a:avLst/>
              </a:prstTxWarp>
            </a:bodyPr>
            <a:lstStyle/>
            <a:p>
              <a:endParaRPr lang="en-US" sz="4400"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4" name="Oval 27"/>
          <p:cNvSpPr/>
          <p:nvPr/>
        </p:nvSpPr>
        <p:spPr>
          <a:xfrm>
            <a:off x="7050850" y="2797990"/>
            <a:ext cx="1636670" cy="16366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03</a:t>
            </a:r>
          </a:p>
        </p:txBody>
      </p:sp>
      <p:sp>
        <p:nvSpPr>
          <p:cNvPr id="27" name="Oval 28"/>
          <p:cNvSpPr/>
          <p:nvPr/>
        </p:nvSpPr>
        <p:spPr>
          <a:xfrm>
            <a:off x="9928364" y="2797990"/>
            <a:ext cx="1636670" cy="1636670"/>
          </a:xfrm>
          <a:prstGeom prst="ellipse">
            <a:avLst/>
          </a:prstGeom>
          <a:solidFill>
            <a:srgbClr val="1CB7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24152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/>
      <p:bldP spid="7" grpId="0" build="p"/>
      <p:bldP spid="8" grpId="0"/>
      <p:bldP spid="9" grpId="0"/>
      <p:bldP spid="11" grpId="0"/>
      <p:bldP spid="12" grpId="0"/>
      <p:bldP spid="13" grpId="0"/>
      <p:bldP spid="15" grpId="0" animBg="1"/>
      <p:bldP spid="24" grpId="0" animBg="1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824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680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64679" y="2977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9236"/>
            <a:ext cx="12858750" cy="43271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858750" cy="427260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4945864" y="5590695"/>
            <a:ext cx="2967022" cy="34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The year-end summary report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634135" y="4893224"/>
            <a:ext cx="759048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en-US" altLang="zh-CN" sz="4400" cap="all" spc="600" dirty="0">
                <a:solidFill>
                  <a:schemeClr val="bg1">
                    <a:lumMod val="50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4400" cap="all" spc="6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3981103" y="5776565"/>
            <a:ext cx="9361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7924453" y="5776565"/>
            <a:ext cx="9361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5"/>
          <p:cNvSpPr txBox="1"/>
          <p:nvPr/>
        </p:nvSpPr>
        <p:spPr>
          <a:xfrm>
            <a:off x="4307886" y="5972386"/>
            <a:ext cx="4242981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</a:t>
            </a:r>
            <a:r>
              <a:rPr lang="zh-CN" altLang="en-US" sz="1600" cap="all" spc="3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人</a:t>
            </a:r>
            <a:r>
              <a:rPr lang="zh-CN" altLang="en-US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207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11" grpId="0"/>
      <p:bldP spid="12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801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9236"/>
            <a:ext cx="12858750" cy="43271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858750" cy="427260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11"/>
          <p:cNvSpPr txBox="1"/>
          <p:nvPr/>
        </p:nvSpPr>
        <p:spPr>
          <a:xfrm>
            <a:off x="6213379" y="4739450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6023897" y="4601468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 txBox="1"/>
          <p:nvPr/>
        </p:nvSpPr>
        <p:spPr>
          <a:xfrm>
            <a:off x="4260546" y="6252862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053120" y="4564678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TextBox 24"/>
          <p:cNvSpPr txBox="1"/>
          <p:nvPr/>
        </p:nvSpPr>
        <p:spPr>
          <a:xfrm>
            <a:off x="6463548" y="6124867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6124867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234903" y="4796598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6463548" y="6414542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7943603" y="6414542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1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10" grpId="0"/>
      <p:bldP spid="17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37554" y="1672400"/>
            <a:ext cx="6062171" cy="3887853"/>
            <a:chOff x="763170" y="1585667"/>
            <a:chExt cx="5748467" cy="3686665"/>
          </a:xfrm>
        </p:grpSpPr>
        <p:graphicFrame>
          <p:nvGraphicFramePr>
            <p:cNvPr id="11" name="Chart 10"/>
            <p:cNvGraphicFramePr/>
            <p:nvPr>
              <p:extLst>
                <p:ext uri="{D42A27DB-BD31-4B8C-83A1-F6EECF244321}">
                  <p14:modId xmlns:p14="http://schemas.microsoft.com/office/powerpoint/2010/main" val="2188930077"/>
                </p:ext>
              </p:extLst>
            </p:nvPr>
          </p:nvGraphicFramePr>
          <p:xfrm>
            <a:off x="763170" y="1585667"/>
            <a:ext cx="5748467" cy="36866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2129618" y="2166128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02454" y="3149801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03171" y="3665314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520531" y="3883595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6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520532" y="2636674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2781095" y="5646209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781095" y="5966057"/>
            <a:ext cx="3609595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50400" y="2284538"/>
            <a:ext cx="4176464" cy="2653214"/>
            <a:chOff x="7500839" y="1971109"/>
            <a:chExt cx="3960341" cy="2618680"/>
          </a:xfrm>
        </p:grpSpPr>
        <p:sp>
          <p:nvSpPr>
            <p:cNvPr id="24" name="Rectangle 23"/>
            <p:cNvSpPr/>
            <p:nvPr/>
          </p:nvSpPr>
          <p:spPr>
            <a:xfrm>
              <a:off x="7500839" y="1971109"/>
              <a:ext cx="3960341" cy="2618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84311" y="2202009"/>
              <a:ext cx="1413952" cy="324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84866" y="2627613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84866" y="3673005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350401" y="5458434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978" y="5778282"/>
            <a:ext cx="40703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78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383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835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552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9236"/>
            <a:ext cx="12858750" cy="43271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858750" cy="427260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11"/>
          <p:cNvSpPr txBox="1"/>
          <p:nvPr/>
        </p:nvSpPr>
        <p:spPr>
          <a:xfrm>
            <a:off x="6213379" y="4739450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6023897" y="4601468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 txBox="1"/>
          <p:nvPr/>
        </p:nvSpPr>
        <p:spPr>
          <a:xfrm>
            <a:off x="4260546" y="6252862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053120" y="4564678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TextBox 24"/>
          <p:cNvSpPr txBox="1"/>
          <p:nvPr/>
        </p:nvSpPr>
        <p:spPr>
          <a:xfrm>
            <a:off x="6463548" y="6124867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6124867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234903" y="4796598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6463548" y="6414542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7943603" y="6414542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547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10" grpId="0"/>
      <p:bldP spid="17" grpId="0"/>
      <p:bldP spid="21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709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CC425"/>
      </a:accent1>
      <a:accent2>
        <a:srgbClr val="33B7C6"/>
      </a:accent2>
      <a:accent3>
        <a:srgbClr val="9CC425"/>
      </a:accent3>
      <a:accent4>
        <a:srgbClr val="33B7C6"/>
      </a:accent4>
      <a:accent5>
        <a:srgbClr val="9CC425"/>
      </a:accent5>
      <a:accent6>
        <a:srgbClr val="33B7C6"/>
      </a:accent6>
      <a:hlink>
        <a:srgbClr val="9CC425"/>
      </a:hlink>
      <a:folHlink>
        <a:srgbClr val="33B7C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3869</Words>
  <Application>Microsoft Office PowerPoint</Application>
  <PresentationFormat>自定义</PresentationFormat>
  <Paragraphs>300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起跑线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2018-01-25T05:54:27Z</dcterms:modified>
</cp:coreProperties>
</file>