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124" r:id="rId3"/>
    <p:sldId id="3130" r:id="rId4"/>
    <p:sldId id="3134" r:id="rId5"/>
    <p:sldId id="3106" r:id="rId6"/>
    <p:sldId id="3101" r:id="rId7"/>
    <p:sldId id="3096" r:id="rId8"/>
    <p:sldId id="3098" r:id="rId9"/>
    <p:sldId id="3135" r:id="rId10"/>
    <p:sldId id="3094" r:id="rId11"/>
    <p:sldId id="3104" r:id="rId12"/>
    <p:sldId id="3107" r:id="rId13"/>
    <p:sldId id="3105" r:id="rId14"/>
    <p:sldId id="3136" r:id="rId15"/>
    <p:sldId id="3100" r:id="rId16"/>
    <p:sldId id="3110" r:id="rId17"/>
    <p:sldId id="3097" r:id="rId18"/>
    <p:sldId id="3102" r:id="rId19"/>
    <p:sldId id="3137" r:id="rId20"/>
    <p:sldId id="3112" r:id="rId21"/>
    <p:sldId id="3095" r:id="rId22"/>
    <p:sldId id="3099" r:id="rId23"/>
    <p:sldId id="3138" r:id="rId24"/>
    <p:sldId id="313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1C39"/>
    <a:srgbClr val="863C36"/>
    <a:srgbClr val="0070C0"/>
    <a:srgbClr val="FFFFFF"/>
    <a:srgbClr val="08B689"/>
    <a:srgbClr val="79B50F"/>
    <a:srgbClr val="09B0DE"/>
    <a:srgbClr val="6669D2"/>
    <a:srgbClr val="33BE9B"/>
    <a:srgbClr val="33FC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7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084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79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6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998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48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7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007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3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699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3122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81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1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70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789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02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89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4" r:id="rId2"/>
    <p:sldLayoutId id="21474839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41959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2521433" y="4133333"/>
            <a:ext cx="781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n w="6350">
                  <a:noFill/>
                </a:ln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简约高端品牌宣传商务</a:t>
            </a:r>
            <a:endParaRPr lang="en-US" altLang="zh-CN" sz="6000" dirty="0">
              <a:ln w="6350">
                <a:noFill/>
              </a:ln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59057" y="5905279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EE1C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6612699" y="5905279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EE1C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930085" y="5864743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67320" y="5873532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519969" y="5001458"/>
            <a:ext cx="7742726" cy="545342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37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03</a:t>
            </a:r>
            <a:r>
              <a:rPr lang="zh-CN" altLang="en-US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市场分析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400340" y="508364"/>
            <a:ext cx="5644917" cy="317996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3303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518769"/>
            <a:ext cx="4859673" cy="799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04</a:t>
            </a:r>
            <a:r>
              <a:rPr lang="zh-CN" altLang="en-US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战略发展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400340" y="508364"/>
            <a:ext cx="5644917" cy="317996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349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4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2521433" y="4133333"/>
            <a:ext cx="78158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ln w="6350">
                  <a:noFill/>
                </a:ln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THANK YOU</a:t>
            </a:r>
            <a:endParaRPr lang="en-US" altLang="zh-CN" sz="6000" dirty="0">
              <a:ln w="6350">
                <a:noFill/>
              </a:ln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59057" y="5905279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EE1C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6612699" y="5905279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EE1C3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6930085" y="5864743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67320" y="5873532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519969" y="5001458"/>
            <a:ext cx="7742726" cy="545342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63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6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518769"/>
            <a:ext cx="4859673" cy="7996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01</a:t>
            </a:r>
            <a:r>
              <a:rPr lang="zh-CN" altLang="en-US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团队介绍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400340" y="508364"/>
            <a:ext cx="5644917" cy="317996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574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8"/>
          <p:cNvSpPr txBox="1"/>
          <p:nvPr/>
        </p:nvSpPr>
        <p:spPr>
          <a:xfrm>
            <a:off x="2143656" y="3482958"/>
            <a:ext cx="4859673" cy="8712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02</a:t>
            </a:r>
            <a:r>
              <a:rPr lang="zh-CN" altLang="en-US" sz="4218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项目展示</a:t>
            </a:r>
            <a:endParaRPr lang="en-US" altLang="zh-CN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3655" y="4669899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43655" y="5125387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43655" y="5580876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43655" y="6036365"/>
            <a:ext cx="3490785" cy="461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129026" y="4299717"/>
            <a:ext cx="1173025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29026" y="4369824"/>
            <a:ext cx="1173025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400340" y="508364"/>
            <a:ext cx="5644917" cy="3179969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469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Tm="0">
        <p14:prism/>
      </p:transition>
    </mc:Choice>
    <mc:Fallback xmlns="">
      <p:transition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8" grpId="0"/>
      <p:bldP spid="9" grpId="0"/>
      <p:bldP spid="10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02A13"/>
      </a:accent1>
      <a:accent2>
        <a:srgbClr val="00132F"/>
      </a:accent2>
      <a:accent3>
        <a:srgbClr val="D02A13"/>
      </a:accent3>
      <a:accent4>
        <a:srgbClr val="00132F"/>
      </a:accent4>
      <a:accent5>
        <a:srgbClr val="D02A13"/>
      </a:accent5>
      <a:accent6>
        <a:srgbClr val="00132F"/>
      </a:accent6>
      <a:hlink>
        <a:srgbClr val="D02A13"/>
      </a:hlink>
      <a:folHlink>
        <a:srgbClr val="00132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3370</Words>
  <Application>Microsoft Office PowerPoint</Application>
  <PresentationFormat>自定义</PresentationFormat>
  <Paragraphs>272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品牌宣传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2018-01-25T05:19:06Z</dcterms:modified>
</cp:coreProperties>
</file>