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168" r:id="rId3"/>
    <p:sldId id="3185" r:id="rId4"/>
    <p:sldId id="3186" r:id="rId5"/>
    <p:sldId id="3190" r:id="rId6"/>
    <p:sldId id="3169" r:id="rId7"/>
    <p:sldId id="3170" r:id="rId8"/>
    <p:sldId id="3171" r:id="rId9"/>
    <p:sldId id="3194" r:id="rId10"/>
    <p:sldId id="3191" r:id="rId11"/>
    <p:sldId id="3172" r:id="rId12"/>
    <p:sldId id="3173" r:id="rId13"/>
    <p:sldId id="3174" r:id="rId14"/>
    <p:sldId id="3195" r:id="rId15"/>
    <p:sldId id="3192" r:id="rId16"/>
    <p:sldId id="3175" r:id="rId17"/>
    <p:sldId id="3176" r:id="rId18"/>
    <p:sldId id="3177" r:id="rId19"/>
    <p:sldId id="3196" r:id="rId20"/>
    <p:sldId id="3193" r:id="rId21"/>
    <p:sldId id="3178" r:id="rId22"/>
    <p:sldId id="3179" r:id="rId23"/>
    <p:sldId id="3197" r:id="rId24"/>
    <p:sldId id="319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3637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9246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5546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12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108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352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309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656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47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22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3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955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38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530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97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93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99403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3282183" y="5765795"/>
            <a:ext cx="6294384" cy="4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公司简介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企业文化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推广宣传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新品上市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产品宣传</a:t>
            </a:r>
            <a:endParaRPr lang="zh-CN" altLang="en-US" spc="316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2708140" y="4701993"/>
            <a:ext cx="7442471" cy="141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数</a:t>
            </a:r>
            <a:r>
              <a:rPr lang="zh-CN" altLang="en-US" sz="6600" kern="20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据分析报告模板</a:t>
            </a:r>
            <a:endParaRPr lang="zh-CN" altLang="en-US" sz="6600" kern="2000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4773191" y="6151728"/>
            <a:ext cx="3302414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5554948" y="4021130"/>
            <a:ext cx="1748855" cy="105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 smtClean="0">
                <a:solidFill>
                  <a:srgbClr val="C00000"/>
                </a:solidFill>
                <a:latin typeface="Britannic Bold" panose="020B0903060703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altLang="zh-CN" sz="4800" dirty="0">
              <a:solidFill>
                <a:srgbClr val="C00000"/>
              </a:solidFill>
              <a:latin typeface="Britannic Bold" panose="020B0903060703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77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/>
      <p:bldP spid="20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zh-CN" altLang="en-US" sz="266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THREE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06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zh-CN" altLang="en-US" sz="266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FOUR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5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2130637"/>
            <a:ext cx="12856810" cy="309191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352" y="695280"/>
            <a:ext cx="2516048" cy="64784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371" y="678425"/>
            <a:ext cx="3095654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8" y="5139683"/>
            <a:ext cx="12856457" cy="16572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148" y="2047772"/>
            <a:ext cx="12856457" cy="165728"/>
          </a:xfrm>
          <a:prstGeom prst="rect">
            <a:avLst/>
          </a:prstGeom>
          <a:solidFill>
            <a:srgbClr val="D52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7435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00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249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8815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802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369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616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718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084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3194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3282183" y="5765795"/>
            <a:ext cx="6294384" cy="4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公司简介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企业文化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推广宣传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新品上市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产品宣传</a:t>
            </a:r>
            <a:endParaRPr lang="zh-CN" altLang="en-US" spc="316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2708140" y="4701993"/>
            <a:ext cx="7442471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感谢聆听 批评指导</a:t>
            </a:r>
            <a:endParaRPr lang="zh-CN" altLang="en-US" sz="6600" kern="2000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4783145" y="6151728"/>
            <a:ext cx="3158398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5554948" y="4021130"/>
            <a:ext cx="1748855" cy="105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 smtClean="0">
                <a:solidFill>
                  <a:srgbClr val="C00000"/>
                </a:solidFill>
                <a:latin typeface="Britannic Bold" panose="020B0903060703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altLang="zh-CN" sz="4800" dirty="0">
              <a:solidFill>
                <a:srgbClr val="C00000"/>
              </a:solidFill>
              <a:latin typeface="Britannic Bold" panose="020B0903060703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67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/>
      <p:bldP spid="20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88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zh-CN" altLang="en-US" sz="266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ONE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72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sz="266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TWO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98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0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202"/>
      </a:accent1>
      <a:accent2>
        <a:srgbClr val="C00202"/>
      </a:accent2>
      <a:accent3>
        <a:srgbClr val="C00202"/>
      </a:accent3>
      <a:accent4>
        <a:srgbClr val="C00202"/>
      </a:accent4>
      <a:accent5>
        <a:srgbClr val="C00202"/>
      </a:accent5>
      <a:accent6>
        <a:srgbClr val="C00202"/>
      </a:accent6>
      <a:hlink>
        <a:srgbClr val="C00202"/>
      </a:hlink>
      <a:folHlink>
        <a:srgbClr val="C0020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3405</Words>
  <Application>Microsoft Office PowerPoint</Application>
  <PresentationFormat>自定义</PresentationFormat>
  <Paragraphs>229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数据分析报告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2018-01-24T08:43:31Z</dcterms:modified>
</cp:coreProperties>
</file>