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34" r:id="rId3"/>
    <p:sldId id="3165" r:id="rId4"/>
    <p:sldId id="3164" r:id="rId5"/>
    <p:sldId id="3154" r:id="rId6"/>
    <p:sldId id="3142" r:id="rId7"/>
    <p:sldId id="3152" r:id="rId8"/>
    <p:sldId id="3161" r:id="rId9"/>
    <p:sldId id="3166" r:id="rId10"/>
    <p:sldId id="3143" r:id="rId11"/>
    <p:sldId id="3151" r:id="rId12"/>
    <p:sldId id="3144" r:id="rId13"/>
    <p:sldId id="3163" r:id="rId14"/>
    <p:sldId id="3167" r:id="rId15"/>
    <p:sldId id="3150" r:id="rId16"/>
    <p:sldId id="3145" r:id="rId17"/>
    <p:sldId id="3149" r:id="rId18"/>
    <p:sldId id="3146" r:id="rId19"/>
    <p:sldId id="3168" r:id="rId20"/>
    <p:sldId id="3148" r:id="rId21"/>
    <p:sldId id="3147" r:id="rId22"/>
    <p:sldId id="3162" r:id="rId23"/>
    <p:sldId id="3169" r:id="rId24"/>
    <p:sldId id="317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69328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26171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0960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5269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33998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8407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4975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6495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308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5839" y="88139"/>
            <a:ext cx="2252911" cy="62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794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10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911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60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99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10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92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228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46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816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0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92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630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2" y="2784"/>
            <a:ext cx="12853798" cy="72298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4023424" y="5582498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811441" y="4825716"/>
            <a:ext cx="5235869" cy="105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800" kern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招商银行工作总结</a:t>
            </a:r>
            <a:endParaRPr lang="zh-CN" altLang="en-US" sz="4800" kern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4845199" y="5982337"/>
            <a:ext cx="2870366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186" y="2845728"/>
            <a:ext cx="2017056" cy="214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4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/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/>
          <p:bldP spid="19" grpId="0"/>
          <p:bldP spid="2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rgbClr val="4E3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765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916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554538" y="-16430"/>
            <a:ext cx="11180171" cy="2463893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053757" y="-16430"/>
            <a:ext cx="8804200" cy="4623865"/>
          </a:xfrm>
          <a:prstGeom prst="rect">
            <a:avLst/>
          </a:prstGeom>
        </p:spPr>
      </p:pic>
      <p:sp>
        <p:nvSpPr>
          <p:cNvPr id="119" name="文本框 118"/>
          <p:cNvSpPr txBox="1"/>
          <p:nvPr/>
        </p:nvSpPr>
        <p:spPr>
          <a:xfrm>
            <a:off x="1438259" y="3343393"/>
            <a:ext cx="2274523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9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9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340" y="4381591"/>
            <a:ext cx="2496360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407" y="2583704"/>
            <a:ext cx="6165829" cy="615936"/>
          </a:xfrm>
          <a:prstGeom prst="roundRect">
            <a:avLst/>
          </a:prstGeom>
          <a:noFill/>
          <a:ln w="19050">
            <a:solidFill>
              <a:srgbClr val="BD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130" y="2676494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BD2D3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BD2D3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BD2D3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404" y="2645245"/>
            <a:ext cx="492857" cy="492857"/>
          </a:xfrm>
          <a:prstGeom prst="ellipse">
            <a:avLst/>
          </a:prstGeom>
          <a:solidFill>
            <a:srgbClr val="BD2D3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407" y="3355134"/>
            <a:ext cx="6165829" cy="615936"/>
          </a:xfrm>
          <a:prstGeom prst="roundRect">
            <a:avLst/>
          </a:prstGeom>
          <a:noFill/>
          <a:ln w="19050">
            <a:solidFill>
              <a:srgbClr val="FFC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130" y="344792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FFC70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404" y="3416675"/>
            <a:ext cx="492857" cy="492857"/>
          </a:xfrm>
          <a:prstGeom prst="ellipse">
            <a:avLst/>
          </a:prstGeom>
          <a:solidFill>
            <a:srgbClr val="FFC70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407" y="4126564"/>
            <a:ext cx="6165829" cy="615936"/>
          </a:xfrm>
          <a:prstGeom prst="roundRect">
            <a:avLst/>
          </a:prstGeom>
          <a:noFill/>
          <a:ln w="19050">
            <a:solidFill>
              <a:srgbClr val="BD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130" y="421935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BD2D3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BD2D39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BD2D39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404" y="4188104"/>
            <a:ext cx="492857" cy="492857"/>
          </a:xfrm>
          <a:prstGeom prst="ellipse">
            <a:avLst/>
          </a:prstGeom>
          <a:solidFill>
            <a:srgbClr val="BD2D39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407" y="4907518"/>
            <a:ext cx="6165829" cy="615936"/>
          </a:xfrm>
          <a:prstGeom prst="roundRect">
            <a:avLst/>
          </a:prstGeom>
          <a:noFill/>
          <a:ln w="19050">
            <a:solidFill>
              <a:srgbClr val="FFC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130" y="5000307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FFC70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404" y="4969058"/>
            <a:ext cx="492857" cy="492857"/>
          </a:xfrm>
          <a:prstGeom prst="ellipse">
            <a:avLst/>
          </a:prstGeom>
          <a:solidFill>
            <a:srgbClr val="FFC70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002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952" y="278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52" y="2784"/>
            <a:ext cx="12853798" cy="72298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4023424" y="5582498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811441" y="4825716"/>
            <a:ext cx="5235869" cy="92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400" kern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4400" kern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4845199" y="5982337"/>
            <a:ext cx="2942374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186" y="2845728"/>
            <a:ext cx="2017056" cy="214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1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8" grpId="0"/>
          <p:bldP spid="19" grpId="0"/>
          <p:bldP spid="2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32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313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rgbClr val="C000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rgbClr val="C000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581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9947665-4AD1-4361-A4D9-EDC5D4F75F9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264.pptx"/>
</p:tagLst>
</file>

<file path=ppt/theme/theme1.xml><?xml version="1.0" encoding="utf-8"?>
<a:theme xmlns:a="http://schemas.openxmlformats.org/drawingml/2006/main" name="第一PPT，www.1ppt.com">
  <a:themeElements>
    <a:clrScheme name="自定义 3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0A12C"/>
      </a:accent1>
      <a:accent2>
        <a:srgbClr val="AE0304"/>
      </a:accent2>
      <a:accent3>
        <a:srgbClr val="F0A12C"/>
      </a:accent3>
      <a:accent4>
        <a:srgbClr val="AE0304"/>
      </a:accent4>
      <a:accent5>
        <a:srgbClr val="F0A12C"/>
      </a:accent5>
      <a:accent6>
        <a:srgbClr val="AE0304"/>
      </a:accent6>
      <a:hlink>
        <a:srgbClr val="F0A12C"/>
      </a:hlink>
      <a:folHlink>
        <a:srgbClr val="AE03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3217</Words>
  <Application>Microsoft Office PowerPoint</Application>
  <PresentationFormat>自定义</PresentationFormat>
  <Paragraphs>267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招商银行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2018-01-24T06:39:09Z</dcterms:modified>
</cp:coreProperties>
</file>