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0" r:id="rId2"/>
  </p:sldMasterIdLst>
  <p:notesMasterIdLst>
    <p:notesMasterId r:id="rId26"/>
  </p:notesMasterIdLst>
  <p:handoutMasterIdLst>
    <p:handoutMasterId r:id="rId27"/>
  </p:handoutMasterIdLst>
  <p:sldIdLst>
    <p:sldId id="3086" r:id="rId3"/>
    <p:sldId id="3112" r:id="rId4"/>
    <p:sldId id="3113" r:id="rId5"/>
    <p:sldId id="3106" r:id="rId6"/>
    <p:sldId id="3092" r:id="rId7"/>
    <p:sldId id="3097" r:id="rId8"/>
    <p:sldId id="3087" r:id="rId9"/>
    <p:sldId id="3114" r:id="rId10"/>
    <p:sldId id="3105" r:id="rId11"/>
    <p:sldId id="3091" r:id="rId12"/>
    <p:sldId id="3096" r:id="rId13"/>
    <p:sldId id="3093" r:id="rId14"/>
    <p:sldId id="3115" r:id="rId15"/>
    <p:sldId id="3088" r:id="rId16"/>
    <p:sldId id="3104" r:id="rId17"/>
    <p:sldId id="3095" r:id="rId18"/>
    <p:sldId id="3094" r:id="rId19"/>
    <p:sldId id="3116" r:id="rId20"/>
    <p:sldId id="3103" r:id="rId21"/>
    <p:sldId id="3090" r:id="rId22"/>
    <p:sldId id="3089" r:id="rId23"/>
    <p:sldId id="3117" r:id="rId24"/>
    <p:sldId id="3118"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2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66" d="100"/>
          <a:sy n="66" d="100"/>
        </p:scale>
        <p:origin x="240" y="-1296"/>
      </p:cViewPr>
      <p:guideLst>
        <p:guide orient="horz" pos="328"/>
        <p:guide orient="horz" pos="4183"/>
        <p:guide pos="4050"/>
        <p:guide pos="557"/>
        <p:guide pos="7588"/>
        <p:guide pos="376"/>
        <p:guide pos="132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10694016"/>
        <c:axId val="10704384"/>
      </c:lineChart>
      <c:catAx>
        <c:axId val="10694016"/>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10704384"/>
        <c:crosses val="autoZero"/>
        <c:auto val="1"/>
        <c:lblAlgn val="ctr"/>
        <c:lblOffset val="100"/>
        <c:noMultiLvlLbl val="1"/>
      </c:catAx>
      <c:valAx>
        <c:axId val="10704384"/>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10694016"/>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17</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18</a:t>
            </a:fld>
            <a:endParaRPr lang="en-US" dirty="0"/>
          </a:p>
        </p:txBody>
      </p:sp>
    </p:spTree>
    <p:extLst>
      <p:ext uri="{BB962C8B-B14F-4D97-AF65-F5344CB8AC3E}">
        <p14:creationId xmlns:p14="http://schemas.microsoft.com/office/powerpoint/2010/main" val="1498882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19</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838834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3</a:t>
            </a:fld>
            <a:endParaRPr lang="en-US" dirty="0"/>
          </a:p>
        </p:txBody>
      </p:sp>
    </p:spTree>
    <p:extLst>
      <p:ext uri="{BB962C8B-B14F-4D97-AF65-F5344CB8AC3E}">
        <p14:creationId xmlns:p14="http://schemas.microsoft.com/office/powerpoint/2010/main" val="2690526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4</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8</a:t>
            </a:fld>
            <a:endParaRPr lang="en-US" dirty="0"/>
          </a:p>
        </p:txBody>
      </p:sp>
    </p:spTree>
    <p:extLst>
      <p:ext uri="{BB962C8B-B14F-4D97-AF65-F5344CB8AC3E}">
        <p14:creationId xmlns:p14="http://schemas.microsoft.com/office/powerpoint/2010/main" val="385639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11</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13</a:t>
            </a:fld>
            <a:endParaRPr lang="en-US" dirty="0"/>
          </a:p>
        </p:txBody>
      </p:sp>
    </p:spTree>
    <p:extLst>
      <p:ext uri="{BB962C8B-B14F-4D97-AF65-F5344CB8AC3E}">
        <p14:creationId xmlns:p14="http://schemas.microsoft.com/office/powerpoint/2010/main" val="2391102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15</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0775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9891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541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770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69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001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7149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0655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392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9322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94947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2018/1/24</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765562246"/>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68935" y="1456085"/>
            <a:ext cx="7353876" cy="4136556"/>
          </a:xfrm>
          <a:prstGeom prst="rect">
            <a:avLst/>
          </a:prstGeom>
        </p:spPr>
      </p:pic>
      <p:sp>
        <p:nvSpPr>
          <p:cNvPr id="11" name="TextBox 5"/>
          <p:cNvSpPr txBox="1">
            <a:spLocks noChangeArrowheads="1"/>
          </p:cNvSpPr>
          <p:nvPr/>
        </p:nvSpPr>
        <p:spPr bwMode="auto">
          <a:xfrm>
            <a:off x="3477047" y="6200732"/>
            <a:ext cx="5904656" cy="4399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en-US" altLang="zh-CN" sz="8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Summary report [work] [work] [] annual </a:t>
            </a:r>
            <a:r>
              <a:rPr lang="en-US" altLang="zh-CN" sz="800" dirty="0" err="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meetingSummary</a:t>
            </a:r>
            <a:r>
              <a:rPr lang="en-US" altLang="zh-CN" sz="8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 report [work] [work] [] annual </a:t>
            </a:r>
            <a:r>
              <a:rPr lang="en-US" altLang="zh-CN" sz="800" dirty="0" err="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meetingSummary</a:t>
            </a:r>
            <a:r>
              <a:rPr lang="en-US" altLang="zh-CN" sz="8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 report [work] [work] [] annual </a:t>
            </a:r>
            <a:r>
              <a:rPr lang="en-US" altLang="zh-CN" sz="800" dirty="0" err="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meetingSummary</a:t>
            </a:r>
            <a:r>
              <a:rPr lang="en-US" altLang="zh-CN" sz="8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 report [work] [work] [] annual meeting</a:t>
            </a:r>
            <a:endParaRPr lang="zh-CN" altLang="en-US" sz="8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TextBox 6"/>
          <p:cNvSpPr txBox="1">
            <a:spLocks noChangeArrowheads="1"/>
          </p:cNvSpPr>
          <p:nvPr/>
        </p:nvSpPr>
        <p:spPr bwMode="auto">
          <a:xfrm>
            <a:off x="4098543" y="5685393"/>
            <a:ext cx="4879066"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2400" cap="all"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主办</a:t>
            </a:r>
            <a:r>
              <a:rPr lang="zh-CN" altLang="en-US" sz="2400" cap="all"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方</a:t>
            </a:r>
            <a:r>
              <a:rPr lang="zh-CN" altLang="en-US" sz="2400" cap="all"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cap="all"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sz="2400" cap="all"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一</a:t>
            </a:r>
            <a:r>
              <a:rPr lang="en-US" altLang="zh-CN" sz="2400" cap="all"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2400" cap="all"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模板网</a:t>
            </a:r>
            <a:endParaRPr lang="zh-CN" altLang="en-US" sz="2400" cap="all"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61023" y="3952462"/>
            <a:ext cx="6120680" cy="1800201"/>
          </a:xfrm>
          <a:prstGeom prst="rect">
            <a:avLst/>
          </a:prstGeom>
        </p:spPr>
      </p:pic>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4025" y="882761"/>
            <a:ext cx="3341025" cy="39484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813" y="4288454"/>
            <a:ext cx="221676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736007" y="1044945"/>
            <a:ext cx="1337061" cy="2580516"/>
          </a:xfrm>
          <a:prstGeom prst="rect">
            <a:avLst/>
          </a:prstGeom>
        </p:spPr>
        <p:txBody>
          <a:bodyPr wrap="none">
            <a:spAutoFit/>
          </a:bodyPr>
          <a:lstStyle/>
          <a:p>
            <a:r>
              <a:rPr lang="en-US" altLang="zh-CN" sz="16169" b="1"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3</a:t>
            </a:r>
            <a:endParaRPr lang="zh-CN" altLang="en-US" sz="266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721" y="3503709"/>
            <a:ext cx="3096957" cy="755279"/>
          </a:xfrm>
          <a:prstGeom prst="rect">
            <a:avLst/>
          </a:prstGeom>
        </p:spPr>
        <p:txBody>
          <a:bodyPr vert="horz" lIns="96423" tIns="48212" rIns="96423" bIns="48212"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ONE</a:t>
            </a:r>
          </a:p>
        </p:txBody>
      </p:sp>
      <p:sp>
        <p:nvSpPr>
          <p:cNvPr id="10" name="Content Placeholder 2"/>
          <p:cNvSpPr txBox="1">
            <a:spLocks/>
          </p:cNvSpPr>
          <p:nvPr/>
        </p:nvSpPr>
        <p:spPr>
          <a:xfrm>
            <a:off x="6530619" y="3670133"/>
            <a:ext cx="5297168" cy="1314176"/>
          </a:xfrm>
          <a:prstGeom prst="rect">
            <a:avLst/>
          </a:prstGeom>
        </p:spPr>
        <p:txBody>
          <a:bodyPr vert="horz" lIns="96423" tIns="48212" rIns="96423" bIns="4821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53" y="3706194"/>
            <a:ext cx="0" cy="352601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83379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4025" y="882761"/>
            <a:ext cx="3341025" cy="39484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813" y="4288454"/>
            <a:ext cx="221676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736007" y="1044945"/>
            <a:ext cx="1337061" cy="2580516"/>
          </a:xfrm>
          <a:prstGeom prst="rect">
            <a:avLst/>
          </a:prstGeom>
        </p:spPr>
        <p:txBody>
          <a:bodyPr wrap="none">
            <a:spAutoFit/>
          </a:bodyPr>
          <a:lstStyle/>
          <a:p>
            <a:r>
              <a:rPr lang="en-US" altLang="zh-CN" sz="16169" b="1"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4</a:t>
            </a:r>
            <a:endParaRPr lang="zh-CN" altLang="en-US" sz="266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721" y="3503709"/>
            <a:ext cx="3096957" cy="755279"/>
          </a:xfrm>
          <a:prstGeom prst="rect">
            <a:avLst/>
          </a:prstGeom>
        </p:spPr>
        <p:txBody>
          <a:bodyPr vert="horz" lIns="96423" tIns="48212" rIns="96423" bIns="48212"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ONE</a:t>
            </a:r>
          </a:p>
        </p:txBody>
      </p:sp>
      <p:sp>
        <p:nvSpPr>
          <p:cNvPr id="10" name="Content Placeholder 2"/>
          <p:cNvSpPr txBox="1">
            <a:spLocks/>
          </p:cNvSpPr>
          <p:nvPr/>
        </p:nvSpPr>
        <p:spPr>
          <a:xfrm>
            <a:off x="6530619" y="3670133"/>
            <a:ext cx="5297168" cy="1314176"/>
          </a:xfrm>
          <a:prstGeom prst="rect">
            <a:avLst/>
          </a:prstGeom>
        </p:spPr>
        <p:txBody>
          <a:bodyPr vert="horz" lIns="96423" tIns="48212" rIns="96423" bIns="4821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53" y="3706194"/>
            <a:ext cx="0" cy="352601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63090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600" advTm="1000">
        <p14:gallery dir="l"/>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1"/>
          <p:cNvGrpSpPr>
            <a:grpSpLocks/>
          </p:cNvGrpSpPr>
          <p:nvPr/>
        </p:nvGrpSpPr>
        <p:grpSpPr bwMode="auto">
          <a:xfrm>
            <a:off x="381451" y="723236"/>
            <a:ext cx="4954753" cy="1034472"/>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3">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b="1" dirty="0"/>
                <a:t>目录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4814996" y="2493033"/>
            <a:ext cx="613894" cy="555840"/>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5703840" y="2495232"/>
            <a:ext cx="3981051" cy="553641"/>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4814996" y="3216844"/>
            <a:ext cx="613894" cy="555840"/>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5703840" y="3219042"/>
            <a:ext cx="3981051" cy="553641"/>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4814996" y="3959702"/>
            <a:ext cx="613894" cy="555840"/>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5703840" y="3961901"/>
            <a:ext cx="3981051" cy="553641"/>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4814996" y="4740656"/>
            <a:ext cx="613894" cy="555840"/>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5703840" y="4742854"/>
            <a:ext cx="3981051" cy="553641"/>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13299768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 presetClass="entr" presetSubtype="8" decel="10000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750"/>
                                        <p:tgtEl>
                                          <p:spTgt spid="20"/>
                                        </p:tgtEl>
                                      </p:cBhvr>
                                    </p:animEffect>
                                  </p:childTnLst>
                                </p:cTn>
                              </p:par>
                            </p:childTnLst>
                          </p:cTn>
                        </p:par>
                        <p:par>
                          <p:cTn id="17" fill="hold">
                            <p:stCondLst>
                              <p:cond delay="1000"/>
                            </p:stCondLst>
                            <p:childTnLst>
                              <p:par>
                                <p:cTn id="18" presetID="2" presetClass="entr" presetSubtype="8" decel="10000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750" fill="hold"/>
                                        <p:tgtEl>
                                          <p:spTgt spid="58"/>
                                        </p:tgtEl>
                                        <p:attrNameLst>
                                          <p:attrName>ppt_x</p:attrName>
                                        </p:attrNameLst>
                                      </p:cBhvr>
                                      <p:tavLst>
                                        <p:tav tm="0">
                                          <p:val>
                                            <p:strVal val="0-#ppt_w/2"/>
                                          </p:val>
                                        </p:tav>
                                        <p:tav tm="100000">
                                          <p:val>
                                            <p:strVal val="#ppt_x"/>
                                          </p:val>
                                        </p:tav>
                                      </p:tavLst>
                                    </p:anim>
                                    <p:anim calcmode="lin" valueType="num">
                                      <p:cBhvr additive="base">
                                        <p:cTn id="21" dur="750" fill="hold"/>
                                        <p:tgtEl>
                                          <p:spTgt spid="58"/>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750"/>
                                        <p:tgtEl>
                                          <p:spTgt spid="63"/>
                                        </p:tgtEl>
                                      </p:cBhvr>
                                    </p:animEffect>
                                  </p:childTnLst>
                                </p:cTn>
                              </p:par>
                            </p:childTnLst>
                          </p:cTn>
                        </p:par>
                        <p:par>
                          <p:cTn id="25" fill="hold">
                            <p:stCondLst>
                              <p:cond delay="1750"/>
                            </p:stCondLst>
                            <p:childTnLst>
                              <p:par>
                                <p:cTn id="26" presetID="2" presetClass="entr" presetSubtype="8" decel="100000" fill="hold" nodeType="afterEffect">
                                  <p:stCondLst>
                                    <p:cond delay="0"/>
                                  </p:stCondLst>
                                  <p:childTnLst>
                                    <p:set>
                                      <p:cBhvr>
                                        <p:cTn id="27" dur="1" fill="hold">
                                          <p:stCondLst>
                                            <p:cond delay="0"/>
                                          </p:stCondLst>
                                        </p:cTn>
                                        <p:tgtEl>
                                          <p:spTgt spid="68"/>
                                        </p:tgtEl>
                                        <p:attrNameLst>
                                          <p:attrName>style.visibility</p:attrName>
                                        </p:attrNameLst>
                                      </p:cBhvr>
                                      <p:to>
                                        <p:strVal val="visible"/>
                                      </p:to>
                                    </p:set>
                                    <p:anim calcmode="lin" valueType="num">
                                      <p:cBhvr additive="base">
                                        <p:cTn id="28" dur="750" fill="hold"/>
                                        <p:tgtEl>
                                          <p:spTgt spid="68"/>
                                        </p:tgtEl>
                                        <p:attrNameLst>
                                          <p:attrName>ppt_x</p:attrName>
                                        </p:attrNameLst>
                                      </p:cBhvr>
                                      <p:tavLst>
                                        <p:tav tm="0">
                                          <p:val>
                                            <p:strVal val="0-#ppt_w/2"/>
                                          </p:val>
                                        </p:tav>
                                        <p:tav tm="100000">
                                          <p:val>
                                            <p:strVal val="#ppt_x"/>
                                          </p:val>
                                        </p:tav>
                                      </p:tavLst>
                                    </p:anim>
                                    <p:anim calcmode="lin" valueType="num">
                                      <p:cBhvr additive="base">
                                        <p:cTn id="29" dur="750" fill="hold"/>
                                        <p:tgtEl>
                                          <p:spTgt spid="68"/>
                                        </p:tgtEl>
                                        <p:attrNameLst>
                                          <p:attrName>ppt_y</p:attrName>
                                        </p:attrNameLst>
                                      </p:cBhvr>
                                      <p:tavLst>
                                        <p:tav tm="0">
                                          <p:val>
                                            <p:strVal val="#ppt_y"/>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750"/>
                                        <p:tgtEl>
                                          <p:spTgt spid="73"/>
                                        </p:tgtEl>
                                      </p:cBhvr>
                                    </p:animEffect>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750" fill="hold"/>
                                        <p:tgtEl>
                                          <p:spTgt spid="78"/>
                                        </p:tgtEl>
                                        <p:attrNameLst>
                                          <p:attrName>ppt_x</p:attrName>
                                        </p:attrNameLst>
                                      </p:cBhvr>
                                      <p:tavLst>
                                        <p:tav tm="0">
                                          <p:val>
                                            <p:strVal val="0-#ppt_w/2"/>
                                          </p:val>
                                        </p:tav>
                                        <p:tav tm="100000">
                                          <p:val>
                                            <p:strVal val="#ppt_x"/>
                                          </p:val>
                                        </p:tav>
                                      </p:tavLst>
                                    </p:anim>
                                    <p:anim calcmode="lin" valueType="num">
                                      <p:cBhvr additive="base">
                                        <p:cTn id="37" dur="750" fill="hold"/>
                                        <p:tgtEl>
                                          <p:spTgt spid="78"/>
                                        </p:tgtEl>
                                        <p:attrNameLst>
                                          <p:attrName>ppt_y</p:attrName>
                                        </p:attrNameLst>
                                      </p:cBhvr>
                                      <p:tavLst>
                                        <p:tav tm="0">
                                          <p:val>
                                            <p:strVal val="#ppt_y"/>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矩形 51"/>
          <p:cNvSpPr/>
          <p:nvPr/>
        </p:nvSpPr>
        <p:spPr>
          <a:xfrm>
            <a:off x="11253911" y="6568653"/>
            <a:ext cx="775136" cy="230832"/>
          </a:xfrm>
          <a:prstGeom prst="rect">
            <a:avLst/>
          </a:prstGeom>
        </p:spPr>
        <p:txBody>
          <a:bodyPr wrap="square">
            <a:spAutoFit/>
          </a:bodyPr>
          <a:lstStyle/>
          <a:p>
            <a:pPr fontAlgn="auto">
              <a:spcBef>
                <a:spcPts val="0"/>
              </a:spcBef>
              <a:spcAft>
                <a:spcPts val="0"/>
              </a:spcAft>
            </a:pP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模板下载：</a:t>
            </a:r>
            <a:r>
              <a:rPr lang="en-US" altLang="zh-CN" sz="100" dirty="0">
                <a:solidFill>
                  <a:srgbClr val="002060"/>
                </a:solidFill>
                <a:latin typeface="Calibri"/>
                <a:ea typeface="宋体"/>
              </a:rPr>
              <a:t>www.1ppt.com/moban/     </a:t>
            </a:r>
            <a:r>
              <a:rPr lang="zh-CN" altLang="en-US" sz="100" dirty="0">
                <a:solidFill>
                  <a:srgbClr val="002060"/>
                </a:solidFill>
                <a:latin typeface="Calibri"/>
                <a:ea typeface="宋体"/>
              </a:rPr>
              <a:t>行业</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www.1ppt.com/hangye/ </a:t>
            </a:r>
          </a:p>
          <a:p>
            <a:pPr fontAlgn="auto">
              <a:spcBef>
                <a:spcPts val="0"/>
              </a:spcBef>
              <a:spcAft>
                <a:spcPts val="0"/>
              </a:spcAft>
            </a:pPr>
            <a:r>
              <a:rPr lang="zh-CN" altLang="en-US" sz="100" dirty="0">
                <a:solidFill>
                  <a:srgbClr val="002060"/>
                </a:solidFill>
                <a:latin typeface="Calibri"/>
                <a:ea typeface="宋体"/>
              </a:rPr>
              <a:t>节日</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www.1ppt.com/jieri/           PPT</a:t>
            </a:r>
            <a:r>
              <a:rPr lang="zh-CN" altLang="en-US" sz="100" dirty="0">
                <a:solidFill>
                  <a:srgbClr val="002060"/>
                </a:solidFill>
                <a:latin typeface="Calibri"/>
                <a:ea typeface="宋体"/>
              </a:rPr>
              <a:t>素材下载：</a:t>
            </a:r>
            <a:r>
              <a:rPr lang="en-US" altLang="zh-CN" sz="100" dirty="0">
                <a:solidFill>
                  <a:srgbClr val="002060"/>
                </a:solidFill>
                <a:latin typeface="Calibri"/>
                <a:ea typeface="宋体"/>
              </a:rPr>
              <a:t>www.1ppt.com/sucai/</a:t>
            </a:r>
          </a:p>
          <a:p>
            <a:pPr fontAlgn="auto">
              <a:spcBef>
                <a:spcPts val="0"/>
              </a:spcBef>
              <a:spcAft>
                <a:spcPts val="0"/>
              </a:spcAft>
            </a:pPr>
            <a:r>
              <a:rPr lang="en-US" altLang="zh-CN" sz="100" dirty="0">
                <a:solidFill>
                  <a:srgbClr val="002060"/>
                </a:solidFill>
                <a:latin typeface="Calibri"/>
                <a:ea typeface="宋体"/>
              </a:rPr>
              <a:t>PPT</a:t>
            </a:r>
            <a:r>
              <a:rPr lang="zh-CN" altLang="en-US" sz="100" dirty="0">
                <a:solidFill>
                  <a:srgbClr val="002060"/>
                </a:solidFill>
                <a:latin typeface="Calibri"/>
                <a:ea typeface="宋体"/>
              </a:rPr>
              <a:t>背景图片：</a:t>
            </a:r>
            <a:r>
              <a:rPr lang="en-US" altLang="zh-CN" sz="100" dirty="0">
                <a:solidFill>
                  <a:srgbClr val="002060"/>
                </a:solidFill>
                <a:latin typeface="Calibri"/>
                <a:ea typeface="宋体"/>
              </a:rPr>
              <a:t>www.1ppt.com/beijing/      PPT</a:t>
            </a:r>
            <a:r>
              <a:rPr lang="zh-CN" altLang="en-US" sz="100" dirty="0">
                <a:solidFill>
                  <a:srgbClr val="002060"/>
                </a:solidFill>
                <a:latin typeface="Calibri"/>
                <a:ea typeface="宋体"/>
              </a:rPr>
              <a:t>图表下载：</a:t>
            </a:r>
            <a:r>
              <a:rPr lang="en-US" altLang="zh-CN" sz="100" dirty="0">
                <a:solidFill>
                  <a:srgbClr val="002060"/>
                </a:solidFill>
                <a:latin typeface="Calibri"/>
                <a:ea typeface="宋体"/>
              </a:rPr>
              <a:t>www.1ppt.com/tubiao/      </a:t>
            </a:r>
          </a:p>
          <a:p>
            <a:pPr fontAlgn="auto">
              <a:spcBef>
                <a:spcPts val="0"/>
              </a:spcBef>
              <a:spcAft>
                <a:spcPts val="0"/>
              </a:spcAft>
            </a:pPr>
            <a:r>
              <a:rPr lang="zh-CN" altLang="en-US" sz="100" dirty="0">
                <a:solidFill>
                  <a:srgbClr val="002060"/>
                </a:solidFill>
                <a:latin typeface="Calibri"/>
                <a:ea typeface="宋体"/>
              </a:rPr>
              <a:t>优秀</a:t>
            </a:r>
            <a:r>
              <a:rPr lang="en-US" altLang="zh-CN" sz="100" dirty="0">
                <a:solidFill>
                  <a:srgbClr val="002060"/>
                </a:solidFill>
                <a:latin typeface="Calibri"/>
                <a:ea typeface="宋体"/>
              </a:rPr>
              <a:t>PPT</a:t>
            </a:r>
            <a:r>
              <a:rPr lang="zh-CN" altLang="en-US" sz="100" dirty="0">
                <a:solidFill>
                  <a:srgbClr val="002060"/>
                </a:solidFill>
                <a:latin typeface="Calibri"/>
                <a:ea typeface="宋体"/>
              </a:rPr>
              <a:t>下载：</a:t>
            </a:r>
            <a:r>
              <a:rPr lang="en-US" altLang="zh-CN" sz="100" dirty="0">
                <a:solidFill>
                  <a:srgbClr val="002060"/>
                </a:solidFill>
                <a:latin typeface="Calibri"/>
                <a:ea typeface="宋体"/>
              </a:rPr>
              <a:t>www.1ppt.com/xiazai/        PPT</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www.1ppt.com/powerpoint/      </a:t>
            </a:r>
          </a:p>
          <a:p>
            <a:pPr fontAlgn="auto">
              <a:spcBef>
                <a:spcPts val="0"/>
              </a:spcBef>
              <a:spcAft>
                <a:spcPts val="0"/>
              </a:spcAft>
            </a:pPr>
            <a:r>
              <a:rPr lang="en-US" altLang="zh-CN" sz="100" dirty="0">
                <a:solidFill>
                  <a:srgbClr val="002060"/>
                </a:solidFill>
                <a:latin typeface="Calibri"/>
                <a:ea typeface="宋体"/>
              </a:rPr>
              <a:t>Word</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www.1ppt.com/word/              Excel</a:t>
            </a:r>
            <a:r>
              <a:rPr lang="zh-CN" altLang="en-US" sz="100" dirty="0">
                <a:solidFill>
                  <a:srgbClr val="002060"/>
                </a:solidFill>
                <a:latin typeface="Calibri"/>
                <a:ea typeface="宋体"/>
              </a:rPr>
              <a:t>教程：</a:t>
            </a:r>
            <a:r>
              <a:rPr lang="en-US" altLang="zh-CN" sz="100" dirty="0">
                <a:solidFill>
                  <a:srgbClr val="002060"/>
                </a:solidFill>
                <a:latin typeface="Calibri"/>
                <a:ea typeface="宋体"/>
              </a:rPr>
              <a:t>www.1ppt.com/excel/  </a:t>
            </a:r>
          </a:p>
          <a:p>
            <a:pPr fontAlgn="auto">
              <a:spcBef>
                <a:spcPts val="0"/>
              </a:spcBef>
              <a:spcAft>
                <a:spcPts val="0"/>
              </a:spcAft>
            </a:pPr>
            <a:r>
              <a:rPr lang="zh-CN" altLang="en-US" sz="100" dirty="0">
                <a:solidFill>
                  <a:srgbClr val="002060"/>
                </a:solidFill>
                <a:latin typeface="Calibri"/>
                <a:ea typeface="宋体"/>
              </a:rPr>
              <a:t>资料下载：</a:t>
            </a:r>
            <a:r>
              <a:rPr lang="en-US" altLang="zh-CN" sz="100" dirty="0">
                <a:solidFill>
                  <a:srgbClr val="002060"/>
                </a:solidFill>
                <a:latin typeface="Calibri"/>
                <a:ea typeface="宋体"/>
              </a:rPr>
              <a:t>www.1ppt.com/ziliao/                PPT</a:t>
            </a:r>
            <a:r>
              <a:rPr lang="zh-CN" altLang="en-US" sz="100" dirty="0">
                <a:solidFill>
                  <a:srgbClr val="002060"/>
                </a:solidFill>
                <a:latin typeface="Calibri"/>
                <a:ea typeface="宋体"/>
              </a:rPr>
              <a:t>课件下载：</a:t>
            </a:r>
            <a:r>
              <a:rPr lang="en-US" altLang="zh-CN" sz="100" dirty="0">
                <a:solidFill>
                  <a:srgbClr val="002060"/>
                </a:solidFill>
                <a:latin typeface="Calibri"/>
                <a:ea typeface="宋体"/>
              </a:rPr>
              <a:t>www.1ppt.com/kejian/ </a:t>
            </a:r>
          </a:p>
          <a:p>
            <a:pPr fontAlgn="auto">
              <a:spcBef>
                <a:spcPts val="0"/>
              </a:spcBef>
              <a:spcAft>
                <a:spcPts val="0"/>
              </a:spcAft>
            </a:pPr>
            <a:r>
              <a:rPr lang="zh-CN" altLang="en-US" sz="100" dirty="0">
                <a:solidFill>
                  <a:srgbClr val="002060"/>
                </a:solidFill>
                <a:latin typeface="Calibri"/>
                <a:ea typeface="宋体"/>
              </a:rPr>
              <a:t>范文下载：</a:t>
            </a:r>
            <a:r>
              <a:rPr lang="en-US" altLang="zh-CN" sz="100" dirty="0">
                <a:solidFill>
                  <a:srgbClr val="002060"/>
                </a:solidFill>
                <a:latin typeface="Calibri"/>
                <a:ea typeface="宋体"/>
              </a:rPr>
              <a:t>www.1ppt.com/fanwen/             </a:t>
            </a:r>
            <a:r>
              <a:rPr lang="zh-CN" altLang="en-US" sz="100" dirty="0">
                <a:solidFill>
                  <a:srgbClr val="002060"/>
                </a:solidFill>
                <a:latin typeface="Calibri"/>
                <a:ea typeface="宋体"/>
              </a:rPr>
              <a:t>试卷下载：</a:t>
            </a:r>
            <a:r>
              <a:rPr lang="en-US" altLang="zh-CN" sz="100" dirty="0">
                <a:solidFill>
                  <a:srgbClr val="002060"/>
                </a:solidFill>
                <a:latin typeface="Calibri"/>
                <a:ea typeface="宋体"/>
              </a:rPr>
              <a:t>www.1ppt.com/shiti/  </a:t>
            </a:r>
          </a:p>
          <a:p>
            <a:pPr fontAlgn="auto">
              <a:spcBef>
                <a:spcPts val="0"/>
              </a:spcBef>
              <a:spcAft>
                <a:spcPts val="0"/>
              </a:spcAft>
            </a:pPr>
            <a:r>
              <a:rPr lang="zh-CN" altLang="en-US" sz="100" dirty="0">
                <a:solidFill>
                  <a:srgbClr val="002060"/>
                </a:solidFill>
                <a:latin typeface="Calibri"/>
                <a:ea typeface="宋体"/>
              </a:rPr>
              <a:t>教案下载：</a:t>
            </a:r>
            <a:r>
              <a:rPr lang="en-US" altLang="zh-CN" sz="100" dirty="0">
                <a:solidFill>
                  <a:srgbClr val="002060"/>
                </a:solidFill>
                <a:latin typeface="Calibri"/>
                <a:ea typeface="宋体"/>
              </a:rPr>
              <a:t>www.1ppt.com/jiaoan/  </a:t>
            </a:r>
            <a:r>
              <a:rPr lang="en-US" altLang="zh-CN" sz="100" dirty="0" smtClean="0">
                <a:solidFill>
                  <a:srgbClr val="002060"/>
                </a:solidFill>
                <a:latin typeface="Calibri"/>
                <a:ea typeface="宋体"/>
              </a:rPr>
              <a:t>      PPT</a:t>
            </a:r>
            <a:r>
              <a:rPr lang="zh-CN" altLang="en-US" sz="100" dirty="0" smtClean="0">
                <a:solidFill>
                  <a:srgbClr val="002060"/>
                </a:solidFill>
                <a:latin typeface="Calibri"/>
                <a:ea typeface="宋体"/>
              </a:rPr>
              <a:t>论坛：</a:t>
            </a:r>
            <a:r>
              <a:rPr lang="en-US" altLang="zh-CN" sz="100" dirty="0" smtClean="0">
                <a:solidFill>
                  <a:srgbClr val="002060"/>
                </a:solidFill>
                <a:latin typeface="Calibri"/>
                <a:ea typeface="宋体"/>
              </a:rPr>
              <a:t>www.1ppt.cn</a:t>
            </a:r>
            <a:endParaRPr lang="en-US" altLang="zh-CN" sz="100" dirty="0">
              <a:solidFill>
                <a:srgbClr val="002060"/>
              </a:solidFill>
              <a:latin typeface="Calibri"/>
              <a:ea typeface="宋体"/>
            </a:endParaRPr>
          </a:p>
          <a:p>
            <a:pPr fontAlgn="auto">
              <a:spcBef>
                <a:spcPts val="0"/>
              </a:spcBef>
              <a:spcAft>
                <a:spcPts val="0"/>
              </a:spcAft>
            </a:pPr>
            <a:r>
              <a:rPr lang="en-US" altLang="zh-CN" sz="100" dirty="0">
                <a:solidFill>
                  <a:srgbClr val="002060"/>
                </a:solidFill>
                <a:latin typeface="Calibri"/>
                <a:ea typeface="宋体"/>
              </a:rPr>
              <a:t> </a:t>
            </a:r>
            <a:endParaRPr lang="zh-CN" altLang="en-US" sz="100" dirty="0">
              <a:solidFill>
                <a:srgbClr val="002060"/>
              </a:solidFill>
              <a:latin typeface="Calibri"/>
              <a:ea typeface="宋体"/>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68935" y="1456085"/>
            <a:ext cx="7353876" cy="4136556"/>
          </a:xfrm>
          <a:prstGeom prst="rect">
            <a:avLst/>
          </a:prstGeom>
        </p:spPr>
      </p:pic>
      <p:sp>
        <p:nvSpPr>
          <p:cNvPr id="11" name="TextBox 5"/>
          <p:cNvSpPr txBox="1">
            <a:spLocks noChangeArrowheads="1"/>
          </p:cNvSpPr>
          <p:nvPr/>
        </p:nvSpPr>
        <p:spPr bwMode="auto">
          <a:xfrm>
            <a:off x="3477047" y="5853822"/>
            <a:ext cx="5904656"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Summary report [work] [work] [] annual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meetingSummary</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report [work] [work] [] annual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meetingSummary</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report [work] [work] [] annual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meetingSummary</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report [work] [work] [] annual meeting</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6"/>
          <p:cNvSpPr txBox="1">
            <a:spLocks noChangeArrowheads="1"/>
          </p:cNvSpPr>
          <p:nvPr/>
        </p:nvSpPr>
        <p:spPr bwMode="auto">
          <a:xfrm>
            <a:off x="4098543" y="5472222"/>
            <a:ext cx="4879066"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2800"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主办</a:t>
            </a:r>
            <a:r>
              <a:rPr lang="zh-CN" altLang="en-US" sz="2800"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方：您公司的名字</a:t>
            </a:r>
            <a:endParaRPr lang="zh-CN" altLang="en-US" sz="2800"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61023" y="3952462"/>
            <a:ext cx="6120680" cy="1800201"/>
          </a:xfrm>
          <a:prstGeom prst="rect">
            <a:avLst/>
          </a:prstGeom>
        </p:spPr>
      </p:pic>
    </p:spTree>
    <p:extLst>
      <p:ext uri="{BB962C8B-B14F-4D97-AF65-F5344CB8AC3E}">
        <p14:creationId xmlns:p14="http://schemas.microsoft.com/office/powerpoint/2010/main" val="395820061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8359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4025" y="882761"/>
            <a:ext cx="3341025" cy="39484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813" y="4288454"/>
            <a:ext cx="221676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736007" y="1044945"/>
            <a:ext cx="1337061" cy="2580516"/>
          </a:xfrm>
          <a:prstGeom prst="rect">
            <a:avLst/>
          </a:prstGeom>
        </p:spPr>
        <p:txBody>
          <a:bodyPr wrap="none">
            <a:spAutoFit/>
          </a:bodyPr>
          <a:lstStyle/>
          <a:p>
            <a:r>
              <a:rPr lang="en-US" altLang="zh-CN" sz="16169"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1</a:t>
            </a:r>
            <a:endParaRPr lang="zh-CN" altLang="en-US" sz="266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721" y="3503709"/>
            <a:ext cx="3096957" cy="755279"/>
          </a:xfrm>
          <a:prstGeom prst="rect">
            <a:avLst/>
          </a:prstGeom>
        </p:spPr>
        <p:txBody>
          <a:bodyPr vert="horz" lIns="96423" tIns="48212" rIns="96423" bIns="48212"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ONE</a:t>
            </a:r>
          </a:p>
        </p:txBody>
      </p:sp>
      <p:sp>
        <p:nvSpPr>
          <p:cNvPr id="10" name="Content Placeholder 2"/>
          <p:cNvSpPr txBox="1">
            <a:spLocks/>
          </p:cNvSpPr>
          <p:nvPr/>
        </p:nvSpPr>
        <p:spPr>
          <a:xfrm>
            <a:off x="6530619" y="3670133"/>
            <a:ext cx="5297168" cy="1314176"/>
          </a:xfrm>
          <a:prstGeom prst="rect">
            <a:avLst/>
          </a:prstGeom>
        </p:spPr>
        <p:txBody>
          <a:bodyPr vert="horz" lIns="96423" tIns="48212" rIns="96423" bIns="4821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53" y="3706194"/>
            <a:ext cx="0" cy="352601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73644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0" y="5359400"/>
            <a:ext cx="1628775" cy="258763"/>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4025" y="882761"/>
            <a:ext cx="3341025" cy="39484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813" y="4288454"/>
            <a:ext cx="221676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736007" y="1044945"/>
            <a:ext cx="1337061" cy="2580516"/>
          </a:xfrm>
          <a:prstGeom prst="rect">
            <a:avLst/>
          </a:prstGeom>
        </p:spPr>
        <p:txBody>
          <a:bodyPr wrap="none">
            <a:spAutoFit/>
          </a:bodyPr>
          <a:lstStyle/>
          <a:p>
            <a:r>
              <a:rPr lang="en-US" altLang="zh-CN" sz="16169" b="1"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a:t>
            </a:r>
            <a:endParaRPr lang="zh-CN" altLang="en-US" sz="266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721" y="3503709"/>
            <a:ext cx="3096957" cy="755279"/>
          </a:xfrm>
          <a:prstGeom prst="rect">
            <a:avLst/>
          </a:prstGeom>
        </p:spPr>
        <p:txBody>
          <a:bodyPr vert="horz" lIns="96423" tIns="48212" rIns="96423" bIns="48212"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ONE</a:t>
            </a:r>
          </a:p>
        </p:txBody>
      </p:sp>
      <p:sp>
        <p:nvSpPr>
          <p:cNvPr id="10" name="Content Placeholder 2"/>
          <p:cNvSpPr txBox="1">
            <a:spLocks/>
          </p:cNvSpPr>
          <p:nvPr/>
        </p:nvSpPr>
        <p:spPr>
          <a:xfrm>
            <a:off x="6530619" y="3670133"/>
            <a:ext cx="5297168" cy="1314176"/>
          </a:xfrm>
          <a:prstGeom prst="rect">
            <a:avLst/>
          </a:prstGeom>
        </p:spPr>
        <p:txBody>
          <a:bodyPr vert="horz" lIns="96423" tIns="48212" rIns="96423" bIns="4821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dolor sit amet, consectetur adipiscing elit. Curabitur elementum posuere pretium. Quisque nibh dolor, dignissim ac dignissim ut, luctus ac urna. Aliquam aliquet non massa quis tincidunt. </a:t>
            </a:r>
            <a:r>
              <a:rPr lang="en-US"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p>
        </p:txBody>
      </p:sp>
      <p:cxnSp>
        <p:nvCxnSpPr>
          <p:cNvPr id="3" name="直接连接符 2"/>
          <p:cNvCxnSpPr/>
          <p:nvPr/>
        </p:nvCxnSpPr>
        <p:spPr>
          <a:xfrm>
            <a:off x="6360653" y="3706194"/>
            <a:ext cx="0" cy="352601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8580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266">
      <a:dk1>
        <a:sysClr val="windowText" lastClr="000000"/>
      </a:dk1>
      <a:lt1>
        <a:sysClr val="window" lastClr="FFFFFF"/>
      </a:lt1>
      <a:dk2>
        <a:srgbClr val="44546A"/>
      </a:dk2>
      <a:lt2>
        <a:srgbClr val="E7E6E6"/>
      </a:lt2>
      <a:accent1>
        <a:srgbClr val="FFC000"/>
      </a:accent1>
      <a:accent2>
        <a:srgbClr val="EE7B10"/>
      </a:accent2>
      <a:accent3>
        <a:srgbClr val="FFC000"/>
      </a:accent3>
      <a:accent4>
        <a:srgbClr val="EE7B10"/>
      </a:accent4>
      <a:accent5>
        <a:srgbClr val="FFC000"/>
      </a:accent5>
      <a:accent6>
        <a:srgbClr val="EE7B10"/>
      </a:accent6>
      <a:hlink>
        <a:srgbClr val="FFC000"/>
      </a:hlink>
      <a:folHlink>
        <a:srgbClr val="EE7B1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3748</Words>
  <Application>Microsoft Office PowerPoint</Application>
  <PresentationFormat>自定义</PresentationFormat>
  <Paragraphs>238</Paragraphs>
  <Slides>23</Slides>
  <Notes>14</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颁奖盛典</dc:title>
  <dc:creator/>
  <cp:keywords>第一PPT模板网-WWW.1PPT.COM</cp:keywords>
  <cp:lastModifiedBy/>
  <cp:revision>1</cp:revision>
  <dcterms:created xsi:type="dcterms:W3CDTF">2016-10-17T14:00:15Z</dcterms:created>
  <dcterms:modified xsi:type="dcterms:W3CDTF">2018-01-24T06:12:17Z</dcterms:modified>
</cp:coreProperties>
</file>