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35"/>
  </p:notesMasterIdLst>
  <p:sldIdLst>
    <p:sldId id="369" r:id="rId3"/>
    <p:sldId id="370" r:id="rId4"/>
    <p:sldId id="371" r:id="rId5"/>
    <p:sldId id="347" r:id="rId6"/>
    <p:sldId id="358" r:id="rId7"/>
    <p:sldId id="368" r:id="rId8"/>
    <p:sldId id="341" r:id="rId9"/>
    <p:sldId id="372" r:id="rId10"/>
    <p:sldId id="354" r:id="rId11"/>
    <p:sldId id="340" r:id="rId12"/>
    <p:sldId id="343" r:id="rId13"/>
    <p:sldId id="346" r:id="rId14"/>
    <p:sldId id="348" r:id="rId15"/>
    <p:sldId id="373" r:id="rId16"/>
    <p:sldId id="349" r:id="rId17"/>
    <p:sldId id="365" r:id="rId18"/>
    <p:sldId id="350" r:id="rId19"/>
    <p:sldId id="353" r:id="rId20"/>
    <p:sldId id="342" r:id="rId21"/>
    <p:sldId id="374" r:id="rId22"/>
    <p:sldId id="352" r:id="rId23"/>
    <p:sldId id="355" r:id="rId24"/>
    <p:sldId id="363" r:id="rId25"/>
    <p:sldId id="357" r:id="rId26"/>
    <p:sldId id="360" r:id="rId27"/>
    <p:sldId id="375" r:id="rId28"/>
    <p:sldId id="367" r:id="rId29"/>
    <p:sldId id="361" r:id="rId30"/>
    <p:sldId id="362" r:id="rId31"/>
    <p:sldId id="366" r:id="rId32"/>
    <p:sldId id="376" r:id="rId33"/>
    <p:sldId id="377" r:id="rId34"/>
  </p:sldIdLst>
  <p:sldSz cx="9144000" cy="5143500" type="screen16x9"/>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392F"/>
    <a:srgbClr val="CBCBCB"/>
    <a:srgbClr val="D5D5D5"/>
    <a:srgbClr val="333F4F"/>
    <a:srgbClr val="F29B26"/>
    <a:srgbClr val="785448"/>
    <a:srgbClr val="9BBB5C"/>
    <a:srgbClr val="1D977D"/>
    <a:srgbClr val="8CAE48"/>
    <a:srgbClr val="1A8A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03" autoAdjust="0"/>
    <p:restoredTop sz="94660"/>
  </p:normalViewPr>
  <p:slideViewPr>
    <p:cSldViewPr showGuides="1">
      <p:cViewPr varScale="1">
        <p:scale>
          <a:sx n="80" d="100"/>
          <a:sy n="80" d="100"/>
        </p:scale>
        <p:origin x="-90" y="-1344"/>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E3BB64-82C3-40D5-AC60-7A00C8971EC4}" type="datetimeFigureOut">
              <a:rPr lang="zh-CN" altLang="en-US" smtClean="0"/>
              <a:t>2018/1/24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E8197B-F8C1-44B9-B4D6-4F6A82D8791E}" type="slidenum">
              <a:rPr lang="zh-CN" altLang="en-US" smtClean="0"/>
              <a:t>‹#›</a:t>
            </a:fld>
            <a:endParaRPr lang="zh-CN" altLang="en-US"/>
          </a:p>
        </p:txBody>
      </p:sp>
    </p:spTree>
    <p:extLst>
      <p:ext uri="{BB962C8B-B14F-4D97-AF65-F5344CB8AC3E}">
        <p14:creationId xmlns:p14="http://schemas.microsoft.com/office/powerpoint/2010/main" val="1353712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a:t>
            </a:fld>
            <a:endParaRPr lang="zh-CN" altLang="en-US"/>
          </a:p>
        </p:txBody>
      </p:sp>
    </p:spTree>
    <p:extLst>
      <p:ext uri="{BB962C8B-B14F-4D97-AF65-F5344CB8AC3E}">
        <p14:creationId xmlns:p14="http://schemas.microsoft.com/office/powerpoint/2010/main" val="1337706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9751240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194812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500721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dirty="0"/>
          </a:p>
        </p:txBody>
      </p:sp>
    </p:spTree>
    <p:extLst>
      <p:ext uri="{BB962C8B-B14F-4D97-AF65-F5344CB8AC3E}">
        <p14:creationId xmlns:p14="http://schemas.microsoft.com/office/powerpoint/2010/main" val="22863432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4968673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9884891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7454278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0598922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9235784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dirty="0"/>
          </a:p>
        </p:txBody>
      </p:sp>
    </p:spTree>
    <p:extLst>
      <p:ext uri="{BB962C8B-B14F-4D97-AF65-F5344CB8AC3E}">
        <p14:creationId xmlns:p14="http://schemas.microsoft.com/office/powerpoint/2010/main" val="2149798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dirty="0"/>
          </a:p>
        </p:txBody>
      </p:sp>
    </p:spTree>
    <p:extLst>
      <p:ext uri="{BB962C8B-B14F-4D97-AF65-F5344CB8AC3E}">
        <p14:creationId xmlns:p14="http://schemas.microsoft.com/office/powerpoint/2010/main" val="2085787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8687025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9818411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403638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1646605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extLst>
      <p:ext uri="{BB962C8B-B14F-4D97-AF65-F5344CB8AC3E}">
        <p14:creationId xmlns:p14="http://schemas.microsoft.com/office/powerpoint/2010/main" val="17124991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8451214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0931330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2809253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0743859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31</a:t>
            </a:fld>
            <a:endParaRPr lang="zh-CN" altLang="en-US"/>
          </a:p>
        </p:txBody>
      </p:sp>
    </p:spTree>
    <p:extLst>
      <p:ext uri="{BB962C8B-B14F-4D97-AF65-F5344CB8AC3E}">
        <p14:creationId xmlns:p14="http://schemas.microsoft.com/office/powerpoint/2010/main" val="1337706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dirty="0"/>
          </a:p>
        </p:txBody>
      </p:sp>
    </p:spTree>
    <p:extLst>
      <p:ext uri="{BB962C8B-B14F-4D97-AF65-F5344CB8AC3E}">
        <p14:creationId xmlns:p14="http://schemas.microsoft.com/office/powerpoint/2010/main" val="127161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438091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905374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164631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dirty="0"/>
          </a:p>
        </p:txBody>
      </p:sp>
    </p:spTree>
    <p:extLst>
      <p:ext uri="{BB962C8B-B14F-4D97-AF65-F5344CB8AC3E}">
        <p14:creationId xmlns:p14="http://schemas.microsoft.com/office/powerpoint/2010/main" val="24012421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2662686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608764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25962702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6878376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25687358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lear">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299789240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lack">
    <p:spTree>
      <p:nvGrpSpPr>
        <p:cNvPr id="1" name=""/>
        <p:cNvGrpSpPr/>
        <p:nvPr/>
      </p:nvGrpSpPr>
      <p:grpSpPr>
        <a:xfrm>
          <a:off x="0" y="0"/>
          <a:ext cx="0" cy="0"/>
          <a:chOff x="0" y="0"/>
          <a:chExt cx="0" cy="0"/>
        </a:xfrm>
      </p:grpSpPr>
      <p:sp>
        <p:nvSpPr>
          <p:cNvPr id="2" name="Rectangle 1"/>
          <p:cNvSpPr>
            <a:spLocks noGrp="1"/>
          </p:cNvSpPr>
          <p:nvPr>
            <p:ph type="sldNum" sz="quarter" idx="10"/>
          </p:nvPr>
        </p:nvSpPr>
        <p:spPr/>
        <p:txBody>
          <a:bodyPr/>
          <a:lstStyle>
            <a:lvl1pPr>
              <a:defRPr/>
            </a:lvl1pPr>
          </a:lstStyle>
          <a:p>
            <a:pPr>
              <a:defRPr/>
            </a:pPr>
            <a:fld id="{09DEE892-30F2-5D47-864F-34B4C1F0477B}" type="slidenum">
              <a:rPr lang="es-ES"/>
              <a:pPr>
                <a:defRPr/>
              </a:pPr>
              <a:t>‹#›</a:t>
            </a:fld>
            <a:endParaRPr lang="es-ES" sz="900"/>
          </a:p>
        </p:txBody>
      </p:sp>
    </p:spTree>
    <p:extLst>
      <p:ext uri="{BB962C8B-B14F-4D97-AF65-F5344CB8AC3E}">
        <p14:creationId xmlns:p14="http://schemas.microsoft.com/office/powerpoint/2010/main" val="285838120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6077072"/>
      </p:ext>
    </p:extLst>
  </p:cSld>
  <p:clrMapOvr>
    <a:masterClrMapping/>
  </p:clrMapOvr>
  <mc:AlternateContent xmlns:mc="http://schemas.openxmlformats.org/markup-compatibility/2006" xmlns:p14="http://schemas.microsoft.com/office/powerpoint/2010/main">
    <mc:Choice Requires="p14">
      <p:transition spd="slow" p14:dur="1500" advClick="0" advTm="0">
        <p:pull/>
      </p:transition>
    </mc:Choice>
    <mc:Fallback xmlns="">
      <p:transition spd="slow" advClick="0" advTm="0">
        <p:pull/>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84993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61505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1584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46779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0768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413933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24364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38281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75678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50735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83380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0778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34949130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日期占位符 4"/>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27242310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33673099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20356533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764038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29069843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877C4908-FE0A-43F2-B8DA-9F7993525651}" type="slidenum">
              <a:rPr lang="zh-CN" altLang="en-US" smtClean="0"/>
              <a:t>‹#›</a:t>
            </a:fld>
            <a:endParaRPr lang="zh-CN" altLang="en-US"/>
          </a:p>
        </p:txBody>
      </p:sp>
    </p:spTree>
    <p:extLst>
      <p:ext uri="{BB962C8B-B14F-4D97-AF65-F5344CB8AC3E}">
        <p14:creationId xmlns:p14="http://schemas.microsoft.com/office/powerpoint/2010/main" val="4149338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17" cstate="email">
            <a:extLst>
              <a:ext uri="{28A0092B-C50C-407E-A947-70E740481C1C}">
                <a14:useLocalDpi xmlns:a14="http://schemas.microsoft.com/office/drawing/2010/main"/>
              </a:ext>
            </a:extLst>
          </a:blip>
          <a:stretch>
            <a:fillRect/>
          </a:stretch>
        </p:blipFill>
        <p:spPr>
          <a:xfrm>
            <a:off x="0" y="2990"/>
            <a:ext cx="9144000" cy="5137519"/>
          </a:xfrm>
          <a:prstGeom prst="rect">
            <a:avLst/>
          </a:prstGeom>
        </p:spPr>
      </p:pic>
      <p:sp>
        <p:nvSpPr>
          <p:cNvPr id="6" name="灯片编号占位符 5"/>
          <p:cNvSpPr>
            <a:spLocks noGrp="1"/>
          </p:cNvSpPr>
          <p:nvPr>
            <p:ph type="sldNum" sz="quarter" idx="4"/>
          </p:nvPr>
        </p:nvSpPr>
        <p:spPr>
          <a:xfrm>
            <a:off x="4355976" y="4862059"/>
            <a:ext cx="404100" cy="273844"/>
          </a:xfrm>
          <a:prstGeom prst="rect">
            <a:avLst/>
          </a:prstGeom>
        </p:spPr>
        <p:txBody>
          <a:bodyPr vert="horz" lIns="91440" tIns="45720" rIns="91440" bIns="45720" rtlCol="0" anchor="ctr"/>
          <a:lstStyle>
            <a:lvl1pPr algn="ctr">
              <a:defRPr sz="1050">
                <a:solidFill>
                  <a:schemeClr val="tx1">
                    <a:lumMod val="65000"/>
                    <a:lumOff val="35000"/>
                  </a:schemeClr>
                </a:solidFill>
              </a:defRPr>
            </a:lvl1pPr>
          </a:lstStyle>
          <a:p>
            <a:fld id="{877C4908-FE0A-43F2-B8DA-9F7993525651}" type="slidenum">
              <a:rPr lang="zh-CN" altLang="en-US" smtClean="0"/>
              <a:pPr/>
              <a:t>‹#›</a:t>
            </a:fld>
            <a:endParaRPr lang="zh-CN" altLang="en-US"/>
          </a:p>
        </p:txBody>
      </p:sp>
      <p:sp>
        <p:nvSpPr>
          <p:cNvPr id="7" name="等腰三角形 6"/>
          <p:cNvSpPr/>
          <p:nvPr userDrawn="1"/>
        </p:nvSpPr>
        <p:spPr>
          <a:xfrm rot="5400000">
            <a:off x="4680780" y="4949331"/>
            <a:ext cx="115188" cy="99300"/>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8" name="等腰三角形 7"/>
          <p:cNvSpPr/>
          <p:nvPr userDrawn="1"/>
        </p:nvSpPr>
        <p:spPr>
          <a:xfrm rot="16200000" flipH="1">
            <a:off x="4276024" y="4949332"/>
            <a:ext cx="115188" cy="99300"/>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Tree>
    <p:extLst>
      <p:ext uri="{BB962C8B-B14F-4D97-AF65-F5344CB8AC3E}">
        <p14:creationId xmlns:p14="http://schemas.microsoft.com/office/powerpoint/2010/main" val="3651951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2018/1/24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102053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0.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9.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11.xml"/><Relationship Id="rId5" Type="http://schemas.openxmlformats.org/officeDocument/2006/relationships/tags" Target="../tags/tag6.xml"/><Relationship Id="rId15" Type="http://schemas.openxmlformats.org/officeDocument/2006/relationships/image" Target="../media/image5.png"/><Relationship Id="rId10" Type="http://schemas.openxmlformats.org/officeDocument/2006/relationships/slideLayout" Target="../slideLayouts/slideLayout13.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995936" y="558386"/>
            <a:ext cx="1378579" cy="1375939"/>
            <a:chOff x="1988368" y="411510"/>
            <a:chExt cx="1657349" cy="1654175"/>
          </a:xfrm>
          <a:solidFill>
            <a:srgbClr val="FF0000"/>
          </a:solidFill>
        </p:grpSpPr>
        <p:sp>
          <p:nvSpPr>
            <p:cNvPr id="9" name="Freeform 7"/>
            <p:cNvSpPr>
              <a:spLocks/>
            </p:cNvSpPr>
            <p:nvPr/>
          </p:nvSpPr>
          <p:spPr bwMode="auto">
            <a:xfrm>
              <a:off x="3032943" y="825848"/>
              <a:ext cx="563562" cy="825500"/>
            </a:xfrm>
            <a:custGeom>
              <a:avLst/>
              <a:gdLst>
                <a:gd name="T0" fmla="*/ 2769 w 5152"/>
                <a:gd name="T1" fmla="*/ 287 h 7543"/>
                <a:gd name="T2" fmla="*/ 4806 w 5152"/>
                <a:gd name="T3" fmla="*/ 2323 h 7543"/>
                <a:gd name="T4" fmla="*/ 5137 w 5152"/>
                <a:gd name="T5" fmla="*/ 3070 h 7543"/>
                <a:gd name="T6" fmla="*/ 4742 w 5152"/>
                <a:gd name="T7" fmla="*/ 3772 h 7543"/>
                <a:gd name="T8" fmla="*/ 5137 w 5152"/>
                <a:gd name="T9" fmla="*/ 4473 h 7543"/>
                <a:gd name="T10" fmla="*/ 4806 w 5152"/>
                <a:gd name="T11" fmla="*/ 5220 h 7543"/>
                <a:gd name="T12" fmla="*/ 2769 w 5152"/>
                <a:gd name="T13" fmla="*/ 7256 h 7543"/>
                <a:gd name="T14" fmla="*/ 1725 w 5152"/>
                <a:gd name="T15" fmla="*/ 7256 h 7543"/>
                <a:gd name="T16" fmla="*/ 0 w 5152"/>
                <a:gd name="T17" fmla="*/ 5531 h 7543"/>
                <a:gd name="T18" fmla="*/ 3454 w 5152"/>
                <a:gd name="T19" fmla="*/ 5531 h 7543"/>
                <a:gd name="T20" fmla="*/ 3454 w 5152"/>
                <a:gd name="T21" fmla="*/ 2012 h 7543"/>
                <a:gd name="T22" fmla="*/ 0 w 5152"/>
                <a:gd name="T23" fmla="*/ 2012 h 7543"/>
                <a:gd name="T24" fmla="*/ 1725 w 5152"/>
                <a:gd name="T25" fmla="*/ 287 h 7543"/>
                <a:gd name="T26" fmla="*/ 2769 w 5152"/>
                <a:gd name="T27" fmla="*/ 287 h 7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52" h="7543">
                  <a:moveTo>
                    <a:pt x="2769" y="287"/>
                  </a:moveTo>
                  <a:lnTo>
                    <a:pt x="4806" y="2323"/>
                  </a:lnTo>
                  <a:cubicBezTo>
                    <a:pt x="5005" y="2522"/>
                    <a:pt x="5152" y="2800"/>
                    <a:pt x="5137" y="3070"/>
                  </a:cubicBezTo>
                  <a:cubicBezTo>
                    <a:pt x="5123" y="3308"/>
                    <a:pt x="4995" y="3625"/>
                    <a:pt x="4742" y="3772"/>
                  </a:cubicBezTo>
                  <a:cubicBezTo>
                    <a:pt x="4995" y="3918"/>
                    <a:pt x="5123" y="4235"/>
                    <a:pt x="5137" y="4473"/>
                  </a:cubicBezTo>
                  <a:cubicBezTo>
                    <a:pt x="5152" y="4743"/>
                    <a:pt x="5005" y="5021"/>
                    <a:pt x="4806" y="5220"/>
                  </a:cubicBezTo>
                  <a:lnTo>
                    <a:pt x="2769" y="7256"/>
                  </a:lnTo>
                  <a:cubicBezTo>
                    <a:pt x="2482" y="7543"/>
                    <a:pt x="2012" y="7543"/>
                    <a:pt x="1725" y="7256"/>
                  </a:cubicBezTo>
                  <a:lnTo>
                    <a:pt x="0" y="5531"/>
                  </a:lnTo>
                  <a:lnTo>
                    <a:pt x="3454" y="5531"/>
                  </a:lnTo>
                  <a:lnTo>
                    <a:pt x="3454" y="2012"/>
                  </a:lnTo>
                  <a:lnTo>
                    <a:pt x="0" y="2012"/>
                  </a:lnTo>
                  <a:lnTo>
                    <a:pt x="1725" y="287"/>
                  </a:lnTo>
                  <a:cubicBezTo>
                    <a:pt x="2012" y="0"/>
                    <a:pt x="2482" y="0"/>
                    <a:pt x="2769" y="28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2035993" y="825848"/>
              <a:ext cx="563562" cy="825500"/>
            </a:xfrm>
            <a:custGeom>
              <a:avLst/>
              <a:gdLst>
                <a:gd name="T0" fmla="*/ 2383 w 5153"/>
                <a:gd name="T1" fmla="*/ 7256 h 7544"/>
                <a:gd name="T2" fmla="*/ 346 w 5153"/>
                <a:gd name="T3" fmla="*/ 5220 h 7544"/>
                <a:gd name="T4" fmla="*/ 15 w 5153"/>
                <a:gd name="T5" fmla="*/ 4473 h 7544"/>
                <a:gd name="T6" fmla="*/ 410 w 5153"/>
                <a:gd name="T7" fmla="*/ 3772 h 7544"/>
                <a:gd name="T8" fmla="*/ 15 w 5153"/>
                <a:gd name="T9" fmla="*/ 3070 h 7544"/>
                <a:gd name="T10" fmla="*/ 346 w 5153"/>
                <a:gd name="T11" fmla="*/ 2324 h 7544"/>
                <a:gd name="T12" fmla="*/ 2383 w 5153"/>
                <a:gd name="T13" fmla="*/ 287 h 7544"/>
                <a:gd name="T14" fmla="*/ 3427 w 5153"/>
                <a:gd name="T15" fmla="*/ 287 h 7544"/>
                <a:gd name="T16" fmla="*/ 5153 w 5153"/>
                <a:gd name="T17" fmla="*/ 2012 h 7544"/>
                <a:gd name="T18" fmla="*/ 1698 w 5153"/>
                <a:gd name="T19" fmla="*/ 2012 h 7544"/>
                <a:gd name="T20" fmla="*/ 1698 w 5153"/>
                <a:gd name="T21" fmla="*/ 5531 h 7544"/>
                <a:gd name="T22" fmla="*/ 5153 w 5153"/>
                <a:gd name="T23" fmla="*/ 5531 h 7544"/>
                <a:gd name="T24" fmla="*/ 3427 w 5153"/>
                <a:gd name="T25" fmla="*/ 7256 h 7544"/>
                <a:gd name="T26" fmla="*/ 2383 w 5153"/>
                <a:gd name="T27" fmla="*/ 7256 h 7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53" h="7544">
                  <a:moveTo>
                    <a:pt x="2383" y="7256"/>
                  </a:moveTo>
                  <a:lnTo>
                    <a:pt x="346" y="5220"/>
                  </a:lnTo>
                  <a:cubicBezTo>
                    <a:pt x="148" y="5021"/>
                    <a:pt x="0" y="4743"/>
                    <a:pt x="15" y="4473"/>
                  </a:cubicBezTo>
                  <a:cubicBezTo>
                    <a:pt x="29" y="4236"/>
                    <a:pt x="158" y="3919"/>
                    <a:pt x="410" y="3772"/>
                  </a:cubicBezTo>
                  <a:cubicBezTo>
                    <a:pt x="158" y="3625"/>
                    <a:pt x="29" y="3308"/>
                    <a:pt x="15" y="3070"/>
                  </a:cubicBezTo>
                  <a:cubicBezTo>
                    <a:pt x="0" y="2800"/>
                    <a:pt x="148" y="2522"/>
                    <a:pt x="346" y="2324"/>
                  </a:cubicBezTo>
                  <a:lnTo>
                    <a:pt x="2383" y="287"/>
                  </a:lnTo>
                  <a:cubicBezTo>
                    <a:pt x="2670" y="0"/>
                    <a:pt x="3140" y="0"/>
                    <a:pt x="3427" y="287"/>
                  </a:cubicBezTo>
                  <a:lnTo>
                    <a:pt x="5153" y="2012"/>
                  </a:lnTo>
                  <a:lnTo>
                    <a:pt x="1698" y="2012"/>
                  </a:lnTo>
                  <a:lnTo>
                    <a:pt x="1698" y="5531"/>
                  </a:lnTo>
                  <a:lnTo>
                    <a:pt x="5153" y="5531"/>
                  </a:lnTo>
                  <a:lnTo>
                    <a:pt x="3427" y="7256"/>
                  </a:lnTo>
                  <a:cubicBezTo>
                    <a:pt x="3140" y="7544"/>
                    <a:pt x="2670" y="7544"/>
                    <a:pt x="2383" y="725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9"/>
            <p:cNvSpPr>
              <a:spLocks/>
            </p:cNvSpPr>
            <p:nvPr/>
          </p:nvSpPr>
          <p:spPr bwMode="auto">
            <a:xfrm>
              <a:off x="2404293" y="1454498"/>
              <a:ext cx="823912" cy="563563"/>
            </a:xfrm>
            <a:custGeom>
              <a:avLst/>
              <a:gdLst>
                <a:gd name="T0" fmla="*/ 7257 w 7544"/>
                <a:gd name="T1" fmla="*/ 2769 h 5152"/>
                <a:gd name="T2" fmla="*/ 5220 w 7544"/>
                <a:gd name="T3" fmla="*/ 4806 h 5152"/>
                <a:gd name="T4" fmla="*/ 4474 w 7544"/>
                <a:gd name="T5" fmla="*/ 5137 h 5152"/>
                <a:gd name="T6" fmla="*/ 3772 w 7544"/>
                <a:gd name="T7" fmla="*/ 4742 h 5152"/>
                <a:gd name="T8" fmla="*/ 3071 w 7544"/>
                <a:gd name="T9" fmla="*/ 5137 h 5152"/>
                <a:gd name="T10" fmla="*/ 2324 w 7544"/>
                <a:gd name="T11" fmla="*/ 4806 h 5152"/>
                <a:gd name="T12" fmla="*/ 288 w 7544"/>
                <a:gd name="T13" fmla="*/ 2769 h 5152"/>
                <a:gd name="T14" fmla="*/ 288 w 7544"/>
                <a:gd name="T15" fmla="*/ 1725 h 5152"/>
                <a:gd name="T16" fmla="*/ 2013 w 7544"/>
                <a:gd name="T17" fmla="*/ 0 h 5152"/>
                <a:gd name="T18" fmla="*/ 2013 w 7544"/>
                <a:gd name="T19" fmla="*/ 3454 h 5152"/>
                <a:gd name="T20" fmla="*/ 5532 w 7544"/>
                <a:gd name="T21" fmla="*/ 3454 h 5152"/>
                <a:gd name="T22" fmla="*/ 5532 w 7544"/>
                <a:gd name="T23" fmla="*/ 0 h 5152"/>
                <a:gd name="T24" fmla="*/ 7257 w 7544"/>
                <a:gd name="T25" fmla="*/ 1725 h 5152"/>
                <a:gd name="T26" fmla="*/ 7257 w 7544"/>
                <a:gd name="T27" fmla="*/ 2769 h 5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44" h="5152">
                  <a:moveTo>
                    <a:pt x="7257" y="2769"/>
                  </a:moveTo>
                  <a:lnTo>
                    <a:pt x="5220" y="4806"/>
                  </a:lnTo>
                  <a:cubicBezTo>
                    <a:pt x="5022" y="5005"/>
                    <a:pt x="4744" y="5152"/>
                    <a:pt x="4474" y="5137"/>
                  </a:cubicBezTo>
                  <a:cubicBezTo>
                    <a:pt x="4236" y="5123"/>
                    <a:pt x="3919" y="4995"/>
                    <a:pt x="3772" y="4742"/>
                  </a:cubicBezTo>
                  <a:cubicBezTo>
                    <a:pt x="3625" y="4995"/>
                    <a:pt x="3308" y="5123"/>
                    <a:pt x="3071" y="5137"/>
                  </a:cubicBezTo>
                  <a:cubicBezTo>
                    <a:pt x="2801" y="5152"/>
                    <a:pt x="2523" y="5005"/>
                    <a:pt x="2324" y="4806"/>
                  </a:cubicBezTo>
                  <a:lnTo>
                    <a:pt x="288" y="2769"/>
                  </a:lnTo>
                  <a:cubicBezTo>
                    <a:pt x="0" y="2482"/>
                    <a:pt x="0" y="2012"/>
                    <a:pt x="288" y="1725"/>
                  </a:cubicBezTo>
                  <a:lnTo>
                    <a:pt x="2013" y="0"/>
                  </a:lnTo>
                  <a:lnTo>
                    <a:pt x="2013" y="3454"/>
                  </a:lnTo>
                  <a:lnTo>
                    <a:pt x="5532" y="3454"/>
                  </a:lnTo>
                  <a:lnTo>
                    <a:pt x="5532" y="0"/>
                  </a:lnTo>
                  <a:lnTo>
                    <a:pt x="7257" y="1725"/>
                  </a:lnTo>
                  <a:cubicBezTo>
                    <a:pt x="7544" y="2012"/>
                    <a:pt x="7544" y="2482"/>
                    <a:pt x="7257" y="276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0"/>
            <p:cNvSpPr>
              <a:spLocks/>
            </p:cNvSpPr>
            <p:nvPr/>
          </p:nvSpPr>
          <p:spPr bwMode="auto">
            <a:xfrm>
              <a:off x="2404293" y="459135"/>
              <a:ext cx="823912" cy="563563"/>
            </a:xfrm>
            <a:custGeom>
              <a:avLst/>
              <a:gdLst>
                <a:gd name="T0" fmla="*/ 287 w 7543"/>
                <a:gd name="T1" fmla="*/ 2383 h 5153"/>
                <a:gd name="T2" fmla="*/ 2323 w 7543"/>
                <a:gd name="T3" fmla="*/ 346 h 5153"/>
                <a:gd name="T4" fmla="*/ 3070 w 7543"/>
                <a:gd name="T5" fmla="*/ 15 h 5153"/>
                <a:gd name="T6" fmla="*/ 3772 w 7543"/>
                <a:gd name="T7" fmla="*/ 410 h 5153"/>
                <a:gd name="T8" fmla="*/ 4473 w 7543"/>
                <a:gd name="T9" fmla="*/ 15 h 5153"/>
                <a:gd name="T10" fmla="*/ 5220 w 7543"/>
                <a:gd name="T11" fmla="*/ 346 h 5153"/>
                <a:gd name="T12" fmla="*/ 7256 w 7543"/>
                <a:gd name="T13" fmla="*/ 2383 h 5153"/>
                <a:gd name="T14" fmla="*/ 7256 w 7543"/>
                <a:gd name="T15" fmla="*/ 3427 h 5153"/>
                <a:gd name="T16" fmla="*/ 5531 w 7543"/>
                <a:gd name="T17" fmla="*/ 5153 h 5153"/>
                <a:gd name="T18" fmla="*/ 5531 w 7543"/>
                <a:gd name="T19" fmla="*/ 1698 h 5153"/>
                <a:gd name="T20" fmla="*/ 2012 w 7543"/>
                <a:gd name="T21" fmla="*/ 1698 h 5153"/>
                <a:gd name="T22" fmla="*/ 2012 w 7543"/>
                <a:gd name="T23" fmla="*/ 5153 h 5153"/>
                <a:gd name="T24" fmla="*/ 287 w 7543"/>
                <a:gd name="T25" fmla="*/ 3427 h 5153"/>
                <a:gd name="T26" fmla="*/ 287 w 7543"/>
                <a:gd name="T27" fmla="*/ 2383 h 5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43" h="5153">
                  <a:moveTo>
                    <a:pt x="287" y="2383"/>
                  </a:moveTo>
                  <a:lnTo>
                    <a:pt x="2323" y="346"/>
                  </a:lnTo>
                  <a:cubicBezTo>
                    <a:pt x="2522" y="148"/>
                    <a:pt x="2800" y="0"/>
                    <a:pt x="3070" y="15"/>
                  </a:cubicBezTo>
                  <a:cubicBezTo>
                    <a:pt x="3308" y="29"/>
                    <a:pt x="3625" y="158"/>
                    <a:pt x="3772" y="410"/>
                  </a:cubicBezTo>
                  <a:cubicBezTo>
                    <a:pt x="3918" y="158"/>
                    <a:pt x="4235" y="29"/>
                    <a:pt x="4473" y="15"/>
                  </a:cubicBezTo>
                  <a:cubicBezTo>
                    <a:pt x="4743" y="0"/>
                    <a:pt x="5021" y="148"/>
                    <a:pt x="5220" y="346"/>
                  </a:cubicBezTo>
                  <a:lnTo>
                    <a:pt x="7256" y="2383"/>
                  </a:lnTo>
                  <a:cubicBezTo>
                    <a:pt x="7543" y="2670"/>
                    <a:pt x="7543" y="3140"/>
                    <a:pt x="7256" y="3427"/>
                  </a:cubicBezTo>
                  <a:lnTo>
                    <a:pt x="5531" y="5153"/>
                  </a:lnTo>
                  <a:lnTo>
                    <a:pt x="5531" y="1698"/>
                  </a:lnTo>
                  <a:lnTo>
                    <a:pt x="2012" y="1698"/>
                  </a:lnTo>
                  <a:lnTo>
                    <a:pt x="2012" y="5153"/>
                  </a:lnTo>
                  <a:lnTo>
                    <a:pt x="287" y="3427"/>
                  </a:lnTo>
                  <a:cubicBezTo>
                    <a:pt x="0" y="3140"/>
                    <a:pt x="0" y="2670"/>
                    <a:pt x="287" y="238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1"/>
            <p:cNvSpPr>
              <a:spLocks noEditPoints="1"/>
            </p:cNvSpPr>
            <p:nvPr/>
          </p:nvSpPr>
          <p:spPr bwMode="auto">
            <a:xfrm>
              <a:off x="1988368" y="411510"/>
              <a:ext cx="1657349" cy="1654175"/>
            </a:xfrm>
            <a:custGeom>
              <a:avLst/>
              <a:gdLst>
                <a:gd name="T0" fmla="*/ 2683 w 15153"/>
                <a:gd name="T1" fmla="*/ 11525 h 15152"/>
                <a:gd name="T2" fmla="*/ 31 w 15153"/>
                <a:gd name="T3" fmla="*/ 8555 h 15152"/>
                <a:gd name="T4" fmla="*/ 15 w 15153"/>
                <a:gd name="T5" fmla="*/ 6693 h 15152"/>
                <a:gd name="T6" fmla="*/ 2551 w 15153"/>
                <a:gd name="T7" fmla="*/ 3727 h 15152"/>
                <a:gd name="T8" fmla="*/ 3679 w 15153"/>
                <a:gd name="T9" fmla="*/ 2610 h 15152"/>
                <a:gd name="T10" fmla="*/ 6596 w 15153"/>
                <a:gd name="T11" fmla="*/ 31 h 15152"/>
                <a:gd name="T12" fmla="*/ 8191 w 15153"/>
                <a:gd name="T13" fmla="*/ 12 h 15152"/>
                <a:gd name="T14" fmla="*/ 11424 w 15153"/>
                <a:gd name="T15" fmla="*/ 2551 h 15152"/>
                <a:gd name="T16" fmla="*/ 12084 w 15153"/>
                <a:gd name="T17" fmla="*/ 3455 h 15152"/>
                <a:gd name="T18" fmla="*/ 15083 w 15153"/>
                <a:gd name="T19" fmla="*/ 6453 h 15152"/>
                <a:gd name="T20" fmla="*/ 15144 w 15153"/>
                <a:gd name="T21" fmla="*/ 8258 h 15152"/>
                <a:gd name="T22" fmla="*/ 14683 w 15153"/>
                <a:gd name="T23" fmla="*/ 9343 h 15152"/>
                <a:gd name="T24" fmla="*/ 11727 w 15153"/>
                <a:gd name="T25" fmla="*/ 11727 h 15152"/>
                <a:gd name="T26" fmla="*/ 9090 w 15153"/>
                <a:gd name="T27" fmla="*/ 14891 h 15152"/>
                <a:gd name="T28" fmla="*/ 7576 w 15153"/>
                <a:gd name="T29" fmla="*/ 14924 h 15152"/>
                <a:gd name="T30" fmla="*/ 6112 w 15153"/>
                <a:gd name="T31" fmla="*/ 14924 h 15152"/>
                <a:gd name="T32" fmla="*/ 3504 w 15153"/>
                <a:gd name="T33" fmla="*/ 12235 h 15152"/>
                <a:gd name="T34" fmla="*/ 7654 w 15153"/>
                <a:gd name="T35" fmla="*/ 14806 h 15152"/>
                <a:gd name="T36" fmla="*/ 7029 w 15153"/>
                <a:gd name="T37" fmla="*/ 14986 h 15152"/>
                <a:gd name="T38" fmla="*/ 6572 w 15153"/>
                <a:gd name="T39" fmla="*/ 14970 h 15152"/>
                <a:gd name="T40" fmla="*/ 6014 w 15153"/>
                <a:gd name="T41" fmla="*/ 14678 h 15152"/>
                <a:gd name="T42" fmla="*/ 3617 w 15153"/>
                <a:gd name="T43" fmla="*/ 12134 h 15152"/>
                <a:gd name="T44" fmla="*/ 3588 w 15153"/>
                <a:gd name="T45" fmla="*/ 11563 h 15152"/>
                <a:gd name="T46" fmla="*/ 2802 w 15153"/>
                <a:gd name="T47" fmla="*/ 11434 h 15152"/>
                <a:gd name="T48" fmla="*/ 341 w 15153"/>
                <a:gd name="T49" fmla="*/ 8954 h 15152"/>
                <a:gd name="T50" fmla="*/ 155 w 15153"/>
                <a:gd name="T51" fmla="*/ 8429 h 15152"/>
                <a:gd name="T52" fmla="*/ 357 w 15153"/>
                <a:gd name="T53" fmla="*/ 7635 h 15152"/>
                <a:gd name="T54" fmla="*/ 169 w 15153"/>
                <a:gd name="T55" fmla="*/ 7050 h 15152"/>
                <a:gd name="T56" fmla="*/ 181 w 15153"/>
                <a:gd name="T57" fmla="*/ 6572 h 15152"/>
                <a:gd name="T58" fmla="*/ 473 w 15153"/>
                <a:gd name="T59" fmla="*/ 6014 h 15152"/>
                <a:gd name="T60" fmla="*/ 3017 w 15153"/>
                <a:gd name="T61" fmla="*/ 3617 h 15152"/>
                <a:gd name="T62" fmla="*/ 3588 w 15153"/>
                <a:gd name="T63" fmla="*/ 3588 h 15152"/>
                <a:gd name="T64" fmla="*/ 3701 w 15153"/>
                <a:gd name="T65" fmla="*/ 2829 h 15152"/>
                <a:gd name="T66" fmla="*/ 6197 w 15153"/>
                <a:gd name="T67" fmla="*/ 341 h 15152"/>
                <a:gd name="T68" fmla="*/ 6722 w 15153"/>
                <a:gd name="T69" fmla="*/ 155 h 15152"/>
                <a:gd name="T70" fmla="*/ 7535 w 15153"/>
                <a:gd name="T71" fmla="*/ 370 h 15152"/>
                <a:gd name="T72" fmla="*/ 8122 w 15153"/>
                <a:gd name="T73" fmla="*/ 165 h 15152"/>
                <a:gd name="T74" fmla="*/ 8579 w 15153"/>
                <a:gd name="T75" fmla="*/ 181 h 15152"/>
                <a:gd name="T76" fmla="*/ 9137 w 15153"/>
                <a:gd name="T77" fmla="*/ 473 h 15152"/>
                <a:gd name="T78" fmla="*/ 11484 w 15153"/>
                <a:gd name="T79" fmla="*/ 2895 h 15152"/>
                <a:gd name="T80" fmla="*/ 11576 w 15153"/>
                <a:gd name="T81" fmla="*/ 3508 h 15152"/>
                <a:gd name="T82" fmla="*/ 12237 w 15153"/>
                <a:gd name="T83" fmla="*/ 3658 h 15152"/>
                <a:gd name="T84" fmla="*/ 14754 w 15153"/>
                <a:gd name="T85" fmla="*/ 6113 h 15152"/>
                <a:gd name="T86" fmla="*/ 14987 w 15153"/>
                <a:gd name="T87" fmla="*/ 6656 h 15152"/>
                <a:gd name="T88" fmla="*/ 14851 w 15153"/>
                <a:gd name="T89" fmla="*/ 7420 h 15152"/>
                <a:gd name="T90" fmla="*/ 14963 w 15153"/>
                <a:gd name="T91" fmla="*/ 8018 h 15152"/>
                <a:gd name="T92" fmla="*/ 14985 w 15153"/>
                <a:gd name="T93" fmla="*/ 8511 h 15152"/>
                <a:gd name="T94" fmla="*/ 14744 w 15153"/>
                <a:gd name="T95" fmla="*/ 9053 h 15152"/>
                <a:gd name="T96" fmla="*/ 12328 w 15153"/>
                <a:gd name="T97" fmla="*/ 11446 h 15152"/>
                <a:gd name="T98" fmla="*/ 11750 w 15153"/>
                <a:gd name="T99" fmla="*/ 11586 h 15152"/>
                <a:gd name="T100" fmla="*/ 11546 w 15153"/>
                <a:gd name="T101" fmla="*/ 12099 h 15152"/>
                <a:gd name="T102" fmla="*/ 9145 w 15153"/>
                <a:gd name="T103" fmla="*/ 14672 h 15152"/>
                <a:gd name="T104" fmla="*/ 8592 w 15153"/>
                <a:gd name="T105" fmla="*/ 14967 h 15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153" h="15152">
                  <a:moveTo>
                    <a:pt x="3504" y="12235"/>
                  </a:moveTo>
                  <a:lnTo>
                    <a:pt x="3483" y="12179"/>
                  </a:lnTo>
                  <a:cubicBezTo>
                    <a:pt x="3435" y="12031"/>
                    <a:pt x="3415" y="11883"/>
                    <a:pt x="3424" y="11727"/>
                  </a:cubicBezTo>
                  <a:cubicBezTo>
                    <a:pt x="3297" y="11734"/>
                    <a:pt x="3173" y="11721"/>
                    <a:pt x="3049" y="11692"/>
                  </a:cubicBezTo>
                  <a:cubicBezTo>
                    <a:pt x="2959" y="11669"/>
                    <a:pt x="2873" y="11633"/>
                    <a:pt x="2791" y="11590"/>
                  </a:cubicBezTo>
                  <a:cubicBezTo>
                    <a:pt x="2754" y="11570"/>
                    <a:pt x="2718" y="11549"/>
                    <a:pt x="2683" y="11525"/>
                  </a:cubicBezTo>
                  <a:cubicBezTo>
                    <a:pt x="2622" y="11483"/>
                    <a:pt x="2566" y="11437"/>
                    <a:pt x="2512" y="11387"/>
                  </a:cubicBezTo>
                  <a:lnTo>
                    <a:pt x="420" y="9292"/>
                  </a:lnTo>
                  <a:cubicBezTo>
                    <a:pt x="354" y="9218"/>
                    <a:pt x="295" y="9142"/>
                    <a:pt x="240" y="9060"/>
                  </a:cubicBezTo>
                  <a:cubicBezTo>
                    <a:pt x="201" y="8997"/>
                    <a:pt x="166" y="8935"/>
                    <a:pt x="134" y="8868"/>
                  </a:cubicBezTo>
                  <a:cubicBezTo>
                    <a:pt x="99" y="8789"/>
                    <a:pt x="70" y="8711"/>
                    <a:pt x="47" y="8627"/>
                  </a:cubicBezTo>
                  <a:lnTo>
                    <a:pt x="31" y="8555"/>
                  </a:lnTo>
                  <a:cubicBezTo>
                    <a:pt x="11" y="8447"/>
                    <a:pt x="0" y="8336"/>
                    <a:pt x="9" y="8226"/>
                  </a:cubicBezTo>
                  <a:cubicBezTo>
                    <a:pt x="14" y="8176"/>
                    <a:pt x="21" y="8128"/>
                    <a:pt x="29" y="8079"/>
                  </a:cubicBezTo>
                  <a:cubicBezTo>
                    <a:pt x="65" y="7900"/>
                    <a:pt x="130" y="7730"/>
                    <a:pt x="227" y="7576"/>
                  </a:cubicBezTo>
                  <a:cubicBezTo>
                    <a:pt x="126" y="7416"/>
                    <a:pt x="60" y="7240"/>
                    <a:pt x="26" y="7054"/>
                  </a:cubicBezTo>
                  <a:cubicBezTo>
                    <a:pt x="22" y="7031"/>
                    <a:pt x="18" y="7007"/>
                    <a:pt x="15" y="6984"/>
                  </a:cubicBezTo>
                  <a:cubicBezTo>
                    <a:pt x="3" y="6886"/>
                    <a:pt x="5" y="6791"/>
                    <a:pt x="15" y="6693"/>
                  </a:cubicBezTo>
                  <a:cubicBezTo>
                    <a:pt x="24" y="6627"/>
                    <a:pt x="37" y="6564"/>
                    <a:pt x="54" y="6500"/>
                  </a:cubicBezTo>
                  <a:cubicBezTo>
                    <a:pt x="76" y="6425"/>
                    <a:pt x="102" y="6354"/>
                    <a:pt x="135" y="6282"/>
                  </a:cubicBezTo>
                  <a:cubicBezTo>
                    <a:pt x="169" y="6211"/>
                    <a:pt x="206" y="6145"/>
                    <a:pt x="248" y="6079"/>
                  </a:cubicBezTo>
                  <a:cubicBezTo>
                    <a:pt x="292" y="6014"/>
                    <a:pt x="339" y="5953"/>
                    <a:pt x="389" y="5894"/>
                  </a:cubicBezTo>
                  <a:cubicBezTo>
                    <a:pt x="415" y="5865"/>
                    <a:pt x="442" y="5836"/>
                    <a:pt x="469" y="5808"/>
                  </a:cubicBezTo>
                  <a:lnTo>
                    <a:pt x="2551" y="3727"/>
                  </a:lnTo>
                  <a:lnTo>
                    <a:pt x="2644" y="3651"/>
                  </a:lnTo>
                  <a:cubicBezTo>
                    <a:pt x="2706" y="3610"/>
                    <a:pt x="2767" y="3573"/>
                    <a:pt x="2834" y="3540"/>
                  </a:cubicBezTo>
                  <a:cubicBezTo>
                    <a:pt x="2907" y="3506"/>
                    <a:pt x="2979" y="3479"/>
                    <a:pt x="3057" y="3458"/>
                  </a:cubicBezTo>
                  <a:cubicBezTo>
                    <a:pt x="3178" y="3429"/>
                    <a:pt x="3299" y="3416"/>
                    <a:pt x="3424" y="3424"/>
                  </a:cubicBezTo>
                  <a:cubicBezTo>
                    <a:pt x="3418" y="3303"/>
                    <a:pt x="3429" y="3185"/>
                    <a:pt x="3455" y="3067"/>
                  </a:cubicBezTo>
                  <a:cubicBezTo>
                    <a:pt x="3494" y="2901"/>
                    <a:pt x="3575" y="2745"/>
                    <a:pt x="3679" y="2610"/>
                  </a:cubicBezTo>
                  <a:cubicBezTo>
                    <a:pt x="3706" y="2576"/>
                    <a:pt x="3735" y="2544"/>
                    <a:pt x="3765" y="2512"/>
                  </a:cubicBezTo>
                  <a:lnTo>
                    <a:pt x="5859" y="420"/>
                  </a:lnTo>
                  <a:cubicBezTo>
                    <a:pt x="5933" y="354"/>
                    <a:pt x="6009" y="295"/>
                    <a:pt x="6092" y="240"/>
                  </a:cubicBezTo>
                  <a:cubicBezTo>
                    <a:pt x="6154" y="201"/>
                    <a:pt x="6217" y="166"/>
                    <a:pt x="6283" y="134"/>
                  </a:cubicBezTo>
                  <a:cubicBezTo>
                    <a:pt x="6362" y="99"/>
                    <a:pt x="6440" y="70"/>
                    <a:pt x="6524" y="47"/>
                  </a:cubicBezTo>
                  <a:lnTo>
                    <a:pt x="6596" y="31"/>
                  </a:lnTo>
                  <a:cubicBezTo>
                    <a:pt x="6705" y="11"/>
                    <a:pt x="6815" y="0"/>
                    <a:pt x="6925" y="9"/>
                  </a:cubicBezTo>
                  <a:cubicBezTo>
                    <a:pt x="7033" y="20"/>
                    <a:pt x="7136" y="40"/>
                    <a:pt x="7239" y="71"/>
                  </a:cubicBezTo>
                  <a:cubicBezTo>
                    <a:pt x="7357" y="110"/>
                    <a:pt x="7470" y="161"/>
                    <a:pt x="7576" y="227"/>
                  </a:cubicBezTo>
                  <a:cubicBezTo>
                    <a:pt x="7653" y="176"/>
                    <a:pt x="7740" y="135"/>
                    <a:pt x="7827" y="101"/>
                  </a:cubicBezTo>
                  <a:cubicBezTo>
                    <a:pt x="7930" y="62"/>
                    <a:pt x="8034" y="35"/>
                    <a:pt x="8144" y="18"/>
                  </a:cubicBezTo>
                  <a:lnTo>
                    <a:pt x="8191" y="12"/>
                  </a:lnTo>
                  <a:cubicBezTo>
                    <a:pt x="8280" y="3"/>
                    <a:pt x="8369" y="6"/>
                    <a:pt x="8458" y="15"/>
                  </a:cubicBezTo>
                  <a:cubicBezTo>
                    <a:pt x="8537" y="26"/>
                    <a:pt x="8612" y="42"/>
                    <a:pt x="8688" y="65"/>
                  </a:cubicBezTo>
                  <a:cubicBezTo>
                    <a:pt x="8725" y="77"/>
                    <a:pt x="8762" y="90"/>
                    <a:pt x="8798" y="104"/>
                  </a:cubicBezTo>
                  <a:cubicBezTo>
                    <a:pt x="8907" y="149"/>
                    <a:pt x="9006" y="204"/>
                    <a:pt x="9104" y="270"/>
                  </a:cubicBezTo>
                  <a:cubicBezTo>
                    <a:pt x="9179" y="323"/>
                    <a:pt x="9248" y="379"/>
                    <a:pt x="9315" y="442"/>
                  </a:cubicBezTo>
                  <a:lnTo>
                    <a:pt x="11424" y="2551"/>
                  </a:lnTo>
                  <a:lnTo>
                    <a:pt x="11500" y="2644"/>
                  </a:lnTo>
                  <a:cubicBezTo>
                    <a:pt x="11518" y="2671"/>
                    <a:pt x="11536" y="2698"/>
                    <a:pt x="11553" y="2726"/>
                  </a:cubicBezTo>
                  <a:cubicBezTo>
                    <a:pt x="11610" y="2823"/>
                    <a:pt x="11653" y="2921"/>
                    <a:pt x="11685" y="3029"/>
                  </a:cubicBezTo>
                  <a:lnTo>
                    <a:pt x="11700" y="3086"/>
                  </a:lnTo>
                  <a:cubicBezTo>
                    <a:pt x="11724" y="3198"/>
                    <a:pt x="11734" y="3309"/>
                    <a:pt x="11727" y="3424"/>
                  </a:cubicBezTo>
                  <a:cubicBezTo>
                    <a:pt x="11848" y="3418"/>
                    <a:pt x="11966" y="3429"/>
                    <a:pt x="12084" y="3455"/>
                  </a:cubicBezTo>
                  <a:cubicBezTo>
                    <a:pt x="12250" y="3495"/>
                    <a:pt x="12406" y="3575"/>
                    <a:pt x="12541" y="3679"/>
                  </a:cubicBezTo>
                  <a:cubicBezTo>
                    <a:pt x="12575" y="3706"/>
                    <a:pt x="12608" y="3735"/>
                    <a:pt x="12640" y="3765"/>
                  </a:cubicBezTo>
                  <a:lnTo>
                    <a:pt x="14732" y="5859"/>
                  </a:lnTo>
                  <a:cubicBezTo>
                    <a:pt x="14789" y="5924"/>
                    <a:pt x="14841" y="5990"/>
                    <a:pt x="14891" y="6061"/>
                  </a:cubicBezTo>
                  <a:cubicBezTo>
                    <a:pt x="14938" y="6133"/>
                    <a:pt x="14980" y="6205"/>
                    <a:pt x="15017" y="6283"/>
                  </a:cubicBezTo>
                  <a:cubicBezTo>
                    <a:pt x="15042" y="6339"/>
                    <a:pt x="15064" y="6395"/>
                    <a:pt x="15083" y="6453"/>
                  </a:cubicBezTo>
                  <a:lnTo>
                    <a:pt x="15104" y="6524"/>
                  </a:lnTo>
                  <a:cubicBezTo>
                    <a:pt x="15136" y="6655"/>
                    <a:pt x="15153" y="6790"/>
                    <a:pt x="15142" y="6925"/>
                  </a:cubicBezTo>
                  <a:cubicBezTo>
                    <a:pt x="15131" y="7041"/>
                    <a:pt x="15108" y="7151"/>
                    <a:pt x="15072" y="7262"/>
                  </a:cubicBezTo>
                  <a:cubicBezTo>
                    <a:pt x="15035" y="7372"/>
                    <a:pt x="14986" y="7478"/>
                    <a:pt x="14924" y="7576"/>
                  </a:cubicBezTo>
                  <a:cubicBezTo>
                    <a:pt x="14945" y="7609"/>
                    <a:pt x="14964" y="7643"/>
                    <a:pt x="14983" y="7678"/>
                  </a:cubicBezTo>
                  <a:cubicBezTo>
                    <a:pt x="15075" y="7859"/>
                    <a:pt x="15132" y="8055"/>
                    <a:pt x="15144" y="8258"/>
                  </a:cubicBezTo>
                  <a:cubicBezTo>
                    <a:pt x="15146" y="8326"/>
                    <a:pt x="15143" y="8391"/>
                    <a:pt x="15136" y="8458"/>
                  </a:cubicBezTo>
                  <a:cubicBezTo>
                    <a:pt x="15129" y="8511"/>
                    <a:pt x="15119" y="8562"/>
                    <a:pt x="15108" y="8613"/>
                  </a:cubicBezTo>
                  <a:cubicBezTo>
                    <a:pt x="15088" y="8690"/>
                    <a:pt x="15063" y="8761"/>
                    <a:pt x="15033" y="8834"/>
                  </a:cubicBezTo>
                  <a:cubicBezTo>
                    <a:pt x="15000" y="8906"/>
                    <a:pt x="14965" y="8973"/>
                    <a:pt x="14924" y="9039"/>
                  </a:cubicBezTo>
                  <a:cubicBezTo>
                    <a:pt x="14881" y="9105"/>
                    <a:pt x="14836" y="9167"/>
                    <a:pt x="14787" y="9228"/>
                  </a:cubicBezTo>
                  <a:cubicBezTo>
                    <a:pt x="14753" y="9268"/>
                    <a:pt x="14719" y="9306"/>
                    <a:pt x="14683" y="9343"/>
                  </a:cubicBezTo>
                  <a:lnTo>
                    <a:pt x="12600" y="11424"/>
                  </a:lnTo>
                  <a:lnTo>
                    <a:pt x="12507" y="11500"/>
                  </a:lnTo>
                  <a:cubicBezTo>
                    <a:pt x="12454" y="11536"/>
                    <a:pt x="12401" y="11568"/>
                    <a:pt x="12345" y="11598"/>
                  </a:cubicBezTo>
                  <a:cubicBezTo>
                    <a:pt x="12272" y="11634"/>
                    <a:pt x="12200" y="11662"/>
                    <a:pt x="12123" y="11685"/>
                  </a:cubicBezTo>
                  <a:cubicBezTo>
                    <a:pt x="12046" y="11706"/>
                    <a:pt x="11970" y="11720"/>
                    <a:pt x="11891" y="11726"/>
                  </a:cubicBezTo>
                  <a:cubicBezTo>
                    <a:pt x="11836" y="11730"/>
                    <a:pt x="11782" y="11730"/>
                    <a:pt x="11727" y="11727"/>
                  </a:cubicBezTo>
                  <a:cubicBezTo>
                    <a:pt x="11734" y="11854"/>
                    <a:pt x="11721" y="11978"/>
                    <a:pt x="11692" y="12102"/>
                  </a:cubicBezTo>
                  <a:cubicBezTo>
                    <a:pt x="11669" y="12192"/>
                    <a:pt x="11633" y="12279"/>
                    <a:pt x="11590" y="12361"/>
                  </a:cubicBezTo>
                  <a:cubicBezTo>
                    <a:pt x="11540" y="12452"/>
                    <a:pt x="11482" y="12534"/>
                    <a:pt x="11413" y="12611"/>
                  </a:cubicBezTo>
                  <a:lnTo>
                    <a:pt x="11386" y="12640"/>
                  </a:lnTo>
                  <a:lnTo>
                    <a:pt x="9292" y="14732"/>
                  </a:lnTo>
                  <a:cubicBezTo>
                    <a:pt x="9227" y="14789"/>
                    <a:pt x="9161" y="14841"/>
                    <a:pt x="9090" y="14891"/>
                  </a:cubicBezTo>
                  <a:cubicBezTo>
                    <a:pt x="9029" y="14932"/>
                    <a:pt x="8967" y="14968"/>
                    <a:pt x="8901" y="15001"/>
                  </a:cubicBezTo>
                  <a:cubicBezTo>
                    <a:pt x="8823" y="15039"/>
                    <a:pt x="8746" y="15069"/>
                    <a:pt x="8663" y="15094"/>
                  </a:cubicBezTo>
                  <a:lnTo>
                    <a:pt x="8591" y="15113"/>
                  </a:lnTo>
                  <a:cubicBezTo>
                    <a:pt x="8471" y="15138"/>
                    <a:pt x="8349" y="15152"/>
                    <a:pt x="8226" y="15142"/>
                  </a:cubicBezTo>
                  <a:cubicBezTo>
                    <a:pt x="8110" y="15131"/>
                    <a:pt x="8000" y="15108"/>
                    <a:pt x="7889" y="15072"/>
                  </a:cubicBezTo>
                  <a:cubicBezTo>
                    <a:pt x="7779" y="15035"/>
                    <a:pt x="7673" y="14986"/>
                    <a:pt x="7576" y="14924"/>
                  </a:cubicBezTo>
                  <a:cubicBezTo>
                    <a:pt x="7425" y="15021"/>
                    <a:pt x="7253" y="15086"/>
                    <a:pt x="7077" y="15121"/>
                  </a:cubicBezTo>
                  <a:cubicBezTo>
                    <a:pt x="7038" y="15128"/>
                    <a:pt x="6999" y="15134"/>
                    <a:pt x="6960" y="15139"/>
                  </a:cubicBezTo>
                  <a:cubicBezTo>
                    <a:pt x="6884" y="15147"/>
                    <a:pt x="6809" y="15146"/>
                    <a:pt x="6732" y="15140"/>
                  </a:cubicBezTo>
                  <a:cubicBezTo>
                    <a:pt x="6653" y="15132"/>
                    <a:pt x="6578" y="15118"/>
                    <a:pt x="6500" y="15098"/>
                  </a:cubicBezTo>
                  <a:cubicBezTo>
                    <a:pt x="6463" y="15087"/>
                    <a:pt x="6426" y="15075"/>
                    <a:pt x="6389" y="15062"/>
                  </a:cubicBezTo>
                  <a:cubicBezTo>
                    <a:pt x="6291" y="15024"/>
                    <a:pt x="6201" y="14979"/>
                    <a:pt x="6112" y="14924"/>
                  </a:cubicBezTo>
                  <a:cubicBezTo>
                    <a:pt x="6046" y="14881"/>
                    <a:pt x="5984" y="14836"/>
                    <a:pt x="5923" y="14787"/>
                  </a:cubicBezTo>
                  <a:cubicBezTo>
                    <a:pt x="5884" y="14753"/>
                    <a:pt x="5845" y="14719"/>
                    <a:pt x="5808" y="14683"/>
                  </a:cubicBezTo>
                  <a:lnTo>
                    <a:pt x="3727" y="12600"/>
                  </a:lnTo>
                  <a:lnTo>
                    <a:pt x="3651" y="12507"/>
                  </a:lnTo>
                  <a:cubicBezTo>
                    <a:pt x="3633" y="12480"/>
                    <a:pt x="3615" y="12453"/>
                    <a:pt x="3598" y="12425"/>
                  </a:cubicBezTo>
                  <a:cubicBezTo>
                    <a:pt x="3562" y="12363"/>
                    <a:pt x="3531" y="12301"/>
                    <a:pt x="3504" y="12235"/>
                  </a:cubicBezTo>
                  <a:close/>
                  <a:moveTo>
                    <a:pt x="8260" y="15003"/>
                  </a:moveTo>
                  <a:cubicBezTo>
                    <a:pt x="8223" y="15000"/>
                    <a:pt x="8186" y="14996"/>
                    <a:pt x="8149" y="14990"/>
                  </a:cubicBezTo>
                  <a:cubicBezTo>
                    <a:pt x="8098" y="14982"/>
                    <a:pt x="8047" y="14971"/>
                    <a:pt x="7997" y="14958"/>
                  </a:cubicBezTo>
                  <a:cubicBezTo>
                    <a:pt x="7962" y="14947"/>
                    <a:pt x="7927" y="14936"/>
                    <a:pt x="7892" y="14924"/>
                  </a:cubicBezTo>
                  <a:cubicBezTo>
                    <a:pt x="7851" y="14908"/>
                    <a:pt x="7811" y="14890"/>
                    <a:pt x="7771" y="14871"/>
                  </a:cubicBezTo>
                  <a:cubicBezTo>
                    <a:pt x="7731" y="14851"/>
                    <a:pt x="7692" y="14829"/>
                    <a:pt x="7654" y="14806"/>
                  </a:cubicBezTo>
                  <a:cubicBezTo>
                    <a:pt x="7627" y="14789"/>
                    <a:pt x="7602" y="14771"/>
                    <a:pt x="7576" y="14754"/>
                  </a:cubicBezTo>
                  <a:cubicBezTo>
                    <a:pt x="7551" y="14771"/>
                    <a:pt x="7526" y="14788"/>
                    <a:pt x="7500" y="14804"/>
                  </a:cubicBezTo>
                  <a:cubicBezTo>
                    <a:pt x="7458" y="14830"/>
                    <a:pt x="7415" y="14854"/>
                    <a:pt x="7370" y="14876"/>
                  </a:cubicBezTo>
                  <a:cubicBezTo>
                    <a:pt x="7338" y="14891"/>
                    <a:pt x="7306" y="14905"/>
                    <a:pt x="7273" y="14918"/>
                  </a:cubicBezTo>
                  <a:cubicBezTo>
                    <a:pt x="7227" y="14936"/>
                    <a:pt x="7181" y="14950"/>
                    <a:pt x="7133" y="14963"/>
                  </a:cubicBezTo>
                  <a:cubicBezTo>
                    <a:pt x="7098" y="14972"/>
                    <a:pt x="7064" y="14979"/>
                    <a:pt x="7029" y="14986"/>
                  </a:cubicBezTo>
                  <a:cubicBezTo>
                    <a:pt x="7001" y="14991"/>
                    <a:pt x="6973" y="14995"/>
                    <a:pt x="6944" y="14998"/>
                  </a:cubicBezTo>
                  <a:cubicBezTo>
                    <a:pt x="6913" y="15002"/>
                    <a:pt x="6883" y="15003"/>
                    <a:pt x="6851" y="15003"/>
                  </a:cubicBezTo>
                  <a:lnTo>
                    <a:pt x="6780" y="15002"/>
                  </a:lnTo>
                  <a:lnTo>
                    <a:pt x="6710" y="14995"/>
                  </a:lnTo>
                  <a:lnTo>
                    <a:pt x="6640" y="14985"/>
                  </a:lnTo>
                  <a:lnTo>
                    <a:pt x="6572" y="14970"/>
                  </a:lnTo>
                  <a:cubicBezTo>
                    <a:pt x="6538" y="14961"/>
                    <a:pt x="6505" y="14951"/>
                    <a:pt x="6471" y="14941"/>
                  </a:cubicBezTo>
                  <a:cubicBezTo>
                    <a:pt x="6438" y="14929"/>
                    <a:pt x="6406" y="14916"/>
                    <a:pt x="6374" y="14903"/>
                  </a:cubicBezTo>
                  <a:cubicBezTo>
                    <a:pt x="6341" y="14888"/>
                    <a:pt x="6310" y="14873"/>
                    <a:pt x="6279" y="14857"/>
                  </a:cubicBezTo>
                  <a:cubicBezTo>
                    <a:pt x="6248" y="14840"/>
                    <a:pt x="6217" y="14822"/>
                    <a:pt x="6187" y="14804"/>
                  </a:cubicBezTo>
                  <a:cubicBezTo>
                    <a:pt x="6157" y="14785"/>
                    <a:pt x="6128" y="14765"/>
                    <a:pt x="6099" y="14744"/>
                  </a:cubicBezTo>
                  <a:cubicBezTo>
                    <a:pt x="6070" y="14723"/>
                    <a:pt x="6042" y="14701"/>
                    <a:pt x="6014" y="14678"/>
                  </a:cubicBezTo>
                  <a:cubicBezTo>
                    <a:pt x="5986" y="14655"/>
                    <a:pt x="5960" y="14631"/>
                    <a:pt x="5933" y="14607"/>
                  </a:cubicBezTo>
                  <a:lnTo>
                    <a:pt x="3832" y="12505"/>
                  </a:lnTo>
                  <a:lnTo>
                    <a:pt x="3765" y="12422"/>
                  </a:lnTo>
                  <a:cubicBezTo>
                    <a:pt x="3744" y="12391"/>
                    <a:pt x="3724" y="12360"/>
                    <a:pt x="3705" y="12328"/>
                  </a:cubicBezTo>
                  <a:cubicBezTo>
                    <a:pt x="3688" y="12297"/>
                    <a:pt x="3672" y="12265"/>
                    <a:pt x="3656" y="12232"/>
                  </a:cubicBezTo>
                  <a:cubicBezTo>
                    <a:pt x="3642" y="12200"/>
                    <a:pt x="3629" y="12167"/>
                    <a:pt x="3617" y="12134"/>
                  </a:cubicBezTo>
                  <a:cubicBezTo>
                    <a:pt x="3607" y="12101"/>
                    <a:pt x="3597" y="12068"/>
                    <a:pt x="3589" y="12034"/>
                  </a:cubicBezTo>
                  <a:cubicBezTo>
                    <a:pt x="3582" y="12000"/>
                    <a:pt x="3576" y="11967"/>
                    <a:pt x="3571" y="11932"/>
                  </a:cubicBezTo>
                  <a:cubicBezTo>
                    <a:pt x="3567" y="11898"/>
                    <a:pt x="3565" y="11863"/>
                    <a:pt x="3564" y="11829"/>
                  </a:cubicBezTo>
                  <a:cubicBezTo>
                    <a:pt x="3563" y="11802"/>
                    <a:pt x="3564" y="11776"/>
                    <a:pt x="3565" y="11750"/>
                  </a:cubicBezTo>
                  <a:cubicBezTo>
                    <a:pt x="3567" y="11714"/>
                    <a:pt x="3571" y="11678"/>
                    <a:pt x="3575" y="11643"/>
                  </a:cubicBezTo>
                  <a:lnTo>
                    <a:pt x="3588" y="11563"/>
                  </a:lnTo>
                  <a:cubicBezTo>
                    <a:pt x="3546" y="11570"/>
                    <a:pt x="3505" y="11578"/>
                    <a:pt x="3463" y="11582"/>
                  </a:cubicBezTo>
                  <a:cubicBezTo>
                    <a:pt x="3433" y="11585"/>
                    <a:pt x="3404" y="11587"/>
                    <a:pt x="3374" y="11588"/>
                  </a:cubicBezTo>
                  <a:cubicBezTo>
                    <a:pt x="3312" y="11588"/>
                    <a:pt x="3252" y="11584"/>
                    <a:pt x="3192" y="11575"/>
                  </a:cubicBezTo>
                  <a:cubicBezTo>
                    <a:pt x="3144" y="11568"/>
                    <a:pt x="3098" y="11558"/>
                    <a:pt x="3052" y="11546"/>
                  </a:cubicBezTo>
                  <a:cubicBezTo>
                    <a:pt x="3005" y="11531"/>
                    <a:pt x="2959" y="11513"/>
                    <a:pt x="2914" y="11493"/>
                  </a:cubicBezTo>
                  <a:cubicBezTo>
                    <a:pt x="2876" y="11475"/>
                    <a:pt x="2839" y="11456"/>
                    <a:pt x="2802" y="11434"/>
                  </a:cubicBezTo>
                  <a:cubicBezTo>
                    <a:pt x="2771" y="11414"/>
                    <a:pt x="2740" y="11393"/>
                    <a:pt x="2711" y="11371"/>
                  </a:cubicBezTo>
                  <a:cubicBezTo>
                    <a:pt x="2676" y="11344"/>
                    <a:pt x="2642" y="11315"/>
                    <a:pt x="2610" y="11285"/>
                  </a:cubicBezTo>
                  <a:lnTo>
                    <a:pt x="548" y="9222"/>
                  </a:lnTo>
                  <a:cubicBezTo>
                    <a:pt x="517" y="9188"/>
                    <a:pt x="487" y="9154"/>
                    <a:pt x="458" y="9119"/>
                  </a:cubicBezTo>
                  <a:cubicBezTo>
                    <a:pt x="437" y="9093"/>
                    <a:pt x="417" y="9066"/>
                    <a:pt x="397" y="9038"/>
                  </a:cubicBezTo>
                  <a:cubicBezTo>
                    <a:pt x="378" y="9011"/>
                    <a:pt x="359" y="8983"/>
                    <a:pt x="341" y="8954"/>
                  </a:cubicBezTo>
                  <a:cubicBezTo>
                    <a:pt x="324" y="8926"/>
                    <a:pt x="308" y="8897"/>
                    <a:pt x="292" y="8868"/>
                  </a:cubicBezTo>
                  <a:cubicBezTo>
                    <a:pt x="277" y="8838"/>
                    <a:pt x="263" y="8809"/>
                    <a:pt x="249" y="8778"/>
                  </a:cubicBezTo>
                  <a:cubicBezTo>
                    <a:pt x="236" y="8748"/>
                    <a:pt x="224" y="8718"/>
                    <a:pt x="213" y="8686"/>
                  </a:cubicBezTo>
                  <a:cubicBezTo>
                    <a:pt x="203" y="8655"/>
                    <a:pt x="193" y="8624"/>
                    <a:pt x="185" y="8592"/>
                  </a:cubicBezTo>
                  <a:cubicBezTo>
                    <a:pt x="177" y="8560"/>
                    <a:pt x="170" y="8528"/>
                    <a:pt x="164" y="8495"/>
                  </a:cubicBezTo>
                  <a:lnTo>
                    <a:pt x="155" y="8429"/>
                  </a:lnTo>
                  <a:cubicBezTo>
                    <a:pt x="149" y="8365"/>
                    <a:pt x="145" y="8302"/>
                    <a:pt x="150" y="8238"/>
                  </a:cubicBezTo>
                  <a:cubicBezTo>
                    <a:pt x="154" y="8201"/>
                    <a:pt x="158" y="8164"/>
                    <a:pt x="165" y="8127"/>
                  </a:cubicBezTo>
                  <a:cubicBezTo>
                    <a:pt x="172" y="8083"/>
                    <a:pt x="182" y="8040"/>
                    <a:pt x="194" y="7997"/>
                  </a:cubicBezTo>
                  <a:cubicBezTo>
                    <a:pt x="206" y="7955"/>
                    <a:pt x="220" y="7913"/>
                    <a:pt x="236" y="7872"/>
                  </a:cubicBezTo>
                  <a:cubicBezTo>
                    <a:pt x="252" y="7831"/>
                    <a:pt x="270" y="7791"/>
                    <a:pt x="290" y="7751"/>
                  </a:cubicBezTo>
                  <a:cubicBezTo>
                    <a:pt x="311" y="7711"/>
                    <a:pt x="333" y="7673"/>
                    <a:pt x="357" y="7635"/>
                  </a:cubicBezTo>
                  <a:lnTo>
                    <a:pt x="398" y="7576"/>
                  </a:lnTo>
                  <a:cubicBezTo>
                    <a:pt x="380" y="7551"/>
                    <a:pt x="363" y="7526"/>
                    <a:pt x="347" y="7500"/>
                  </a:cubicBezTo>
                  <a:cubicBezTo>
                    <a:pt x="321" y="7458"/>
                    <a:pt x="297" y="7415"/>
                    <a:pt x="275" y="7370"/>
                  </a:cubicBezTo>
                  <a:cubicBezTo>
                    <a:pt x="257" y="7332"/>
                    <a:pt x="241" y="7293"/>
                    <a:pt x="226" y="7253"/>
                  </a:cubicBezTo>
                  <a:cubicBezTo>
                    <a:pt x="211" y="7214"/>
                    <a:pt x="199" y="7174"/>
                    <a:pt x="188" y="7133"/>
                  </a:cubicBezTo>
                  <a:cubicBezTo>
                    <a:pt x="181" y="7105"/>
                    <a:pt x="175" y="7078"/>
                    <a:pt x="169" y="7050"/>
                  </a:cubicBezTo>
                  <a:cubicBezTo>
                    <a:pt x="161" y="7008"/>
                    <a:pt x="155" y="6966"/>
                    <a:pt x="151" y="6923"/>
                  </a:cubicBezTo>
                  <a:lnTo>
                    <a:pt x="148" y="6851"/>
                  </a:lnTo>
                  <a:lnTo>
                    <a:pt x="150" y="6780"/>
                  </a:lnTo>
                  <a:lnTo>
                    <a:pt x="156" y="6710"/>
                  </a:lnTo>
                  <a:lnTo>
                    <a:pt x="166" y="6640"/>
                  </a:lnTo>
                  <a:lnTo>
                    <a:pt x="181" y="6572"/>
                  </a:lnTo>
                  <a:cubicBezTo>
                    <a:pt x="190" y="6538"/>
                    <a:pt x="200" y="6505"/>
                    <a:pt x="211" y="6471"/>
                  </a:cubicBezTo>
                  <a:cubicBezTo>
                    <a:pt x="222" y="6438"/>
                    <a:pt x="235" y="6406"/>
                    <a:pt x="248" y="6374"/>
                  </a:cubicBezTo>
                  <a:cubicBezTo>
                    <a:pt x="263" y="6341"/>
                    <a:pt x="278" y="6310"/>
                    <a:pt x="294" y="6279"/>
                  </a:cubicBezTo>
                  <a:cubicBezTo>
                    <a:pt x="311" y="6248"/>
                    <a:pt x="329" y="6217"/>
                    <a:pt x="347" y="6187"/>
                  </a:cubicBezTo>
                  <a:cubicBezTo>
                    <a:pt x="367" y="6157"/>
                    <a:pt x="386" y="6128"/>
                    <a:pt x="407" y="6099"/>
                  </a:cubicBezTo>
                  <a:cubicBezTo>
                    <a:pt x="428" y="6070"/>
                    <a:pt x="450" y="6042"/>
                    <a:pt x="473" y="6014"/>
                  </a:cubicBezTo>
                  <a:cubicBezTo>
                    <a:pt x="496" y="5986"/>
                    <a:pt x="520" y="5960"/>
                    <a:pt x="545" y="5933"/>
                  </a:cubicBezTo>
                  <a:lnTo>
                    <a:pt x="2646" y="3832"/>
                  </a:lnTo>
                  <a:lnTo>
                    <a:pt x="2729" y="3765"/>
                  </a:lnTo>
                  <a:cubicBezTo>
                    <a:pt x="2760" y="3744"/>
                    <a:pt x="2791" y="3724"/>
                    <a:pt x="2823" y="3706"/>
                  </a:cubicBezTo>
                  <a:cubicBezTo>
                    <a:pt x="2855" y="3688"/>
                    <a:pt x="2886" y="3672"/>
                    <a:pt x="2919" y="3656"/>
                  </a:cubicBezTo>
                  <a:cubicBezTo>
                    <a:pt x="2952" y="3642"/>
                    <a:pt x="2984" y="3629"/>
                    <a:pt x="3017" y="3617"/>
                  </a:cubicBezTo>
                  <a:cubicBezTo>
                    <a:pt x="3042" y="3609"/>
                    <a:pt x="3067" y="3602"/>
                    <a:pt x="3092" y="3595"/>
                  </a:cubicBezTo>
                  <a:cubicBezTo>
                    <a:pt x="3134" y="3585"/>
                    <a:pt x="3176" y="3577"/>
                    <a:pt x="3219" y="3571"/>
                  </a:cubicBezTo>
                  <a:cubicBezTo>
                    <a:pt x="3254" y="3567"/>
                    <a:pt x="3288" y="3565"/>
                    <a:pt x="3323" y="3564"/>
                  </a:cubicBezTo>
                  <a:cubicBezTo>
                    <a:pt x="3349" y="3563"/>
                    <a:pt x="3375" y="3564"/>
                    <a:pt x="3402" y="3565"/>
                  </a:cubicBezTo>
                  <a:cubicBezTo>
                    <a:pt x="3437" y="3567"/>
                    <a:pt x="3473" y="3571"/>
                    <a:pt x="3508" y="3575"/>
                  </a:cubicBezTo>
                  <a:lnTo>
                    <a:pt x="3588" y="3588"/>
                  </a:lnTo>
                  <a:cubicBezTo>
                    <a:pt x="3583" y="3556"/>
                    <a:pt x="3577" y="3524"/>
                    <a:pt x="3572" y="3492"/>
                  </a:cubicBezTo>
                  <a:cubicBezTo>
                    <a:pt x="3565" y="3438"/>
                    <a:pt x="3563" y="3384"/>
                    <a:pt x="3564" y="3329"/>
                  </a:cubicBezTo>
                  <a:lnTo>
                    <a:pt x="3565" y="3299"/>
                  </a:lnTo>
                  <a:cubicBezTo>
                    <a:pt x="3570" y="3215"/>
                    <a:pt x="3584" y="3133"/>
                    <a:pt x="3605" y="3052"/>
                  </a:cubicBezTo>
                  <a:cubicBezTo>
                    <a:pt x="3619" y="3010"/>
                    <a:pt x="3634" y="2969"/>
                    <a:pt x="3652" y="2929"/>
                  </a:cubicBezTo>
                  <a:cubicBezTo>
                    <a:pt x="3667" y="2895"/>
                    <a:pt x="3683" y="2862"/>
                    <a:pt x="3701" y="2829"/>
                  </a:cubicBezTo>
                  <a:cubicBezTo>
                    <a:pt x="3725" y="2788"/>
                    <a:pt x="3752" y="2749"/>
                    <a:pt x="3780" y="2711"/>
                  </a:cubicBezTo>
                  <a:cubicBezTo>
                    <a:pt x="3807" y="2676"/>
                    <a:pt x="3836" y="2642"/>
                    <a:pt x="3866" y="2610"/>
                  </a:cubicBezTo>
                  <a:lnTo>
                    <a:pt x="5929" y="548"/>
                  </a:lnTo>
                  <a:cubicBezTo>
                    <a:pt x="5963" y="517"/>
                    <a:pt x="5997" y="487"/>
                    <a:pt x="6032" y="458"/>
                  </a:cubicBezTo>
                  <a:cubicBezTo>
                    <a:pt x="6059" y="437"/>
                    <a:pt x="6085" y="417"/>
                    <a:pt x="6113" y="397"/>
                  </a:cubicBezTo>
                  <a:cubicBezTo>
                    <a:pt x="6140" y="378"/>
                    <a:pt x="6168" y="359"/>
                    <a:pt x="6197" y="341"/>
                  </a:cubicBezTo>
                  <a:cubicBezTo>
                    <a:pt x="6225" y="324"/>
                    <a:pt x="6254" y="308"/>
                    <a:pt x="6283" y="292"/>
                  </a:cubicBezTo>
                  <a:cubicBezTo>
                    <a:pt x="6313" y="277"/>
                    <a:pt x="6343" y="263"/>
                    <a:pt x="6373" y="249"/>
                  </a:cubicBezTo>
                  <a:cubicBezTo>
                    <a:pt x="6403" y="236"/>
                    <a:pt x="6434" y="224"/>
                    <a:pt x="6465" y="213"/>
                  </a:cubicBezTo>
                  <a:cubicBezTo>
                    <a:pt x="6496" y="203"/>
                    <a:pt x="6527" y="193"/>
                    <a:pt x="6559" y="185"/>
                  </a:cubicBezTo>
                  <a:cubicBezTo>
                    <a:pt x="6592" y="177"/>
                    <a:pt x="6624" y="170"/>
                    <a:pt x="6656" y="164"/>
                  </a:cubicBezTo>
                  <a:lnTo>
                    <a:pt x="6722" y="155"/>
                  </a:lnTo>
                  <a:cubicBezTo>
                    <a:pt x="6786" y="148"/>
                    <a:pt x="6849" y="145"/>
                    <a:pt x="6913" y="150"/>
                  </a:cubicBezTo>
                  <a:cubicBezTo>
                    <a:pt x="6958" y="154"/>
                    <a:pt x="7002" y="161"/>
                    <a:pt x="7046" y="169"/>
                  </a:cubicBezTo>
                  <a:cubicBezTo>
                    <a:pt x="7090" y="177"/>
                    <a:pt x="7132" y="187"/>
                    <a:pt x="7175" y="200"/>
                  </a:cubicBezTo>
                  <a:cubicBezTo>
                    <a:pt x="7218" y="213"/>
                    <a:pt x="7259" y="227"/>
                    <a:pt x="7300" y="244"/>
                  </a:cubicBezTo>
                  <a:cubicBezTo>
                    <a:pt x="7341" y="261"/>
                    <a:pt x="7381" y="280"/>
                    <a:pt x="7420" y="301"/>
                  </a:cubicBezTo>
                  <a:cubicBezTo>
                    <a:pt x="7460" y="322"/>
                    <a:pt x="7498" y="345"/>
                    <a:pt x="7535" y="370"/>
                  </a:cubicBezTo>
                  <a:lnTo>
                    <a:pt x="7576" y="397"/>
                  </a:lnTo>
                  <a:cubicBezTo>
                    <a:pt x="7601" y="380"/>
                    <a:pt x="7626" y="363"/>
                    <a:pt x="7651" y="347"/>
                  </a:cubicBezTo>
                  <a:cubicBezTo>
                    <a:pt x="7694" y="321"/>
                    <a:pt x="7737" y="297"/>
                    <a:pt x="7781" y="275"/>
                  </a:cubicBezTo>
                  <a:cubicBezTo>
                    <a:pt x="7813" y="260"/>
                    <a:pt x="7845" y="246"/>
                    <a:pt x="7878" y="233"/>
                  </a:cubicBezTo>
                  <a:cubicBezTo>
                    <a:pt x="7924" y="216"/>
                    <a:pt x="7971" y="201"/>
                    <a:pt x="8018" y="188"/>
                  </a:cubicBezTo>
                  <a:cubicBezTo>
                    <a:pt x="8053" y="179"/>
                    <a:pt x="8087" y="172"/>
                    <a:pt x="8122" y="165"/>
                  </a:cubicBezTo>
                  <a:cubicBezTo>
                    <a:pt x="8157" y="159"/>
                    <a:pt x="8192" y="154"/>
                    <a:pt x="8228" y="151"/>
                  </a:cubicBezTo>
                  <a:lnTo>
                    <a:pt x="8300" y="148"/>
                  </a:lnTo>
                  <a:lnTo>
                    <a:pt x="8371" y="150"/>
                  </a:lnTo>
                  <a:lnTo>
                    <a:pt x="8441" y="156"/>
                  </a:lnTo>
                  <a:lnTo>
                    <a:pt x="8511" y="166"/>
                  </a:lnTo>
                  <a:lnTo>
                    <a:pt x="8579" y="181"/>
                  </a:lnTo>
                  <a:cubicBezTo>
                    <a:pt x="8613" y="190"/>
                    <a:pt x="8646" y="200"/>
                    <a:pt x="8680" y="211"/>
                  </a:cubicBezTo>
                  <a:cubicBezTo>
                    <a:pt x="8713" y="222"/>
                    <a:pt x="8745" y="235"/>
                    <a:pt x="8778" y="248"/>
                  </a:cubicBezTo>
                  <a:cubicBezTo>
                    <a:pt x="8810" y="263"/>
                    <a:pt x="8841" y="278"/>
                    <a:pt x="8872" y="294"/>
                  </a:cubicBezTo>
                  <a:cubicBezTo>
                    <a:pt x="8904" y="311"/>
                    <a:pt x="8934" y="329"/>
                    <a:pt x="8964" y="347"/>
                  </a:cubicBezTo>
                  <a:cubicBezTo>
                    <a:pt x="8994" y="367"/>
                    <a:pt x="9023" y="386"/>
                    <a:pt x="9053" y="407"/>
                  </a:cubicBezTo>
                  <a:cubicBezTo>
                    <a:pt x="9081" y="428"/>
                    <a:pt x="9109" y="450"/>
                    <a:pt x="9137" y="473"/>
                  </a:cubicBezTo>
                  <a:cubicBezTo>
                    <a:pt x="9165" y="496"/>
                    <a:pt x="9192" y="520"/>
                    <a:pt x="9218" y="545"/>
                  </a:cubicBezTo>
                  <a:lnTo>
                    <a:pt x="9244" y="570"/>
                  </a:lnTo>
                  <a:lnTo>
                    <a:pt x="11319" y="2646"/>
                  </a:lnTo>
                  <a:lnTo>
                    <a:pt x="11386" y="2729"/>
                  </a:lnTo>
                  <a:cubicBezTo>
                    <a:pt x="11407" y="2760"/>
                    <a:pt x="11427" y="2791"/>
                    <a:pt x="11446" y="2823"/>
                  </a:cubicBezTo>
                  <a:cubicBezTo>
                    <a:pt x="11459" y="2847"/>
                    <a:pt x="11471" y="2871"/>
                    <a:pt x="11484" y="2895"/>
                  </a:cubicBezTo>
                  <a:cubicBezTo>
                    <a:pt x="11502" y="2935"/>
                    <a:pt x="11519" y="2976"/>
                    <a:pt x="11534" y="3017"/>
                  </a:cubicBezTo>
                  <a:cubicBezTo>
                    <a:pt x="11544" y="3051"/>
                    <a:pt x="11554" y="3084"/>
                    <a:pt x="11562" y="3117"/>
                  </a:cubicBezTo>
                  <a:cubicBezTo>
                    <a:pt x="11567" y="3143"/>
                    <a:pt x="11572" y="3168"/>
                    <a:pt x="11576" y="3193"/>
                  </a:cubicBezTo>
                  <a:cubicBezTo>
                    <a:pt x="11582" y="3237"/>
                    <a:pt x="11586" y="3279"/>
                    <a:pt x="11587" y="3323"/>
                  </a:cubicBezTo>
                  <a:cubicBezTo>
                    <a:pt x="11588" y="3349"/>
                    <a:pt x="11587" y="3375"/>
                    <a:pt x="11586" y="3402"/>
                  </a:cubicBezTo>
                  <a:cubicBezTo>
                    <a:pt x="11584" y="3438"/>
                    <a:pt x="11580" y="3473"/>
                    <a:pt x="11576" y="3508"/>
                  </a:cubicBezTo>
                  <a:lnTo>
                    <a:pt x="11563" y="3588"/>
                  </a:lnTo>
                  <a:cubicBezTo>
                    <a:pt x="11595" y="3583"/>
                    <a:pt x="11627" y="3577"/>
                    <a:pt x="11659" y="3572"/>
                  </a:cubicBezTo>
                  <a:cubicBezTo>
                    <a:pt x="11714" y="3565"/>
                    <a:pt x="11767" y="3563"/>
                    <a:pt x="11822" y="3564"/>
                  </a:cubicBezTo>
                  <a:cubicBezTo>
                    <a:pt x="11869" y="3565"/>
                    <a:pt x="11914" y="3569"/>
                    <a:pt x="11960" y="3576"/>
                  </a:cubicBezTo>
                  <a:cubicBezTo>
                    <a:pt x="12007" y="3583"/>
                    <a:pt x="12053" y="3593"/>
                    <a:pt x="12099" y="3605"/>
                  </a:cubicBezTo>
                  <a:cubicBezTo>
                    <a:pt x="12146" y="3620"/>
                    <a:pt x="12192" y="3638"/>
                    <a:pt x="12237" y="3658"/>
                  </a:cubicBezTo>
                  <a:cubicBezTo>
                    <a:pt x="12276" y="3676"/>
                    <a:pt x="12313" y="3696"/>
                    <a:pt x="12349" y="3718"/>
                  </a:cubicBezTo>
                  <a:cubicBezTo>
                    <a:pt x="12385" y="3740"/>
                    <a:pt x="12419" y="3764"/>
                    <a:pt x="12453" y="3790"/>
                  </a:cubicBezTo>
                  <a:cubicBezTo>
                    <a:pt x="12484" y="3814"/>
                    <a:pt x="12513" y="3840"/>
                    <a:pt x="12541" y="3866"/>
                  </a:cubicBezTo>
                  <a:lnTo>
                    <a:pt x="14604" y="5929"/>
                  </a:lnTo>
                  <a:cubicBezTo>
                    <a:pt x="14635" y="5963"/>
                    <a:pt x="14664" y="5997"/>
                    <a:pt x="14693" y="6032"/>
                  </a:cubicBezTo>
                  <a:cubicBezTo>
                    <a:pt x="14714" y="6059"/>
                    <a:pt x="14734" y="6085"/>
                    <a:pt x="14754" y="6113"/>
                  </a:cubicBezTo>
                  <a:cubicBezTo>
                    <a:pt x="14774" y="6141"/>
                    <a:pt x="14792" y="6168"/>
                    <a:pt x="14810" y="6197"/>
                  </a:cubicBezTo>
                  <a:cubicBezTo>
                    <a:pt x="14827" y="6225"/>
                    <a:pt x="14843" y="6254"/>
                    <a:pt x="14859" y="6283"/>
                  </a:cubicBezTo>
                  <a:cubicBezTo>
                    <a:pt x="14874" y="6313"/>
                    <a:pt x="14889" y="6343"/>
                    <a:pt x="14902" y="6373"/>
                  </a:cubicBezTo>
                  <a:cubicBezTo>
                    <a:pt x="14915" y="6403"/>
                    <a:pt x="14927" y="6434"/>
                    <a:pt x="14938" y="6465"/>
                  </a:cubicBezTo>
                  <a:cubicBezTo>
                    <a:pt x="14949" y="6496"/>
                    <a:pt x="14958" y="6527"/>
                    <a:pt x="14967" y="6559"/>
                  </a:cubicBezTo>
                  <a:cubicBezTo>
                    <a:pt x="14974" y="6592"/>
                    <a:pt x="14981" y="6624"/>
                    <a:pt x="14987" y="6656"/>
                  </a:cubicBezTo>
                  <a:lnTo>
                    <a:pt x="14997" y="6722"/>
                  </a:lnTo>
                  <a:cubicBezTo>
                    <a:pt x="15003" y="6786"/>
                    <a:pt x="15006" y="6849"/>
                    <a:pt x="15001" y="6913"/>
                  </a:cubicBezTo>
                  <a:cubicBezTo>
                    <a:pt x="14997" y="6958"/>
                    <a:pt x="14991" y="7002"/>
                    <a:pt x="14983" y="7046"/>
                  </a:cubicBezTo>
                  <a:cubicBezTo>
                    <a:pt x="14974" y="7090"/>
                    <a:pt x="14964" y="7133"/>
                    <a:pt x="14951" y="7175"/>
                  </a:cubicBezTo>
                  <a:cubicBezTo>
                    <a:pt x="14938" y="7218"/>
                    <a:pt x="14924" y="7259"/>
                    <a:pt x="14907" y="7300"/>
                  </a:cubicBezTo>
                  <a:cubicBezTo>
                    <a:pt x="14890" y="7341"/>
                    <a:pt x="14871" y="7381"/>
                    <a:pt x="14851" y="7420"/>
                  </a:cubicBezTo>
                  <a:cubicBezTo>
                    <a:pt x="14829" y="7460"/>
                    <a:pt x="14806" y="7498"/>
                    <a:pt x="14781" y="7535"/>
                  </a:cubicBezTo>
                  <a:lnTo>
                    <a:pt x="14754" y="7576"/>
                  </a:lnTo>
                  <a:cubicBezTo>
                    <a:pt x="14771" y="7601"/>
                    <a:pt x="14788" y="7626"/>
                    <a:pt x="14804" y="7651"/>
                  </a:cubicBezTo>
                  <a:cubicBezTo>
                    <a:pt x="14830" y="7694"/>
                    <a:pt x="14854" y="7737"/>
                    <a:pt x="14876" y="7781"/>
                  </a:cubicBezTo>
                  <a:cubicBezTo>
                    <a:pt x="14891" y="7813"/>
                    <a:pt x="14905" y="7845"/>
                    <a:pt x="14918" y="7878"/>
                  </a:cubicBezTo>
                  <a:cubicBezTo>
                    <a:pt x="14936" y="7924"/>
                    <a:pt x="14950" y="7971"/>
                    <a:pt x="14963" y="8018"/>
                  </a:cubicBezTo>
                  <a:cubicBezTo>
                    <a:pt x="14972" y="8053"/>
                    <a:pt x="14979" y="8087"/>
                    <a:pt x="14986" y="8122"/>
                  </a:cubicBezTo>
                  <a:cubicBezTo>
                    <a:pt x="14992" y="8157"/>
                    <a:pt x="14997" y="8192"/>
                    <a:pt x="15000" y="8228"/>
                  </a:cubicBezTo>
                  <a:lnTo>
                    <a:pt x="15003" y="8300"/>
                  </a:lnTo>
                  <a:lnTo>
                    <a:pt x="15002" y="8371"/>
                  </a:lnTo>
                  <a:lnTo>
                    <a:pt x="14995" y="8441"/>
                  </a:lnTo>
                  <a:lnTo>
                    <a:pt x="14985" y="8511"/>
                  </a:lnTo>
                  <a:lnTo>
                    <a:pt x="14970" y="8579"/>
                  </a:lnTo>
                  <a:cubicBezTo>
                    <a:pt x="14961" y="8613"/>
                    <a:pt x="14951" y="8646"/>
                    <a:pt x="14941" y="8680"/>
                  </a:cubicBezTo>
                  <a:cubicBezTo>
                    <a:pt x="14929" y="8713"/>
                    <a:pt x="14916" y="8745"/>
                    <a:pt x="14903" y="8778"/>
                  </a:cubicBezTo>
                  <a:cubicBezTo>
                    <a:pt x="14888" y="8810"/>
                    <a:pt x="14873" y="8841"/>
                    <a:pt x="14857" y="8872"/>
                  </a:cubicBezTo>
                  <a:cubicBezTo>
                    <a:pt x="14840" y="8904"/>
                    <a:pt x="14822" y="8934"/>
                    <a:pt x="14804" y="8964"/>
                  </a:cubicBezTo>
                  <a:cubicBezTo>
                    <a:pt x="14785" y="8994"/>
                    <a:pt x="14765" y="9024"/>
                    <a:pt x="14744" y="9053"/>
                  </a:cubicBezTo>
                  <a:cubicBezTo>
                    <a:pt x="14723" y="9081"/>
                    <a:pt x="14701" y="9110"/>
                    <a:pt x="14678" y="9137"/>
                  </a:cubicBezTo>
                  <a:cubicBezTo>
                    <a:pt x="14655" y="9165"/>
                    <a:pt x="14631" y="9192"/>
                    <a:pt x="14606" y="9218"/>
                  </a:cubicBezTo>
                  <a:lnTo>
                    <a:pt x="14582" y="9244"/>
                  </a:lnTo>
                  <a:lnTo>
                    <a:pt x="12505" y="11319"/>
                  </a:lnTo>
                  <a:lnTo>
                    <a:pt x="12422" y="11386"/>
                  </a:lnTo>
                  <a:cubicBezTo>
                    <a:pt x="12391" y="11407"/>
                    <a:pt x="12360" y="11427"/>
                    <a:pt x="12328" y="11446"/>
                  </a:cubicBezTo>
                  <a:cubicBezTo>
                    <a:pt x="12305" y="11459"/>
                    <a:pt x="12281" y="11472"/>
                    <a:pt x="12256" y="11484"/>
                  </a:cubicBezTo>
                  <a:cubicBezTo>
                    <a:pt x="12216" y="11502"/>
                    <a:pt x="12176" y="11519"/>
                    <a:pt x="12134" y="11534"/>
                  </a:cubicBezTo>
                  <a:cubicBezTo>
                    <a:pt x="12109" y="11542"/>
                    <a:pt x="12084" y="11549"/>
                    <a:pt x="12059" y="11556"/>
                  </a:cubicBezTo>
                  <a:cubicBezTo>
                    <a:pt x="12017" y="11566"/>
                    <a:pt x="11975" y="11574"/>
                    <a:pt x="11932" y="11580"/>
                  </a:cubicBezTo>
                  <a:cubicBezTo>
                    <a:pt x="11897" y="11584"/>
                    <a:pt x="11863" y="11586"/>
                    <a:pt x="11829" y="11588"/>
                  </a:cubicBezTo>
                  <a:cubicBezTo>
                    <a:pt x="11802" y="11588"/>
                    <a:pt x="11776" y="11587"/>
                    <a:pt x="11750" y="11586"/>
                  </a:cubicBezTo>
                  <a:cubicBezTo>
                    <a:pt x="11714" y="11584"/>
                    <a:pt x="11678" y="11581"/>
                    <a:pt x="11643" y="11576"/>
                  </a:cubicBezTo>
                  <a:lnTo>
                    <a:pt x="11563" y="11563"/>
                  </a:lnTo>
                  <a:cubicBezTo>
                    <a:pt x="11569" y="11595"/>
                    <a:pt x="11574" y="11627"/>
                    <a:pt x="11579" y="11659"/>
                  </a:cubicBezTo>
                  <a:cubicBezTo>
                    <a:pt x="11586" y="11714"/>
                    <a:pt x="11588" y="11768"/>
                    <a:pt x="11587" y="11822"/>
                  </a:cubicBezTo>
                  <a:cubicBezTo>
                    <a:pt x="11586" y="11869"/>
                    <a:pt x="11582" y="11914"/>
                    <a:pt x="11575" y="11960"/>
                  </a:cubicBezTo>
                  <a:cubicBezTo>
                    <a:pt x="11568" y="12007"/>
                    <a:pt x="11558" y="12053"/>
                    <a:pt x="11546" y="12099"/>
                  </a:cubicBezTo>
                  <a:cubicBezTo>
                    <a:pt x="11531" y="12146"/>
                    <a:pt x="11513" y="12192"/>
                    <a:pt x="11493" y="12237"/>
                  </a:cubicBezTo>
                  <a:cubicBezTo>
                    <a:pt x="11475" y="12276"/>
                    <a:pt x="11455" y="12313"/>
                    <a:pt x="11434" y="12349"/>
                  </a:cubicBezTo>
                  <a:cubicBezTo>
                    <a:pt x="11411" y="12385"/>
                    <a:pt x="11387" y="12420"/>
                    <a:pt x="11361" y="12453"/>
                  </a:cubicBezTo>
                  <a:cubicBezTo>
                    <a:pt x="11337" y="12484"/>
                    <a:pt x="11311" y="12513"/>
                    <a:pt x="11285" y="12541"/>
                  </a:cubicBezTo>
                  <a:lnTo>
                    <a:pt x="9222" y="14604"/>
                  </a:lnTo>
                  <a:cubicBezTo>
                    <a:pt x="9197" y="14627"/>
                    <a:pt x="9171" y="14649"/>
                    <a:pt x="9145" y="14672"/>
                  </a:cubicBezTo>
                  <a:cubicBezTo>
                    <a:pt x="9110" y="14700"/>
                    <a:pt x="9075" y="14728"/>
                    <a:pt x="9038" y="14754"/>
                  </a:cubicBezTo>
                  <a:cubicBezTo>
                    <a:pt x="9011" y="14774"/>
                    <a:pt x="8983" y="14792"/>
                    <a:pt x="8954" y="14810"/>
                  </a:cubicBezTo>
                  <a:cubicBezTo>
                    <a:pt x="8926" y="14827"/>
                    <a:pt x="8897" y="14844"/>
                    <a:pt x="8868" y="14859"/>
                  </a:cubicBezTo>
                  <a:cubicBezTo>
                    <a:pt x="8838" y="14874"/>
                    <a:pt x="8809" y="14889"/>
                    <a:pt x="8778" y="14902"/>
                  </a:cubicBezTo>
                  <a:cubicBezTo>
                    <a:pt x="8748" y="14915"/>
                    <a:pt x="8717" y="14927"/>
                    <a:pt x="8686" y="14938"/>
                  </a:cubicBezTo>
                  <a:cubicBezTo>
                    <a:pt x="8655" y="14949"/>
                    <a:pt x="8624" y="14958"/>
                    <a:pt x="8592" y="14967"/>
                  </a:cubicBezTo>
                  <a:cubicBezTo>
                    <a:pt x="8559" y="14975"/>
                    <a:pt x="8527" y="14981"/>
                    <a:pt x="8495" y="14987"/>
                  </a:cubicBezTo>
                  <a:cubicBezTo>
                    <a:pt x="8462" y="14992"/>
                    <a:pt x="8429" y="14997"/>
                    <a:pt x="8396" y="15000"/>
                  </a:cubicBezTo>
                  <a:cubicBezTo>
                    <a:pt x="8361" y="15002"/>
                    <a:pt x="8328" y="15003"/>
                    <a:pt x="8294" y="15004"/>
                  </a:cubicBezTo>
                  <a:lnTo>
                    <a:pt x="8260" y="1500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矩形 4"/>
          <p:cNvSpPr/>
          <p:nvPr/>
        </p:nvSpPr>
        <p:spPr>
          <a:xfrm>
            <a:off x="-20116" y="4080152"/>
            <a:ext cx="9179743" cy="1083511"/>
          </a:xfrm>
          <a:custGeom>
            <a:avLst/>
            <a:gdLst>
              <a:gd name="connsiteX0" fmla="*/ 0 w 9684568"/>
              <a:gd name="connsiteY0" fmla="*/ 0 h 1296144"/>
              <a:gd name="connsiteX1" fmla="*/ 9684568 w 9684568"/>
              <a:gd name="connsiteY1" fmla="*/ 0 h 1296144"/>
              <a:gd name="connsiteX2" fmla="*/ 9684568 w 9684568"/>
              <a:gd name="connsiteY2" fmla="*/ 1296144 h 1296144"/>
              <a:gd name="connsiteX3" fmla="*/ 0 w 9684568"/>
              <a:gd name="connsiteY3" fmla="*/ 1296144 h 1296144"/>
              <a:gd name="connsiteX4" fmla="*/ 0 w 9684568"/>
              <a:gd name="connsiteY4" fmla="*/ 0 h 1296144"/>
              <a:gd name="connsiteX0" fmla="*/ 28575 w 9684568"/>
              <a:gd name="connsiteY0" fmla="*/ 104775 h 1296144"/>
              <a:gd name="connsiteX1" fmla="*/ 9684568 w 9684568"/>
              <a:gd name="connsiteY1" fmla="*/ 0 h 1296144"/>
              <a:gd name="connsiteX2" fmla="*/ 9684568 w 9684568"/>
              <a:gd name="connsiteY2" fmla="*/ 1296144 h 1296144"/>
              <a:gd name="connsiteX3" fmla="*/ 0 w 9684568"/>
              <a:gd name="connsiteY3" fmla="*/ 1296144 h 1296144"/>
              <a:gd name="connsiteX4" fmla="*/ 28575 w 9684568"/>
              <a:gd name="connsiteY4" fmla="*/ 104775 h 1296144"/>
              <a:gd name="connsiteX0" fmla="*/ 28575 w 9684568"/>
              <a:gd name="connsiteY0" fmla="*/ 332668 h 1524037"/>
              <a:gd name="connsiteX1" fmla="*/ 9684568 w 9684568"/>
              <a:gd name="connsiteY1" fmla="*/ 227893 h 1524037"/>
              <a:gd name="connsiteX2" fmla="*/ 9684568 w 9684568"/>
              <a:gd name="connsiteY2" fmla="*/ 1524037 h 1524037"/>
              <a:gd name="connsiteX3" fmla="*/ 0 w 9684568"/>
              <a:gd name="connsiteY3" fmla="*/ 1524037 h 1524037"/>
              <a:gd name="connsiteX4" fmla="*/ 28575 w 9684568"/>
              <a:gd name="connsiteY4" fmla="*/ 332668 h 1524037"/>
              <a:gd name="connsiteX0" fmla="*/ 28575 w 9817918"/>
              <a:gd name="connsiteY0" fmla="*/ 306623 h 1497992"/>
              <a:gd name="connsiteX1" fmla="*/ 9817918 w 9817918"/>
              <a:gd name="connsiteY1" fmla="*/ 297098 h 1497992"/>
              <a:gd name="connsiteX2" fmla="*/ 9684568 w 9817918"/>
              <a:gd name="connsiteY2" fmla="*/ 1497992 h 1497992"/>
              <a:gd name="connsiteX3" fmla="*/ 0 w 9817918"/>
              <a:gd name="connsiteY3" fmla="*/ 1497992 h 1497992"/>
              <a:gd name="connsiteX4" fmla="*/ 28575 w 9817918"/>
              <a:gd name="connsiteY4" fmla="*/ 306623 h 1497992"/>
              <a:gd name="connsiteX0" fmla="*/ 28575 w 9817918"/>
              <a:gd name="connsiteY0" fmla="*/ 300518 h 1491887"/>
              <a:gd name="connsiteX1" fmla="*/ 9817918 w 9817918"/>
              <a:gd name="connsiteY1" fmla="*/ 290993 h 1491887"/>
              <a:gd name="connsiteX2" fmla="*/ 9684568 w 9817918"/>
              <a:gd name="connsiteY2" fmla="*/ 1491887 h 1491887"/>
              <a:gd name="connsiteX3" fmla="*/ 0 w 9817918"/>
              <a:gd name="connsiteY3" fmla="*/ 1491887 h 1491887"/>
              <a:gd name="connsiteX4" fmla="*/ 28575 w 9817918"/>
              <a:gd name="connsiteY4" fmla="*/ 300518 h 1491887"/>
              <a:gd name="connsiteX0" fmla="*/ 314325 w 9817918"/>
              <a:gd name="connsiteY0" fmla="*/ 261843 h 1635374"/>
              <a:gd name="connsiteX1" fmla="*/ 9817918 w 9817918"/>
              <a:gd name="connsiteY1" fmla="*/ 434480 h 1635374"/>
              <a:gd name="connsiteX2" fmla="*/ 9684568 w 9817918"/>
              <a:gd name="connsiteY2" fmla="*/ 1635374 h 1635374"/>
              <a:gd name="connsiteX3" fmla="*/ 0 w 9817918"/>
              <a:gd name="connsiteY3" fmla="*/ 1635374 h 1635374"/>
              <a:gd name="connsiteX4" fmla="*/ 314325 w 9817918"/>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685800 w 9503593"/>
              <a:gd name="connsiteY3" fmla="*/ 1422852 h 1635374"/>
              <a:gd name="connsiteX4" fmla="*/ 0 w 9503593"/>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9525 w 9503593"/>
              <a:gd name="connsiteY3" fmla="*/ 1574653 h 1635374"/>
              <a:gd name="connsiteX4" fmla="*/ 0 w 9503593"/>
              <a:gd name="connsiteY4" fmla="*/ 261843 h 1635374"/>
              <a:gd name="connsiteX0" fmla="*/ 0 w 9370243"/>
              <a:gd name="connsiteY0" fmla="*/ 261843 h 1635374"/>
              <a:gd name="connsiteX1" fmla="*/ 9160693 w 9370243"/>
              <a:gd name="connsiteY1" fmla="*/ 434480 h 1635374"/>
              <a:gd name="connsiteX2" fmla="*/ 9370243 w 9370243"/>
              <a:gd name="connsiteY2" fmla="*/ 1635374 h 1635374"/>
              <a:gd name="connsiteX3" fmla="*/ 9525 w 9370243"/>
              <a:gd name="connsiteY3" fmla="*/ 1574653 h 1635374"/>
              <a:gd name="connsiteX4" fmla="*/ 0 w 9370243"/>
              <a:gd name="connsiteY4" fmla="*/ 261843 h 1635374"/>
              <a:gd name="connsiteX0" fmla="*/ 0 w 9160693"/>
              <a:gd name="connsiteY0" fmla="*/ 261843 h 1605014"/>
              <a:gd name="connsiteX1" fmla="*/ 9160693 w 9160693"/>
              <a:gd name="connsiteY1" fmla="*/ 434480 h 1605014"/>
              <a:gd name="connsiteX2" fmla="*/ 8865418 w 9160693"/>
              <a:gd name="connsiteY2" fmla="*/ 1605014 h 1605014"/>
              <a:gd name="connsiteX3" fmla="*/ 9525 w 9160693"/>
              <a:gd name="connsiteY3" fmla="*/ 1574653 h 1605014"/>
              <a:gd name="connsiteX4" fmla="*/ 0 w 9160693"/>
              <a:gd name="connsiteY4" fmla="*/ 261843 h 1605014"/>
              <a:gd name="connsiteX0" fmla="*/ 0 w 9179743"/>
              <a:gd name="connsiteY0" fmla="*/ 261843 h 1574654"/>
              <a:gd name="connsiteX1" fmla="*/ 9160693 w 9179743"/>
              <a:gd name="connsiteY1" fmla="*/ 434480 h 1574654"/>
              <a:gd name="connsiteX2" fmla="*/ 9179743 w 9179743"/>
              <a:gd name="connsiteY2" fmla="*/ 1529113 h 1574654"/>
              <a:gd name="connsiteX3" fmla="*/ 9525 w 9179743"/>
              <a:gd name="connsiteY3" fmla="*/ 1574653 h 1574654"/>
              <a:gd name="connsiteX4" fmla="*/ 0 w 9179743"/>
              <a:gd name="connsiteY4" fmla="*/ 261843 h 1574654"/>
              <a:gd name="connsiteX0" fmla="*/ 0 w 9179743"/>
              <a:gd name="connsiteY0" fmla="*/ 501167 h 1813977"/>
              <a:gd name="connsiteX1" fmla="*/ 9160693 w 9179743"/>
              <a:gd name="connsiteY1" fmla="*/ 673804 h 1813977"/>
              <a:gd name="connsiteX2" fmla="*/ 9179743 w 9179743"/>
              <a:gd name="connsiteY2" fmla="*/ 1768437 h 1813977"/>
              <a:gd name="connsiteX3" fmla="*/ 9525 w 9179743"/>
              <a:gd name="connsiteY3" fmla="*/ 1813977 h 1813977"/>
              <a:gd name="connsiteX4" fmla="*/ 0 w 9179743"/>
              <a:gd name="connsiteY4" fmla="*/ 501167 h 1813977"/>
              <a:gd name="connsiteX0" fmla="*/ 0 w 9179743"/>
              <a:gd name="connsiteY0" fmla="*/ 414003 h 1726813"/>
              <a:gd name="connsiteX1" fmla="*/ 9160693 w 9179743"/>
              <a:gd name="connsiteY1" fmla="*/ 586640 h 1726813"/>
              <a:gd name="connsiteX2" fmla="*/ 9179743 w 9179743"/>
              <a:gd name="connsiteY2" fmla="*/ 1681273 h 1726813"/>
              <a:gd name="connsiteX3" fmla="*/ 9525 w 9179743"/>
              <a:gd name="connsiteY3" fmla="*/ 1726813 h 1726813"/>
              <a:gd name="connsiteX4" fmla="*/ 0 w 9179743"/>
              <a:gd name="connsiteY4" fmla="*/ 414003 h 1726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79743" h="1726813">
                <a:moveTo>
                  <a:pt x="0" y="414003"/>
                </a:moveTo>
                <a:cubicBezTo>
                  <a:pt x="4895064" y="-834158"/>
                  <a:pt x="5637229" y="1196627"/>
                  <a:pt x="9160693" y="586640"/>
                </a:cubicBezTo>
                <a:lnTo>
                  <a:pt x="9179743" y="1681273"/>
                </a:lnTo>
                <a:lnTo>
                  <a:pt x="9525" y="1726813"/>
                </a:lnTo>
                <a:lnTo>
                  <a:pt x="0" y="414003"/>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4"/>
          <p:cNvSpPr/>
          <p:nvPr/>
        </p:nvSpPr>
        <p:spPr>
          <a:xfrm flipH="1">
            <a:off x="-178618" y="4064128"/>
            <a:ext cx="9322618" cy="1870270"/>
          </a:xfrm>
          <a:custGeom>
            <a:avLst/>
            <a:gdLst>
              <a:gd name="connsiteX0" fmla="*/ 0 w 9684568"/>
              <a:gd name="connsiteY0" fmla="*/ 0 h 1296144"/>
              <a:gd name="connsiteX1" fmla="*/ 9684568 w 9684568"/>
              <a:gd name="connsiteY1" fmla="*/ 0 h 1296144"/>
              <a:gd name="connsiteX2" fmla="*/ 9684568 w 9684568"/>
              <a:gd name="connsiteY2" fmla="*/ 1296144 h 1296144"/>
              <a:gd name="connsiteX3" fmla="*/ 0 w 9684568"/>
              <a:gd name="connsiteY3" fmla="*/ 1296144 h 1296144"/>
              <a:gd name="connsiteX4" fmla="*/ 0 w 9684568"/>
              <a:gd name="connsiteY4" fmla="*/ 0 h 1296144"/>
              <a:gd name="connsiteX0" fmla="*/ 28575 w 9684568"/>
              <a:gd name="connsiteY0" fmla="*/ 104775 h 1296144"/>
              <a:gd name="connsiteX1" fmla="*/ 9684568 w 9684568"/>
              <a:gd name="connsiteY1" fmla="*/ 0 h 1296144"/>
              <a:gd name="connsiteX2" fmla="*/ 9684568 w 9684568"/>
              <a:gd name="connsiteY2" fmla="*/ 1296144 h 1296144"/>
              <a:gd name="connsiteX3" fmla="*/ 0 w 9684568"/>
              <a:gd name="connsiteY3" fmla="*/ 1296144 h 1296144"/>
              <a:gd name="connsiteX4" fmla="*/ 28575 w 9684568"/>
              <a:gd name="connsiteY4" fmla="*/ 104775 h 1296144"/>
              <a:gd name="connsiteX0" fmla="*/ 28575 w 9684568"/>
              <a:gd name="connsiteY0" fmla="*/ 332668 h 1524037"/>
              <a:gd name="connsiteX1" fmla="*/ 9684568 w 9684568"/>
              <a:gd name="connsiteY1" fmla="*/ 227893 h 1524037"/>
              <a:gd name="connsiteX2" fmla="*/ 9684568 w 9684568"/>
              <a:gd name="connsiteY2" fmla="*/ 1524037 h 1524037"/>
              <a:gd name="connsiteX3" fmla="*/ 0 w 9684568"/>
              <a:gd name="connsiteY3" fmla="*/ 1524037 h 1524037"/>
              <a:gd name="connsiteX4" fmla="*/ 28575 w 9684568"/>
              <a:gd name="connsiteY4" fmla="*/ 332668 h 1524037"/>
              <a:gd name="connsiteX0" fmla="*/ 28575 w 9817918"/>
              <a:gd name="connsiteY0" fmla="*/ 306623 h 1497992"/>
              <a:gd name="connsiteX1" fmla="*/ 9817918 w 9817918"/>
              <a:gd name="connsiteY1" fmla="*/ 297098 h 1497992"/>
              <a:gd name="connsiteX2" fmla="*/ 9684568 w 9817918"/>
              <a:gd name="connsiteY2" fmla="*/ 1497992 h 1497992"/>
              <a:gd name="connsiteX3" fmla="*/ 0 w 9817918"/>
              <a:gd name="connsiteY3" fmla="*/ 1497992 h 1497992"/>
              <a:gd name="connsiteX4" fmla="*/ 28575 w 9817918"/>
              <a:gd name="connsiteY4" fmla="*/ 306623 h 1497992"/>
              <a:gd name="connsiteX0" fmla="*/ 28575 w 9817918"/>
              <a:gd name="connsiteY0" fmla="*/ 300518 h 1491887"/>
              <a:gd name="connsiteX1" fmla="*/ 9817918 w 9817918"/>
              <a:gd name="connsiteY1" fmla="*/ 290993 h 1491887"/>
              <a:gd name="connsiteX2" fmla="*/ 9684568 w 9817918"/>
              <a:gd name="connsiteY2" fmla="*/ 1491887 h 1491887"/>
              <a:gd name="connsiteX3" fmla="*/ 0 w 9817918"/>
              <a:gd name="connsiteY3" fmla="*/ 1491887 h 1491887"/>
              <a:gd name="connsiteX4" fmla="*/ 28575 w 9817918"/>
              <a:gd name="connsiteY4" fmla="*/ 300518 h 1491887"/>
              <a:gd name="connsiteX0" fmla="*/ 314325 w 9817918"/>
              <a:gd name="connsiteY0" fmla="*/ 261843 h 1635374"/>
              <a:gd name="connsiteX1" fmla="*/ 9817918 w 9817918"/>
              <a:gd name="connsiteY1" fmla="*/ 434480 h 1635374"/>
              <a:gd name="connsiteX2" fmla="*/ 9684568 w 9817918"/>
              <a:gd name="connsiteY2" fmla="*/ 1635374 h 1635374"/>
              <a:gd name="connsiteX3" fmla="*/ 0 w 9817918"/>
              <a:gd name="connsiteY3" fmla="*/ 1635374 h 1635374"/>
              <a:gd name="connsiteX4" fmla="*/ 314325 w 9817918"/>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685800 w 9503593"/>
              <a:gd name="connsiteY3" fmla="*/ 1422852 h 1635374"/>
              <a:gd name="connsiteX4" fmla="*/ 0 w 9503593"/>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9525 w 9503593"/>
              <a:gd name="connsiteY3" fmla="*/ 1574653 h 1635374"/>
              <a:gd name="connsiteX4" fmla="*/ 0 w 9503593"/>
              <a:gd name="connsiteY4" fmla="*/ 261843 h 1635374"/>
              <a:gd name="connsiteX0" fmla="*/ 0 w 9370243"/>
              <a:gd name="connsiteY0" fmla="*/ 261843 h 1635374"/>
              <a:gd name="connsiteX1" fmla="*/ 9160693 w 9370243"/>
              <a:gd name="connsiteY1" fmla="*/ 434480 h 1635374"/>
              <a:gd name="connsiteX2" fmla="*/ 9370243 w 9370243"/>
              <a:gd name="connsiteY2" fmla="*/ 1635374 h 1635374"/>
              <a:gd name="connsiteX3" fmla="*/ 9525 w 9370243"/>
              <a:gd name="connsiteY3" fmla="*/ 1574653 h 1635374"/>
              <a:gd name="connsiteX4" fmla="*/ 0 w 9370243"/>
              <a:gd name="connsiteY4" fmla="*/ 261843 h 1635374"/>
              <a:gd name="connsiteX0" fmla="*/ 0 w 9160693"/>
              <a:gd name="connsiteY0" fmla="*/ 261843 h 1605014"/>
              <a:gd name="connsiteX1" fmla="*/ 9160693 w 9160693"/>
              <a:gd name="connsiteY1" fmla="*/ 434480 h 1605014"/>
              <a:gd name="connsiteX2" fmla="*/ 8865418 w 9160693"/>
              <a:gd name="connsiteY2" fmla="*/ 1605014 h 1605014"/>
              <a:gd name="connsiteX3" fmla="*/ 9525 w 9160693"/>
              <a:gd name="connsiteY3" fmla="*/ 1574653 h 1605014"/>
              <a:gd name="connsiteX4" fmla="*/ 0 w 9160693"/>
              <a:gd name="connsiteY4" fmla="*/ 261843 h 1605014"/>
              <a:gd name="connsiteX0" fmla="*/ 0 w 9179743"/>
              <a:gd name="connsiteY0" fmla="*/ 261843 h 1574654"/>
              <a:gd name="connsiteX1" fmla="*/ 9160693 w 9179743"/>
              <a:gd name="connsiteY1" fmla="*/ 434480 h 1574654"/>
              <a:gd name="connsiteX2" fmla="*/ 9179743 w 9179743"/>
              <a:gd name="connsiteY2" fmla="*/ 1529113 h 1574654"/>
              <a:gd name="connsiteX3" fmla="*/ 9525 w 9179743"/>
              <a:gd name="connsiteY3" fmla="*/ 1574653 h 1574654"/>
              <a:gd name="connsiteX4" fmla="*/ 0 w 9179743"/>
              <a:gd name="connsiteY4" fmla="*/ 261843 h 1574654"/>
              <a:gd name="connsiteX0" fmla="*/ 0 w 9179743"/>
              <a:gd name="connsiteY0" fmla="*/ 501167 h 1813977"/>
              <a:gd name="connsiteX1" fmla="*/ 9160693 w 9179743"/>
              <a:gd name="connsiteY1" fmla="*/ 673804 h 1813977"/>
              <a:gd name="connsiteX2" fmla="*/ 9179743 w 9179743"/>
              <a:gd name="connsiteY2" fmla="*/ 1768437 h 1813977"/>
              <a:gd name="connsiteX3" fmla="*/ 9525 w 9179743"/>
              <a:gd name="connsiteY3" fmla="*/ 1813977 h 1813977"/>
              <a:gd name="connsiteX4" fmla="*/ 0 w 9179743"/>
              <a:gd name="connsiteY4" fmla="*/ 501167 h 1813977"/>
              <a:gd name="connsiteX0" fmla="*/ 0 w 9179743"/>
              <a:gd name="connsiteY0" fmla="*/ 414003 h 1726813"/>
              <a:gd name="connsiteX1" fmla="*/ 9160693 w 9179743"/>
              <a:gd name="connsiteY1" fmla="*/ 586640 h 1726813"/>
              <a:gd name="connsiteX2" fmla="*/ 9179743 w 9179743"/>
              <a:gd name="connsiteY2" fmla="*/ 1681273 h 1726813"/>
              <a:gd name="connsiteX3" fmla="*/ 9525 w 9179743"/>
              <a:gd name="connsiteY3" fmla="*/ 1726813 h 1726813"/>
              <a:gd name="connsiteX4" fmla="*/ 0 w 9179743"/>
              <a:gd name="connsiteY4" fmla="*/ 414003 h 1726813"/>
              <a:gd name="connsiteX0" fmla="*/ 0 w 9246418"/>
              <a:gd name="connsiteY0" fmla="*/ 531923 h 1237525"/>
              <a:gd name="connsiteX1" fmla="*/ 9227368 w 9246418"/>
              <a:gd name="connsiteY1" fmla="*/ 97352 h 1237525"/>
              <a:gd name="connsiteX2" fmla="*/ 9246418 w 9246418"/>
              <a:gd name="connsiteY2" fmla="*/ 1191985 h 1237525"/>
              <a:gd name="connsiteX3" fmla="*/ 76200 w 9246418"/>
              <a:gd name="connsiteY3" fmla="*/ 1237525 h 1237525"/>
              <a:gd name="connsiteX4" fmla="*/ 0 w 9246418"/>
              <a:gd name="connsiteY4" fmla="*/ 531923 h 1237525"/>
              <a:gd name="connsiteX0" fmla="*/ 0 w 9189268"/>
              <a:gd name="connsiteY0" fmla="*/ 517010 h 1283333"/>
              <a:gd name="connsiteX1" fmla="*/ 9170218 w 9189268"/>
              <a:gd name="connsiteY1" fmla="*/ 143160 h 1283333"/>
              <a:gd name="connsiteX2" fmla="*/ 9189268 w 9189268"/>
              <a:gd name="connsiteY2" fmla="*/ 1237793 h 1283333"/>
              <a:gd name="connsiteX3" fmla="*/ 19050 w 9189268"/>
              <a:gd name="connsiteY3" fmla="*/ 1283333 h 1283333"/>
              <a:gd name="connsiteX4" fmla="*/ 0 w 9189268"/>
              <a:gd name="connsiteY4" fmla="*/ 517010 h 1283333"/>
              <a:gd name="connsiteX0" fmla="*/ 2574228 w 11763496"/>
              <a:gd name="connsiteY0" fmla="*/ 732639 h 1681908"/>
              <a:gd name="connsiteX1" fmla="*/ 11744446 w 11763496"/>
              <a:gd name="connsiteY1" fmla="*/ 358789 h 1681908"/>
              <a:gd name="connsiteX2" fmla="*/ 11763496 w 11763496"/>
              <a:gd name="connsiteY2" fmla="*/ 1453422 h 1681908"/>
              <a:gd name="connsiteX3" fmla="*/ 2593278 w 11763496"/>
              <a:gd name="connsiteY3" fmla="*/ 1498962 h 1681908"/>
              <a:gd name="connsiteX4" fmla="*/ 2574228 w 11763496"/>
              <a:gd name="connsiteY4" fmla="*/ 732639 h 1681908"/>
              <a:gd name="connsiteX0" fmla="*/ 2077519 w 11266787"/>
              <a:gd name="connsiteY0" fmla="*/ 558068 h 1348535"/>
              <a:gd name="connsiteX1" fmla="*/ 11247737 w 11266787"/>
              <a:gd name="connsiteY1" fmla="*/ 184218 h 1348535"/>
              <a:gd name="connsiteX2" fmla="*/ 11266787 w 11266787"/>
              <a:gd name="connsiteY2" fmla="*/ 1278851 h 1348535"/>
              <a:gd name="connsiteX3" fmla="*/ 2096569 w 11266787"/>
              <a:gd name="connsiteY3" fmla="*/ 1324391 h 1348535"/>
              <a:gd name="connsiteX4" fmla="*/ 2077519 w 11266787"/>
              <a:gd name="connsiteY4" fmla="*/ 558068 h 1348535"/>
              <a:gd name="connsiteX0" fmla="*/ 0 w 9189268"/>
              <a:gd name="connsiteY0" fmla="*/ 558068 h 1324392"/>
              <a:gd name="connsiteX1" fmla="*/ 9170218 w 9189268"/>
              <a:gd name="connsiteY1" fmla="*/ 184218 h 1324392"/>
              <a:gd name="connsiteX2" fmla="*/ 9189268 w 9189268"/>
              <a:gd name="connsiteY2" fmla="*/ 1278851 h 1324392"/>
              <a:gd name="connsiteX3" fmla="*/ 19050 w 9189268"/>
              <a:gd name="connsiteY3" fmla="*/ 1324391 h 1324392"/>
              <a:gd name="connsiteX4" fmla="*/ 0 w 9189268"/>
              <a:gd name="connsiteY4" fmla="*/ 558068 h 1324392"/>
              <a:gd name="connsiteX0" fmla="*/ 0 w 9189268"/>
              <a:gd name="connsiteY0" fmla="*/ 719800 h 1486123"/>
              <a:gd name="connsiteX1" fmla="*/ 9170218 w 9189268"/>
              <a:gd name="connsiteY1" fmla="*/ 345950 h 1486123"/>
              <a:gd name="connsiteX2" fmla="*/ 9189268 w 9189268"/>
              <a:gd name="connsiteY2" fmla="*/ 1440583 h 1486123"/>
              <a:gd name="connsiteX3" fmla="*/ 19050 w 9189268"/>
              <a:gd name="connsiteY3" fmla="*/ 1486123 h 1486123"/>
              <a:gd name="connsiteX4" fmla="*/ 0 w 9189268"/>
              <a:gd name="connsiteY4" fmla="*/ 719800 h 1486123"/>
              <a:gd name="connsiteX0" fmla="*/ 0 w 9189268"/>
              <a:gd name="connsiteY0" fmla="*/ 545781 h 2261285"/>
              <a:gd name="connsiteX1" fmla="*/ 9170218 w 9189268"/>
              <a:gd name="connsiteY1" fmla="*/ 1121112 h 2261285"/>
              <a:gd name="connsiteX2" fmla="*/ 9189268 w 9189268"/>
              <a:gd name="connsiteY2" fmla="*/ 2215745 h 2261285"/>
              <a:gd name="connsiteX3" fmla="*/ 19050 w 9189268"/>
              <a:gd name="connsiteY3" fmla="*/ 2261285 h 2261285"/>
              <a:gd name="connsiteX4" fmla="*/ 0 w 9189268"/>
              <a:gd name="connsiteY4" fmla="*/ 545781 h 2261285"/>
              <a:gd name="connsiteX0" fmla="*/ 0 w 9322618"/>
              <a:gd name="connsiteY0" fmla="*/ 496931 h 2212435"/>
              <a:gd name="connsiteX1" fmla="*/ 9322618 w 9322618"/>
              <a:gd name="connsiteY1" fmla="*/ 1461084 h 2212435"/>
              <a:gd name="connsiteX2" fmla="*/ 9189268 w 9322618"/>
              <a:gd name="connsiteY2" fmla="*/ 2166895 h 2212435"/>
              <a:gd name="connsiteX3" fmla="*/ 19050 w 9322618"/>
              <a:gd name="connsiteY3" fmla="*/ 2212435 h 2212435"/>
              <a:gd name="connsiteX4" fmla="*/ 0 w 9322618"/>
              <a:gd name="connsiteY4" fmla="*/ 496931 h 2212435"/>
              <a:gd name="connsiteX0" fmla="*/ 0 w 9322618"/>
              <a:gd name="connsiteY0" fmla="*/ 529982 h 2245486"/>
              <a:gd name="connsiteX1" fmla="*/ 9322618 w 9322618"/>
              <a:gd name="connsiteY1" fmla="*/ 1494135 h 2245486"/>
              <a:gd name="connsiteX2" fmla="*/ 9189268 w 9322618"/>
              <a:gd name="connsiteY2" fmla="*/ 2199946 h 2245486"/>
              <a:gd name="connsiteX3" fmla="*/ 19050 w 9322618"/>
              <a:gd name="connsiteY3" fmla="*/ 2245486 h 2245486"/>
              <a:gd name="connsiteX4" fmla="*/ 0 w 9322618"/>
              <a:gd name="connsiteY4" fmla="*/ 529982 h 22454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22618" h="2245486">
                <a:moveTo>
                  <a:pt x="0" y="529982"/>
                </a:moveTo>
                <a:cubicBezTo>
                  <a:pt x="4827119" y="-1175030"/>
                  <a:pt x="8104204" y="1806789"/>
                  <a:pt x="9322618" y="1494135"/>
                </a:cubicBezTo>
                <a:lnTo>
                  <a:pt x="9189268" y="2199946"/>
                </a:lnTo>
                <a:lnTo>
                  <a:pt x="19050" y="2245486"/>
                </a:lnTo>
                <a:lnTo>
                  <a:pt x="0" y="529982"/>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p:nvPr/>
        </p:nvCxnSpPr>
        <p:spPr>
          <a:xfrm>
            <a:off x="-828600" y="267494"/>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Rectangle 13"/>
          <p:cNvSpPr txBox="1">
            <a:spLocks noChangeArrowheads="1"/>
          </p:cNvSpPr>
          <p:nvPr/>
        </p:nvSpPr>
        <p:spPr bwMode="auto">
          <a:xfrm>
            <a:off x="1793444" y="2253882"/>
            <a:ext cx="5782242" cy="523696"/>
          </a:xfrm>
          <a:prstGeom prst="rect">
            <a:avLst/>
          </a:prstGeom>
          <a:noFill/>
          <a:ln w="9525">
            <a:noFill/>
            <a:miter lim="800000"/>
            <a:headEnd/>
            <a:tailEnd/>
          </a:ln>
          <a:effectLs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eaLnBrk="1" hangingPunct="1">
              <a:lnSpc>
                <a:spcPts val="4200"/>
              </a:lnSpc>
              <a:spcBef>
                <a:spcPct val="20000"/>
              </a:spcBef>
            </a:pPr>
            <a:r>
              <a:rPr lang="zh-CN" altLang="en-US" sz="3400" b="1" i="0" dirty="0" smtClean="0">
                <a:solidFill>
                  <a:srgbClr val="FF0066"/>
                </a:solidFill>
                <a:latin typeface="方正正粗黑简体" panose="02000000000000000000" pitchFamily="2" charset="-122"/>
                <a:ea typeface="方正正粗黑简体" panose="02000000000000000000" pitchFamily="2" charset="-122"/>
              </a:rPr>
              <a:t>医生护士爱心工作</a:t>
            </a:r>
            <a:r>
              <a:rPr lang="en-US" altLang="zh-CN" sz="3400" b="1" i="0" dirty="0" smtClean="0">
                <a:solidFill>
                  <a:srgbClr val="FF0066"/>
                </a:solidFill>
                <a:latin typeface="方正正粗黑简体" panose="02000000000000000000" pitchFamily="2" charset="-122"/>
                <a:ea typeface="方正正粗黑简体" panose="02000000000000000000" pitchFamily="2" charset="-122"/>
              </a:rPr>
              <a:t>PPT</a:t>
            </a:r>
            <a:r>
              <a:rPr lang="zh-CN" altLang="en-US" sz="3400" b="1" i="0" dirty="0" smtClean="0">
                <a:solidFill>
                  <a:srgbClr val="FF0066"/>
                </a:solidFill>
                <a:latin typeface="方正正粗黑简体" panose="02000000000000000000" pitchFamily="2" charset="-122"/>
                <a:ea typeface="方正正粗黑简体" panose="02000000000000000000" pitchFamily="2" charset="-122"/>
              </a:rPr>
              <a:t>模板</a:t>
            </a:r>
            <a:endParaRPr lang="zh-CN" altLang="en-US" sz="3400" b="1" i="0" dirty="0">
              <a:solidFill>
                <a:srgbClr val="FF0066"/>
              </a:solidFill>
              <a:latin typeface="方正正粗黑简体" panose="02000000000000000000" pitchFamily="2" charset="-122"/>
              <a:ea typeface="方正正粗黑简体" panose="02000000000000000000" pitchFamily="2" charset="-122"/>
            </a:endParaRPr>
          </a:p>
        </p:txBody>
      </p:sp>
      <p:cxnSp>
        <p:nvCxnSpPr>
          <p:cNvPr id="22" name="直接连接符 21"/>
          <p:cNvCxnSpPr/>
          <p:nvPr/>
        </p:nvCxnSpPr>
        <p:spPr bwMode="auto">
          <a:xfrm>
            <a:off x="2694820" y="2960254"/>
            <a:ext cx="3927710" cy="0"/>
          </a:xfrm>
          <a:prstGeom prst="line">
            <a:avLst/>
          </a:prstGeom>
          <a:ln w="28575">
            <a:solidFill>
              <a:srgbClr val="FF0066"/>
            </a:solidFill>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sp>
        <p:nvSpPr>
          <p:cNvPr id="27" name="六边形 26"/>
          <p:cNvSpPr/>
          <p:nvPr/>
        </p:nvSpPr>
        <p:spPr bwMode="auto">
          <a:xfrm>
            <a:off x="3023733" y="2821028"/>
            <a:ext cx="3326770" cy="288032"/>
          </a:xfrm>
          <a:prstGeom prst="hexagon">
            <a:avLst/>
          </a:prstGeom>
          <a:solidFill>
            <a:srgbClr val="FF0066"/>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zh-CN" altLang="en-US" sz="1100" dirty="0">
                <a:solidFill>
                  <a:schemeClr val="bg1"/>
                </a:solidFill>
                <a:latin typeface="微软雅黑" pitchFamily="34" charset="-122"/>
                <a:ea typeface="微软雅黑" pitchFamily="34" charset="-122"/>
              </a:rPr>
              <a:t>年终总结  工作汇报  新年计划  述职报告</a:t>
            </a:r>
          </a:p>
        </p:txBody>
      </p:sp>
      <p:sp>
        <p:nvSpPr>
          <p:cNvPr id="28" name="文本框 27"/>
          <p:cNvSpPr txBox="1">
            <a:spLocks noChangeArrowheads="1"/>
          </p:cNvSpPr>
          <p:nvPr/>
        </p:nvSpPr>
        <p:spPr bwMode="auto">
          <a:xfrm>
            <a:off x="3467630" y="3231198"/>
            <a:ext cx="2693099" cy="268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fontAlgn="ctr" hangingPunct="1">
              <a:lnSpc>
                <a:spcPct val="90000"/>
              </a:lnSpc>
              <a:spcBef>
                <a:spcPct val="20000"/>
              </a:spcBef>
            </a:pPr>
            <a:r>
              <a:rPr lang="zh-CN" altLang="en-US" sz="1400" dirty="0">
                <a:solidFill>
                  <a:schemeClr val="bg1">
                    <a:lumMod val="50000"/>
                  </a:schemeClr>
                </a:solidFill>
                <a:latin typeface="微软雅黑" pitchFamily="34" charset="-122"/>
                <a:ea typeface="微软雅黑" pitchFamily="34" charset="-122"/>
              </a:rPr>
              <a:t>汇报人：</a:t>
            </a:r>
            <a:r>
              <a:rPr lang="en-US" altLang="zh-CN" sz="1400" dirty="0">
                <a:solidFill>
                  <a:schemeClr val="bg1">
                    <a:lumMod val="50000"/>
                  </a:schemeClr>
                </a:solidFill>
                <a:latin typeface="微软雅黑" pitchFamily="34" charset="-122"/>
                <a:ea typeface="微软雅黑" pitchFamily="34" charset="-122"/>
              </a:rPr>
              <a:t>XXX    </a:t>
            </a:r>
            <a:r>
              <a:rPr lang="zh-CN" altLang="en-US" sz="1400" dirty="0" smtClean="0">
                <a:solidFill>
                  <a:schemeClr val="bg1">
                    <a:lumMod val="50000"/>
                  </a:schemeClr>
                </a:solidFill>
                <a:latin typeface="微软雅黑" pitchFamily="34" charset="-122"/>
                <a:ea typeface="微软雅黑" pitchFamily="34" charset="-122"/>
              </a:rPr>
              <a:t>时间</a:t>
            </a:r>
            <a:r>
              <a:rPr lang="zh-CN" altLang="en-US" sz="1400" dirty="0">
                <a:solidFill>
                  <a:schemeClr val="bg1">
                    <a:lumMod val="50000"/>
                  </a:schemeClr>
                </a:solidFill>
                <a:latin typeface="微软雅黑" pitchFamily="34" charset="-122"/>
                <a:ea typeface="微软雅黑" pitchFamily="34" charset="-122"/>
              </a:rPr>
              <a:t>：</a:t>
            </a:r>
            <a:r>
              <a:rPr lang="en-US" altLang="zh-CN" sz="1400" dirty="0">
                <a:solidFill>
                  <a:schemeClr val="bg1">
                    <a:lumMod val="50000"/>
                  </a:schemeClr>
                </a:solidFill>
                <a:latin typeface="微软雅黑" pitchFamily="34" charset="-122"/>
                <a:ea typeface="微软雅黑" pitchFamily="34" charset="-122"/>
              </a:rPr>
              <a:t>XXX</a:t>
            </a:r>
            <a:endParaRPr lang="zh-CN" altLang="en-US" sz="14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743776492"/>
      </p:ext>
    </p:extLst>
  </p:cSld>
  <p:clrMapOvr>
    <a:masterClrMapping/>
  </p:clrMapOvr>
  <mc:AlternateContent xmlns:mc="http://schemas.openxmlformats.org/markup-compatibility/2006" xmlns:p14="http://schemas.microsoft.com/office/powerpoint/2010/main">
    <mc:Choice Requires="p14">
      <p:transition spd="slow" advClick="0" advTm="0">
        <p14:flash/>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right)">
                                      <p:cBhvr>
                                        <p:cTn id="11" dur="500"/>
                                        <p:tgtEl>
                                          <p:spTgt spid="2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16" presetClass="entr" presetSubtype="21" fill="hold" nodeType="afterEffect">
                                  <p:stCondLst>
                                    <p:cond delay="3000"/>
                                  </p:stCondLst>
                                  <p:childTnLst>
                                    <p:set>
                                      <p:cBhvr>
                                        <p:cTn id="20" dur="1" fill="hold">
                                          <p:stCondLst>
                                            <p:cond delay="0"/>
                                          </p:stCondLst>
                                        </p:cTn>
                                        <p:tgtEl>
                                          <p:spTgt spid="21"/>
                                        </p:tgtEl>
                                        <p:attrNameLst>
                                          <p:attrName>style.visibility</p:attrName>
                                        </p:attrNameLst>
                                      </p:cBhvr>
                                      <p:to>
                                        <p:strVal val="visible"/>
                                      </p:to>
                                    </p:set>
                                    <p:animEffect transition="in" filter="barn(inVertical)">
                                      <p:cBhvr>
                                        <p:cTn id="21" dur="500"/>
                                        <p:tgtEl>
                                          <p:spTgt spid="21"/>
                                        </p:tgtEl>
                                      </p:cBhvr>
                                    </p:animEffect>
                                  </p:childTnLst>
                                </p:cTn>
                              </p:par>
                            </p:childTnLst>
                          </p:cTn>
                        </p:par>
                        <p:par>
                          <p:cTn id="22" fill="hold">
                            <p:stCondLst>
                              <p:cond delay="5000"/>
                            </p:stCondLst>
                            <p:childTnLst>
                              <p:par>
                                <p:cTn id="23" presetID="23" presetClass="entr" presetSubtype="36" fill="hold" grpId="4" nodeType="afterEffect">
                                  <p:stCondLst>
                                    <p:cond delay="0"/>
                                  </p:stCondLst>
                                  <p:iterate type="lt">
                                    <p:tmPct val="10000"/>
                                  </p:iterate>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strVal val="(6*min(max(#ppt_w*#ppt_h,.3),1)-7.4)/-.7*#ppt_w"/>
                                          </p:val>
                                        </p:tav>
                                        <p:tav tm="100000">
                                          <p:val>
                                            <p:strVal val="#ppt_w"/>
                                          </p:val>
                                        </p:tav>
                                      </p:tavLst>
                                    </p:anim>
                                    <p:anim calcmode="lin" valueType="num">
                                      <p:cBhvr>
                                        <p:cTn id="26" dur="500" fill="hold"/>
                                        <p:tgtEl>
                                          <p:spTgt spid="19"/>
                                        </p:tgtEl>
                                        <p:attrNameLst>
                                          <p:attrName>ppt_h</p:attrName>
                                        </p:attrNameLst>
                                      </p:cBhvr>
                                      <p:tavLst>
                                        <p:tav tm="0">
                                          <p:val>
                                            <p:strVal val="(6*min(max(#ppt_w*#ppt_h,.3),1)-7.4)/-.7*#ppt_h"/>
                                          </p:val>
                                        </p:tav>
                                        <p:tav tm="100000">
                                          <p:val>
                                            <p:strVal val="#ppt_h"/>
                                          </p:val>
                                        </p:tav>
                                      </p:tavLst>
                                    </p:anim>
                                    <p:anim calcmode="lin" valueType="num">
                                      <p:cBhvr>
                                        <p:cTn id="27" dur="500" fill="hold"/>
                                        <p:tgtEl>
                                          <p:spTgt spid="19"/>
                                        </p:tgtEl>
                                        <p:attrNameLst>
                                          <p:attrName>ppt_x</p:attrName>
                                        </p:attrNameLst>
                                      </p:cBhvr>
                                      <p:tavLst>
                                        <p:tav tm="0">
                                          <p:val>
                                            <p:fltVal val="0.5"/>
                                          </p:val>
                                        </p:tav>
                                        <p:tav tm="100000">
                                          <p:val>
                                            <p:strVal val="#ppt_x"/>
                                          </p:val>
                                        </p:tav>
                                      </p:tavLst>
                                    </p:anim>
                                    <p:anim calcmode="lin" valueType="num">
                                      <p:cBhvr>
                                        <p:cTn id="28"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6100"/>
                            </p:stCondLst>
                            <p:childTnLst>
                              <p:par>
                                <p:cTn id="30" presetID="27" presetClass="emph" presetSubtype="0" fill="remove" grpId="5" nodeType="afterEffect">
                                  <p:stCondLst>
                                    <p:cond delay="0"/>
                                  </p:stCondLst>
                                  <p:iterate type="lt">
                                    <p:tmPct val="10000"/>
                                  </p:iterate>
                                  <p:childTnLst>
                                    <p:animClr clrSpc="rgb" dir="cw">
                                      <p:cBhvr override="childStyle">
                                        <p:cTn id="31" dur="250" autoRev="1" fill="remove"/>
                                        <p:tgtEl>
                                          <p:spTgt spid="19"/>
                                        </p:tgtEl>
                                        <p:attrNameLst>
                                          <p:attrName>style.color</p:attrName>
                                        </p:attrNameLst>
                                      </p:cBhvr>
                                      <p:to>
                                        <a:srgbClr val="CC0099"/>
                                      </p:to>
                                    </p:animClr>
                                    <p:animClr clrSpc="rgb" dir="cw">
                                      <p:cBhvr>
                                        <p:cTn id="32" dur="250" autoRev="1" fill="remove"/>
                                        <p:tgtEl>
                                          <p:spTgt spid="19"/>
                                        </p:tgtEl>
                                        <p:attrNameLst>
                                          <p:attrName>fillcolor</p:attrName>
                                        </p:attrNameLst>
                                      </p:cBhvr>
                                      <p:to>
                                        <a:srgbClr val="CC0099"/>
                                      </p:to>
                                    </p:animClr>
                                    <p:set>
                                      <p:cBhvr>
                                        <p:cTn id="33" dur="250" autoRev="1" fill="remove"/>
                                        <p:tgtEl>
                                          <p:spTgt spid="19"/>
                                        </p:tgtEl>
                                        <p:attrNameLst>
                                          <p:attrName>fill.type</p:attrName>
                                        </p:attrNameLst>
                                      </p:cBhvr>
                                      <p:to>
                                        <p:strVal val="solid"/>
                                      </p:to>
                                    </p:set>
                                    <p:set>
                                      <p:cBhvr>
                                        <p:cTn id="34" dur="250" autoRev="1" fill="remove"/>
                                        <p:tgtEl>
                                          <p:spTgt spid="19"/>
                                        </p:tgtEl>
                                        <p:attrNameLst>
                                          <p:attrName>fill.on</p:attrName>
                                        </p:attrNameLst>
                                      </p:cBhvr>
                                      <p:to>
                                        <p:strVal val="true"/>
                                      </p:to>
                                    </p:set>
                                  </p:childTnLst>
                                </p:cTn>
                              </p:par>
                            </p:childTnLst>
                          </p:cTn>
                        </p:par>
                        <p:par>
                          <p:cTn id="35" fill="hold">
                            <p:stCondLst>
                              <p:cond delay="7200"/>
                            </p:stCondLst>
                            <p:childTnLst>
                              <p:par>
                                <p:cTn id="36" presetID="16" presetClass="entr" presetSubtype="37"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barn(outVertical)">
                                      <p:cBhvr>
                                        <p:cTn id="38" dur="500"/>
                                        <p:tgtEl>
                                          <p:spTgt spid="22"/>
                                        </p:tgtEl>
                                      </p:cBhvr>
                                    </p:animEffect>
                                  </p:childTnLst>
                                </p:cTn>
                              </p:par>
                            </p:childTnLst>
                          </p:cTn>
                        </p:par>
                        <p:par>
                          <p:cTn id="39" fill="hold">
                            <p:stCondLst>
                              <p:cond delay="7700"/>
                            </p:stCondLst>
                            <p:childTnLst>
                              <p:par>
                                <p:cTn id="40" presetID="16" presetClass="entr" presetSubtype="21"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inVertical)">
                                      <p:cBhvr>
                                        <p:cTn id="42" dur="500"/>
                                        <p:tgtEl>
                                          <p:spTgt spid="27"/>
                                        </p:tgtEl>
                                      </p:cBhvr>
                                    </p:animEffect>
                                  </p:childTnLst>
                                </p:cTn>
                              </p:par>
                            </p:childTnLst>
                          </p:cTn>
                        </p:par>
                        <p:par>
                          <p:cTn id="43" fill="hold">
                            <p:stCondLst>
                              <p:cond delay="8200"/>
                            </p:stCondLst>
                            <p:childTnLst>
                              <p:par>
                                <p:cTn id="44" presetID="2" presetClass="entr" presetSubtype="12" fill="hold" grpId="0" nodeType="afterEffect">
                                  <p:stCondLst>
                                    <p:cond delay="0"/>
                                  </p:stCondLst>
                                  <p:iterate type="lt">
                                    <p:tmPct val="10000"/>
                                  </p:iterate>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500" fill="hold"/>
                                        <p:tgtEl>
                                          <p:spTgt spid="28"/>
                                        </p:tgtEl>
                                        <p:attrNameLst>
                                          <p:attrName>ppt_x</p:attrName>
                                        </p:attrNameLst>
                                      </p:cBhvr>
                                      <p:tavLst>
                                        <p:tav tm="0">
                                          <p:val>
                                            <p:strVal val="0-#ppt_w/2"/>
                                          </p:val>
                                        </p:tav>
                                        <p:tav tm="100000">
                                          <p:val>
                                            <p:strVal val="#ppt_x"/>
                                          </p:val>
                                        </p:tav>
                                      </p:tavLst>
                                    </p:anim>
                                    <p:anim calcmode="lin" valueType="num">
                                      <p:cBhvr additive="base">
                                        <p:cTn id="47"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3" grpId="0" animBg="1"/>
      <p:bldP spid="19" grpId="0" bldLvl="0" autoUpdateAnimBg="0"/>
      <p:bldP spid="19" grpId="1" bldLvl="0" autoUpdateAnimBg="0"/>
      <p:bldP spid="19" grpId="2" bldLvl="0" autoUpdateAnimBg="0"/>
      <p:bldP spid="19" grpId="3" bldLvl="0" autoUpdateAnimBg="0"/>
      <p:bldP spid="19" grpId="4"/>
      <p:bldP spid="19" grpId="5"/>
      <p:bldP spid="27" grpId="0" animBg="1"/>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8" name="AutoShape 4"/>
          <p:cNvSpPr>
            <a:spLocks/>
          </p:cNvSpPr>
          <p:nvPr/>
        </p:nvSpPr>
        <p:spPr bwMode="auto">
          <a:xfrm rot="21600000">
            <a:off x="3248848" y="1423839"/>
            <a:ext cx="2574727" cy="25908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noFill/>
          <a:ln w="63500" cap="flat" cmpd="sng">
            <a:solidFill>
              <a:srgbClr val="DC0917"/>
            </a:solidFill>
            <a:prstDash val="solid"/>
            <a:bevel/>
            <a:headEnd/>
            <a:tailEnd/>
          </a:ln>
          <a:effectLst/>
          <a:extLst/>
        </p:spPr>
        <p:txBody>
          <a:bodyPr lIns="17145" tIns="17145" rIns="17145" bIns="17145" anchor="ctr"/>
          <a:lstStyle/>
          <a:p>
            <a:pPr defTabSz="342900">
              <a:defRPr/>
            </a:pPr>
            <a:endParaRPr lang="es-ES" sz="3300">
              <a:solidFill>
                <a:schemeClr val="bg1">
                  <a:lumMod val="50000"/>
                </a:schemeClr>
              </a:solidFill>
              <a:latin typeface="Calibri" charset="0"/>
              <a:cs typeface="Calibri" charset="0"/>
              <a:sym typeface="Calibri" charset="0"/>
            </a:endParaRPr>
          </a:p>
        </p:txBody>
      </p:sp>
      <p:sp>
        <p:nvSpPr>
          <p:cNvPr id="72709" name="AutoShape 5"/>
          <p:cNvSpPr>
            <a:spLocks/>
          </p:cNvSpPr>
          <p:nvPr/>
        </p:nvSpPr>
        <p:spPr bwMode="auto">
          <a:xfrm rot="10800000">
            <a:off x="4352557" y="3840213"/>
            <a:ext cx="387549" cy="3899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rgbClr val="DC0917"/>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nchor="ctr"/>
          <a:lstStyle/>
          <a:p>
            <a:pPr defTabSz="342900">
              <a:defRPr/>
            </a:pPr>
            <a:endParaRPr lang="es-ES" sz="3300">
              <a:solidFill>
                <a:schemeClr val="bg1">
                  <a:lumMod val="50000"/>
                </a:schemeClr>
              </a:solidFill>
              <a:latin typeface="Calibri" charset="0"/>
              <a:cs typeface="Calibri" charset="0"/>
              <a:sym typeface="Calibri" charset="0"/>
            </a:endParaRPr>
          </a:p>
        </p:txBody>
      </p:sp>
      <p:sp>
        <p:nvSpPr>
          <p:cNvPr id="72710" name="AutoShape 6"/>
          <p:cNvSpPr>
            <a:spLocks/>
          </p:cNvSpPr>
          <p:nvPr/>
        </p:nvSpPr>
        <p:spPr bwMode="auto">
          <a:xfrm rot="10800000">
            <a:off x="3411964" y="3440163"/>
            <a:ext cx="387549" cy="3899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rgbClr val="DC0917"/>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nchor="ctr"/>
          <a:lstStyle/>
          <a:p>
            <a:pPr defTabSz="342900">
              <a:defRPr/>
            </a:pPr>
            <a:endParaRPr lang="es-ES" sz="3300">
              <a:solidFill>
                <a:schemeClr val="bg1">
                  <a:lumMod val="50000"/>
                </a:schemeClr>
              </a:solidFill>
              <a:latin typeface="Calibri" charset="0"/>
              <a:cs typeface="Calibri" charset="0"/>
              <a:sym typeface="Calibri" charset="0"/>
            </a:endParaRPr>
          </a:p>
        </p:txBody>
      </p:sp>
      <p:sp>
        <p:nvSpPr>
          <p:cNvPr id="72711" name="AutoShape 7"/>
          <p:cNvSpPr>
            <a:spLocks/>
          </p:cNvSpPr>
          <p:nvPr/>
        </p:nvSpPr>
        <p:spPr bwMode="auto">
          <a:xfrm rot="10800000">
            <a:off x="5221714" y="3454450"/>
            <a:ext cx="387549" cy="3899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rgbClr val="DC0917"/>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nchor="ctr"/>
          <a:lstStyle/>
          <a:p>
            <a:pPr defTabSz="342900">
              <a:defRPr/>
            </a:pPr>
            <a:endParaRPr lang="es-ES" sz="3300">
              <a:solidFill>
                <a:schemeClr val="bg1">
                  <a:lumMod val="50000"/>
                </a:schemeClr>
              </a:solidFill>
              <a:latin typeface="Calibri" charset="0"/>
              <a:cs typeface="Calibri" charset="0"/>
              <a:sym typeface="Calibri" charset="0"/>
            </a:endParaRPr>
          </a:p>
        </p:txBody>
      </p:sp>
      <p:sp>
        <p:nvSpPr>
          <p:cNvPr id="72712" name="AutoShape 8"/>
          <p:cNvSpPr>
            <a:spLocks/>
          </p:cNvSpPr>
          <p:nvPr/>
        </p:nvSpPr>
        <p:spPr bwMode="auto">
          <a:xfrm rot="21599996">
            <a:off x="4429353" y="3924152"/>
            <a:ext cx="232767" cy="1934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20"/>
                </a:moveTo>
                <a:cubicBezTo>
                  <a:pt x="20951" y="14020"/>
                  <a:pt x="21161" y="14125"/>
                  <a:pt x="21335" y="14334"/>
                </a:cubicBezTo>
                <a:cubicBezTo>
                  <a:pt x="21511" y="14548"/>
                  <a:pt x="21600" y="14810"/>
                  <a:pt x="21600" y="15115"/>
                </a:cubicBezTo>
                <a:lnTo>
                  <a:pt x="21600" y="20504"/>
                </a:lnTo>
                <a:cubicBezTo>
                  <a:pt x="21600"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1" y="20815"/>
                  <a:pt x="7651" y="20504"/>
                </a:cubicBezTo>
                <a:lnTo>
                  <a:pt x="7651" y="15115"/>
                </a:lnTo>
                <a:cubicBezTo>
                  <a:pt x="7651"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7"/>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7"/>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rgbClr val="DC0917"/>
          </a:solidFill>
          <a:ln>
            <a:noFill/>
          </a:ln>
          <a:effectLs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000000"/>
                </a:outerShdw>
              </a:effectLst>
              <a:cs typeface="Gill Sans" charset="0"/>
            </a:endParaRPr>
          </a:p>
        </p:txBody>
      </p:sp>
      <p:sp>
        <p:nvSpPr>
          <p:cNvPr id="72713" name="AutoShape 9"/>
          <p:cNvSpPr>
            <a:spLocks/>
          </p:cNvSpPr>
          <p:nvPr/>
        </p:nvSpPr>
        <p:spPr bwMode="auto">
          <a:xfrm rot="21599996">
            <a:off x="3488759" y="3530055"/>
            <a:ext cx="232172" cy="193476"/>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DC0917"/>
          </a:solidFill>
          <a:ln>
            <a:noFill/>
          </a:ln>
          <a:effectLs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000000"/>
                </a:outerShdw>
              </a:effectLst>
              <a:cs typeface="Gill Sans" charset="0"/>
            </a:endParaRPr>
          </a:p>
        </p:txBody>
      </p:sp>
      <p:sp>
        <p:nvSpPr>
          <p:cNvPr id="72714" name="AutoShape 10"/>
          <p:cNvSpPr>
            <a:spLocks/>
          </p:cNvSpPr>
          <p:nvPr/>
        </p:nvSpPr>
        <p:spPr bwMode="auto">
          <a:xfrm rot="21599996">
            <a:off x="5299700" y="3540771"/>
            <a:ext cx="232172" cy="2321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600"/>
                  <a:pt x="19987" y="21600"/>
                </a:cubicBezTo>
                <a:lnTo>
                  <a:pt x="1612" y="21600"/>
                </a:lnTo>
                <a:cubicBezTo>
                  <a:pt x="1180" y="21600"/>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rgbClr val="DC0917"/>
          </a:solidFill>
          <a:ln>
            <a:noFill/>
          </a:ln>
          <a:effectLs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000000"/>
                </a:outerShdw>
              </a:effectLst>
              <a:cs typeface="Gill Sans" charset="0"/>
            </a:endParaRPr>
          </a:p>
        </p:txBody>
      </p:sp>
      <p:sp>
        <p:nvSpPr>
          <p:cNvPr id="72715" name="AutoShape 11"/>
          <p:cNvSpPr>
            <a:spLocks/>
          </p:cNvSpPr>
          <p:nvPr/>
        </p:nvSpPr>
        <p:spPr bwMode="auto">
          <a:xfrm rot="21600000">
            <a:off x="4333507" y="1275606"/>
            <a:ext cx="387549" cy="3899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rgbClr val="DC0917"/>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nchor="ctr"/>
          <a:lstStyle/>
          <a:p>
            <a:pPr defTabSz="342900">
              <a:defRPr/>
            </a:pPr>
            <a:endParaRPr lang="es-ES" sz="3300">
              <a:solidFill>
                <a:schemeClr val="bg1">
                  <a:lumMod val="50000"/>
                </a:schemeClr>
              </a:solidFill>
              <a:latin typeface="Calibri" charset="0"/>
              <a:cs typeface="Calibri" charset="0"/>
              <a:sym typeface="Calibri" charset="0"/>
            </a:endParaRPr>
          </a:p>
        </p:txBody>
      </p:sp>
      <p:sp>
        <p:nvSpPr>
          <p:cNvPr id="72716" name="AutoShape 12"/>
          <p:cNvSpPr>
            <a:spLocks/>
          </p:cNvSpPr>
          <p:nvPr/>
        </p:nvSpPr>
        <p:spPr bwMode="auto">
          <a:xfrm rot="21600000">
            <a:off x="5369351" y="1770906"/>
            <a:ext cx="387549" cy="3899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rgbClr val="DC0917"/>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nchor="ctr"/>
          <a:lstStyle/>
          <a:p>
            <a:pPr defTabSz="342900">
              <a:defRPr/>
            </a:pPr>
            <a:endParaRPr lang="es-ES" sz="3300">
              <a:solidFill>
                <a:schemeClr val="bg1">
                  <a:lumMod val="50000"/>
                </a:schemeClr>
              </a:solidFill>
              <a:latin typeface="Calibri" charset="0"/>
              <a:cs typeface="Calibri" charset="0"/>
              <a:sym typeface="Calibri" charset="0"/>
            </a:endParaRPr>
          </a:p>
        </p:txBody>
      </p:sp>
      <p:sp>
        <p:nvSpPr>
          <p:cNvPr id="72717" name="AutoShape 13"/>
          <p:cNvSpPr>
            <a:spLocks/>
          </p:cNvSpPr>
          <p:nvPr/>
        </p:nvSpPr>
        <p:spPr bwMode="auto">
          <a:xfrm rot="21600000">
            <a:off x="3047037" y="2645420"/>
            <a:ext cx="387548" cy="3905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rgbClr val="DC0917"/>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nchor="ctr"/>
          <a:lstStyle/>
          <a:p>
            <a:pPr defTabSz="342900">
              <a:defRPr/>
            </a:pPr>
            <a:endParaRPr lang="es-ES" sz="3300">
              <a:solidFill>
                <a:schemeClr val="bg1">
                  <a:lumMod val="50000"/>
                </a:schemeClr>
              </a:solidFill>
              <a:latin typeface="Calibri" charset="0"/>
              <a:cs typeface="Calibri" charset="0"/>
              <a:sym typeface="Calibri" charset="0"/>
            </a:endParaRPr>
          </a:p>
        </p:txBody>
      </p:sp>
      <p:sp>
        <p:nvSpPr>
          <p:cNvPr id="72718" name="AutoShape 14"/>
          <p:cNvSpPr>
            <a:spLocks/>
          </p:cNvSpPr>
          <p:nvPr/>
        </p:nvSpPr>
        <p:spPr bwMode="auto">
          <a:xfrm rot="21600000">
            <a:off x="5640814" y="2645420"/>
            <a:ext cx="387549" cy="3905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rgbClr val="DC0917"/>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nchor="ctr"/>
          <a:lstStyle/>
          <a:p>
            <a:pPr defTabSz="342900">
              <a:defRPr/>
            </a:pPr>
            <a:endParaRPr lang="es-ES" sz="3300">
              <a:solidFill>
                <a:schemeClr val="bg1">
                  <a:lumMod val="50000"/>
                </a:schemeClr>
              </a:solidFill>
              <a:latin typeface="Calibri" charset="0"/>
              <a:cs typeface="Calibri" charset="0"/>
              <a:sym typeface="Calibri" charset="0"/>
            </a:endParaRPr>
          </a:p>
        </p:txBody>
      </p:sp>
      <p:sp>
        <p:nvSpPr>
          <p:cNvPr id="72719" name="AutoShape 15"/>
          <p:cNvSpPr>
            <a:spLocks/>
          </p:cNvSpPr>
          <p:nvPr/>
        </p:nvSpPr>
        <p:spPr bwMode="auto">
          <a:xfrm rot="21600000">
            <a:off x="3369101" y="1675656"/>
            <a:ext cx="387549" cy="38993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FFFFFF"/>
          </a:solidFill>
          <a:ln w="63500" cap="flat" cmpd="sng">
            <a:solidFill>
              <a:srgbClr val="DC0917"/>
            </a:solidFill>
            <a:prstDash val="solid"/>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nchor="ctr"/>
          <a:lstStyle/>
          <a:p>
            <a:pPr defTabSz="342900">
              <a:defRPr/>
            </a:pPr>
            <a:endParaRPr lang="es-ES" sz="3300">
              <a:solidFill>
                <a:schemeClr val="bg1">
                  <a:lumMod val="50000"/>
                </a:schemeClr>
              </a:solidFill>
              <a:latin typeface="Calibri" charset="0"/>
              <a:cs typeface="Calibri" charset="0"/>
              <a:sym typeface="Calibri" charset="0"/>
            </a:endParaRPr>
          </a:p>
        </p:txBody>
      </p:sp>
      <p:sp>
        <p:nvSpPr>
          <p:cNvPr id="72720" name="AutoShape 16"/>
          <p:cNvSpPr>
            <a:spLocks/>
          </p:cNvSpPr>
          <p:nvPr/>
        </p:nvSpPr>
        <p:spPr bwMode="auto">
          <a:xfrm rot="21600000">
            <a:off x="4412089" y="1361927"/>
            <a:ext cx="232172" cy="1934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20"/>
                </a:moveTo>
                <a:cubicBezTo>
                  <a:pt x="20951" y="14020"/>
                  <a:pt x="21161" y="14125"/>
                  <a:pt x="21335" y="14334"/>
                </a:cubicBezTo>
                <a:cubicBezTo>
                  <a:pt x="21511" y="14548"/>
                  <a:pt x="21600" y="14810"/>
                  <a:pt x="21600" y="15115"/>
                </a:cubicBezTo>
                <a:lnTo>
                  <a:pt x="21600" y="20504"/>
                </a:lnTo>
                <a:cubicBezTo>
                  <a:pt x="21600"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2" y="20815"/>
                  <a:pt x="7652" y="20504"/>
                </a:cubicBezTo>
                <a:lnTo>
                  <a:pt x="7652" y="15115"/>
                </a:lnTo>
                <a:cubicBezTo>
                  <a:pt x="7652"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7"/>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7"/>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rgbClr val="DC0917"/>
          </a:solidFill>
          <a:ln>
            <a:noFill/>
          </a:ln>
          <a:effectLs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000000"/>
                </a:outerShdw>
              </a:effectLst>
              <a:cs typeface="Gill Sans" charset="0"/>
            </a:endParaRPr>
          </a:p>
        </p:txBody>
      </p:sp>
      <p:sp>
        <p:nvSpPr>
          <p:cNvPr id="72721" name="AutoShape 17"/>
          <p:cNvSpPr>
            <a:spLocks/>
          </p:cNvSpPr>
          <p:nvPr/>
        </p:nvSpPr>
        <p:spPr bwMode="auto">
          <a:xfrm rot="21600000">
            <a:off x="3126214" y="2730550"/>
            <a:ext cx="232172" cy="2327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DC0917"/>
          </a:solidFill>
          <a:ln>
            <a:noFill/>
          </a:ln>
          <a:effectLs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000000"/>
                </a:outerShdw>
              </a:effectLst>
              <a:cs typeface="Gill Sans" charset="0"/>
            </a:endParaRPr>
          </a:p>
        </p:txBody>
      </p:sp>
      <p:sp>
        <p:nvSpPr>
          <p:cNvPr id="72722" name="AutoShape 18"/>
          <p:cNvSpPr>
            <a:spLocks/>
          </p:cNvSpPr>
          <p:nvPr/>
        </p:nvSpPr>
        <p:spPr bwMode="auto">
          <a:xfrm rot="21600000">
            <a:off x="5447933" y="1877468"/>
            <a:ext cx="232767" cy="193476"/>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600"/>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DC0917"/>
          </a:solidFill>
          <a:ln>
            <a:noFill/>
          </a:ln>
          <a:effectLs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000000"/>
                </a:outerShdw>
              </a:effectLst>
              <a:cs typeface="Gill Sans" charset="0"/>
            </a:endParaRPr>
          </a:p>
        </p:txBody>
      </p:sp>
      <p:sp>
        <p:nvSpPr>
          <p:cNvPr id="72723" name="AutoShape 19"/>
          <p:cNvSpPr>
            <a:spLocks/>
          </p:cNvSpPr>
          <p:nvPr/>
        </p:nvSpPr>
        <p:spPr bwMode="auto">
          <a:xfrm rot="21600000">
            <a:off x="3446492" y="1747094"/>
            <a:ext cx="232172" cy="2321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600"/>
                  <a:pt x="19987" y="21600"/>
                </a:cubicBezTo>
                <a:lnTo>
                  <a:pt x="1612" y="21600"/>
                </a:lnTo>
                <a:cubicBezTo>
                  <a:pt x="1180" y="21600"/>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rgbClr val="DC0917"/>
          </a:solidFill>
          <a:ln>
            <a:noFill/>
          </a:ln>
          <a:effectLs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000000"/>
                </a:outerShdw>
              </a:effectLst>
              <a:cs typeface="Gill Sans" charset="0"/>
            </a:endParaRPr>
          </a:p>
        </p:txBody>
      </p:sp>
      <p:sp>
        <p:nvSpPr>
          <p:cNvPr id="72724" name="AutoShape 20"/>
          <p:cNvSpPr>
            <a:spLocks/>
          </p:cNvSpPr>
          <p:nvPr/>
        </p:nvSpPr>
        <p:spPr bwMode="auto">
          <a:xfrm rot="21600000">
            <a:off x="5725944" y="2735312"/>
            <a:ext cx="232172" cy="2053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8639"/>
                </a:moveTo>
                <a:cubicBezTo>
                  <a:pt x="21600" y="3959"/>
                  <a:pt x="16676" y="0"/>
                  <a:pt x="10800" y="0"/>
                </a:cubicBezTo>
                <a:cubicBezTo>
                  <a:pt x="4764" y="0"/>
                  <a:pt x="0" y="3959"/>
                  <a:pt x="0" y="8639"/>
                </a:cubicBezTo>
                <a:cubicBezTo>
                  <a:pt x="0" y="12059"/>
                  <a:pt x="2382" y="14939"/>
                  <a:pt x="5876" y="16379"/>
                </a:cubicBezTo>
                <a:cubicBezTo>
                  <a:pt x="6035" y="17279"/>
                  <a:pt x="5717" y="19079"/>
                  <a:pt x="3335" y="21599"/>
                </a:cubicBezTo>
                <a:cubicBezTo>
                  <a:pt x="3335" y="21599"/>
                  <a:pt x="8576" y="19979"/>
                  <a:pt x="11435" y="17279"/>
                </a:cubicBezTo>
                <a:cubicBezTo>
                  <a:pt x="17152" y="16919"/>
                  <a:pt x="21600" y="13139"/>
                  <a:pt x="21600" y="8639"/>
                </a:cubicBezTo>
                <a:close/>
              </a:path>
            </a:pathLst>
          </a:custGeom>
          <a:solidFill>
            <a:srgbClr val="DC0917"/>
          </a:solidFill>
          <a:ln>
            <a:noFill/>
          </a:ln>
          <a:effectLst/>
          <a:extLst/>
        </p:spPr>
        <p:txBody>
          <a:bodyPr lIns="17145" tIns="17145" rIns="17145" bIns="17145"/>
          <a:lstStyle/>
          <a:p>
            <a:pPr algn="l" defTabSz="342900">
              <a:defRPr/>
            </a:pPr>
            <a:endParaRPr lang="es-ES" sz="700">
              <a:solidFill>
                <a:schemeClr val="bg1">
                  <a:lumMod val="50000"/>
                </a:schemeClr>
              </a:solidFill>
              <a:latin typeface="Calibri" charset="0"/>
              <a:cs typeface="Calibri" charset="0"/>
              <a:sym typeface="Calibri" charset="0"/>
            </a:endParaRPr>
          </a:p>
        </p:txBody>
      </p:sp>
      <p:sp>
        <p:nvSpPr>
          <p:cNvPr id="72725" name="AutoShape 21"/>
          <p:cNvSpPr>
            <a:spLocks/>
          </p:cNvSpPr>
          <p:nvPr/>
        </p:nvSpPr>
        <p:spPr bwMode="auto">
          <a:xfrm>
            <a:off x="3663185" y="1904256"/>
            <a:ext cx="1753791" cy="175379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DC0917"/>
          </a:solidFill>
          <a:ln>
            <a:noFill/>
          </a:ln>
          <a:effectLst/>
          <a:extLst/>
        </p:spPr>
        <p:txBody>
          <a:bodyPr lIns="0" tIns="0" rIns="0" bIns="0" anchor="ctr"/>
          <a:lstStyle/>
          <a:p>
            <a:pPr>
              <a:defRPr/>
            </a:pPr>
            <a:endParaRPr lang="es-ES" sz="2100">
              <a:solidFill>
                <a:schemeClr val="bg1">
                  <a:lumMod val="50000"/>
                </a:schemeClr>
              </a:solidFill>
              <a:effectLst>
                <a:outerShdw blurRad="38100" dist="38100" dir="2700000" algn="tl">
                  <a:srgbClr val="000000"/>
                </a:outerShdw>
              </a:effectLst>
              <a:cs typeface="Gill Sans" charset="0"/>
            </a:endParaRPr>
          </a:p>
        </p:txBody>
      </p:sp>
      <p:sp>
        <p:nvSpPr>
          <p:cNvPr id="72726" name="AutoShape 22"/>
          <p:cNvSpPr>
            <a:spLocks/>
          </p:cNvSpPr>
          <p:nvPr/>
        </p:nvSpPr>
        <p:spPr bwMode="auto">
          <a:xfrm>
            <a:off x="4327554" y="2509689"/>
            <a:ext cx="440531" cy="4405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DDDDDD"/>
                </a:outerShdw>
              </a:effectLst>
              <a:cs typeface="Gill Sans" charset="0"/>
            </a:endParaRPr>
          </a:p>
        </p:txBody>
      </p:sp>
      <p:sp>
        <p:nvSpPr>
          <p:cNvPr id="3" name="Slide Number Placeholder 2"/>
          <p:cNvSpPr>
            <a:spLocks noGrp="1"/>
          </p:cNvSpPr>
          <p:nvPr>
            <p:ph type="sldNum" sz="quarter" idx="10"/>
          </p:nvPr>
        </p:nvSpPr>
        <p:spPr/>
        <p:txBody>
          <a:bodyPr/>
          <a:lstStyle/>
          <a:p>
            <a:pPr>
              <a:defRPr/>
            </a:pPr>
            <a:fld id="{B1FB77CF-9F49-1040-9B66-542AA1767ED5}" type="slidenum">
              <a:rPr lang="es-ES" smtClean="0"/>
              <a:pPr>
                <a:defRPr/>
              </a:pPr>
              <a:t>10</a:t>
            </a:fld>
            <a:endParaRPr lang="es-ES" sz="900"/>
          </a:p>
        </p:txBody>
      </p:sp>
      <p:sp>
        <p:nvSpPr>
          <p:cNvPr id="37" name="AutoShape 16"/>
          <p:cNvSpPr>
            <a:spLocks/>
          </p:cNvSpPr>
          <p:nvPr/>
        </p:nvSpPr>
        <p:spPr bwMode="auto">
          <a:xfrm>
            <a:off x="6700916" y="1665536"/>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00" b="1" dirty="0">
                <a:solidFill>
                  <a:srgbClr val="DC0917"/>
                </a:solidFill>
                <a:latin typeface="微软雅黑" pitchFamily="34" charset="-122"/>
                <a:ea typeface="微软雅黑" pitchFamily="34" charset="-122"/>
                <a:cs typeface="Lato" charset="0"/>
                <a:sym typeface="Lato" charset="0"/>
              </a:rPr>
              <a:t>输入标题内容</a:t>
            </a:r>
          </a:p>
        </p:txBody>
      </p:sp>
      <p:sp>
        <p:nvSpPr>
          <p:cNvPr id="38" name="AutoShape 20"/>
          <p:cNvSpPr>
            <a:spLocks/>
          </p:cNvSpPr>
          <p:nvPr/>
        </p:nvSpPr>
        <p:spPr bwMode="auto">
          <a:xfrm>
            <a:off x="6483157" y="1874387"/>
            <a:ext cx="1892014" cy="4578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endParaRPr lang="es-ES" altLang="zh-CN" sz="800" dirty="0">
              <a:solidFill>
                <a:schemeClr val="tx1">
                  <a:lumMod val="75000"/>
                </a:schemeClr>
              </a:solidFill>
              <a:latin typeface="微软雅黑" pitchFamily="34" charset="-122"/>
              <a:ea typeface="微软雅黑" pitchFamily="34" charset="-122"/>
              <a:cs typeface="Gill Sans" charset="0"/>
            </a:endParaRPr>
          </a:p>
        </p:txBody>
      </p:sp>
      <p:sp>
        <p:nvSpPr>
          <p:cNvPr id="39" name="AutoShape 27"/>
          <p:cNvSpPr>
            <a:spLocks/>
          </p:cNvSpPr>
          <p:nvPr/>
        </p:nvSpPr>
        <p:spPr bwMode="auto">
          <a:xfrm>
            <a:off x="6456243" y="1670894"/>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40" name="AutoShape 16"/>
          <p:cNvSpPr>
            <a:spLocks/>
          </p:cNvSpPr>
          <p:nvPr/>
        </p:nvSpPr>
        <p:spPr bwMode="auto">
          <a:xfrm>
            <a:off x="6714169" y="2394406"/>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00" b="1" dirty="0">
                <a:solidFill>
                  <a:srgbClr val="DC0917"/>
                </a:solidFill>
                <a:latin typeface="微软雅黑" pitchFamily="34" charset="-122"/>
                <a:ea typeface="微软雅黑" pitchFamily="34" charset="-122"/>
                <a:cs typeface="Lato" charset="0"/>
                <a:sym typeface="Lato" charset="0"/>
              </a:rPr>
              <a:t>输入标题内容</a:t>
            </a:r>
          </a:p>
        </p:txBody>
      </p:sp>
      <p:sp>
        <p:nvSpPr>
          <p:cNvPr id="41" name="AutoShape 20"/>
          <p:cNvSpPr>
            <a:spLocks/>
          </p:cNvSpPr>
          <p:nvPr/>
        </p:nvSpPr>
        <p:spPr bwMode="auto">
          <a:xfrm>
            <a:off x="6496410" y="2603257"/>
            <a:ext cx="1892014" cy="4578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endParaRPr lang="es-ES" altLang="zh-CN" sz="800" dirty="0">
              <a:solidFill>
                <a:schemeClr val="tx1">
                  <a:lumMod val="75000"/>
                </a:schemeClr>
              </a:solidFill>
              <a:latin typeface="微软雅黑" pitchFamily="34" charset="-122"/>
              <a:ea typeface="微软雅黑" pitchFamily="34" charset="-122"/>
              <a:cs typeface="Gill Sans" charset="0"/>
            </a:endParaRPr>
          </a:p>
        </p:txBody>
      </p:sp>
      <p:sp>
        <p:nvSpPr>
          <p:cNvPr id="42" name="AutoShape 27"/>
          <p:cNvSpPr>
            <a:spLocks/>
          </p:cNvSpPr>
          <p:nvPr/>
        </p:nvSpPr>
        <p:spPr bwMode="auto">
          <a:xfrm>
            <a:off x="6469496" y="2399764"/>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43" name="AutoShape 16"/>
          <p:cNvSpPr>
            <a:spLocks/>
          </p:cNvSpPr>
          <p:nvPr/>
        </p:nvSpPr>
        <p:spPr bwMode="auto">
          <a:xfrm>
            <a:off x="6720795" y="3143154"/>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00" b="1" dirty="0">
                <a:solidFill>
                  <a:srgbClr val="DC0917"/>
                </a:solidFill>
                <a:latin typeface="微软雅黑" pitchFamily="34" charset="-122"/>
                <a:ea typeface="微软雅黑" pitchFamily="34" charset="-122"/>
                <a:cs typeface="Lato" charset="0"/>
                <a:sym typeface="Lato" charset="0"/>
              </a:rPr>
              <a:t>输入标题内容</a:t>
            </a:r>
          </a:p>
        </p:txBody>
      </p:sp>
      <p:sp>
        <p:nvSpPr>
          <p:cNvPr id="44" name="AutoShape 20"/>
          <p:cNvSpPr>
            <a:spLocks/>
          </p:cNvSpPr>
          <p:nvPr/>
        </p:nvSpPr>
        <p:spPr bwMode="auto">
          <a:xfrm>
            <a:off x="6503036" y="3352005"/>
            <a:ext cx="1892014" cy="4578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endParaRPr lang="es-ES" altLang="zh-CN" sz="800" dirty="0">
              <a:solidFill>
                <a:schemeClr val="tx1">
                  <a:lumMod val="75000"/>
                </a:schemeClr>
              </a:solidFill>
              <a:latin typeface="微软雅黑" pitchFamily="34" charset="-122"/>
              <a:ea typeface="微软雅黑" pitchFamily="34" charset="-122"/>
              <a:cs typeface="Gill Sans" charset="0"/>
            </a:endParaRPr>
          </a:p>
        </p:txBody>
      </p:sp>
      <p:sp>
        <p:nvSpPr>
          <p:cNvPr id="45" name="AutoShape 27"/>
          <p:cNvSpPr>
            <a:spLocks/>
          </p:cNvSpPr>
          <p:nvPr/>
        </p:nvSpPr>
        <p:spPr bwMode="auto">
          <a:xfrm>
            <a:off x="6476122" y="3148512"/>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46" name="AutoShape 16"/>
          <p:cNvSpPr>
            <a:spLocks/>
          </p:cNvSpPr>
          <p:nvPr/>
        </p:nvSpPr>
        <p:spPr bwMode="auto">
          <a:xfrm>
            <a:off x="1366916" y="1725171"/>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00" b="1" dirty="0">
                <a:solidFill>
                  <a:srgbClr val="DC0917"/>
                </a:solidFill>
                <a:latin typeface="微软雅黑" pitchFamily="34" charset="-122"/>
                <a:ea typeface="微软雅黑" pitchFamily="34" charset="-122"/>
                <a:cs typeface="Lato" charset="0"/>
                <a:sym typeface="Lato" charset="0"/>
              </a:rPr>
              <a:t>输入标题内容</a:t>
            </a:r>
          </a:p>
        </p:txBody>
      </p:sp>
      <p:sp>
        <p:nvSpPr>
          <p:cNvPr id="47" name="AutoShape 20"/>
          <p:cNvSpPr>
            <a:spLocks/>
          </p:cNvSpPr>
          <p:nvPr/>
        </p:nvSpPr>
        <p:spPr bwMode="auto">
          <a:xfrm>
            <a:off x="1149157" y="1934022"/>
            <a:ext cx="1892014" cy="4578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endParaRPr lang="es-ES" altLang="zh-CN" sz="800" dirty="0">
              <a:solidFill>
                <a:schemeClr val="tx1">
                  <a:lumMod val="75000"/>
                </a:schemeClr>
              </a:solidFill>
              <a:latin typeface="微软雅黑" pitchFamily="34" charset="-122"/>
              <a:ea typeface="微软雅黑" pitchFamily="34" charset="-122"/>
              <a:cs typeface="Gill Sans" charset="0"/>
            </a:endParaRPr>
          </a:p>
        </p:txBody>
      </p:sp>
      <p:sp>
        <p:nvSpPr>
          <p:cNvPr id="48" name="AutoShape 27"/>
          <p:cNvSpPr>
            <a:spLocks/>
          </p:cNvSpPr>
          <p:nvPr/>
        </p:nvSpPr>
        <p:spPr bwMode="auto">
          <a:xfrm>
            <a:off x="1122243" y="1730529"/>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49" name="AutoShape 16"/>
          <p:cNvSpPr>
            <a:spLocks/>
          </p:cNvSpPr>
          <p:nvPr/>
        </p:nvSpPr>
        <p:spPr bwMode="auto">
          <a:xfrm>
            <a:off x="1366916" y="2566684"/>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00" b="1" dirty="0">
                <a:solidFill>
                  <a:srgbClr val="DC0917"/>
                </a:solidFill>
                <a:latin typeface="微软雅黑" pitchFamily="34" charset="-122"/>
                <a:ea typeface="微软雅黑" pitchFamily="34" charset="-122"/>
                <a:cs typeface="Lato" charset="0"/>
                <a:sym typeface="Lato" charset="0"/>
              </a:rPr>
              <a:t>输入标题内容</a:t>
            </a:r>
          </a:p>
        </p:txBody>
      </p:sp>
      <p:sp>
        <p:nvSpPr>
          <p:cNvPr id="50" name="AutoShape 20"/>
          <p:cNvSpPr>
            <a:spLocks/>
          </p:cNvSpPr>
          <p:nvPr/>
        </p:nvSpPr>
        <p:spPr bwMode="auto">
          <a:xfrm>
            <a:off x="1149157" y="2775535"/>
            <a:ext cx="1892014" cy="4578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endParaRPr lang="es-ES" altLang="zh-CN" sz="800" dirty="0">
              <a:solidFill>
                <a:schemeClr val="tx1">
                  <a:lumMod val="75000"/>
                </a:schemeClr>
              </a:solidFill>
              <a:latin typeface="微软雅黑" pitchFamily="34" charset="-122"/>
              <a:ea typeface="微软雅黑" pitchFamily="34" charset="-122"/>
              <a:cs typeface="Gill Sans" charset="0"/>
            </a:endParaRPr>
          </a:p>
        </p:txBody>
      </p:sp>
      <p:sp>
        <p:nvSpPr>
          <p:cNvPr id="51" name="AutoShape 27"/>
          <p:cNvSpPr>
            <a:spLocks/>
          </p:cNvSpPr>
          <p:nvPr/>
        </p:nvSpPr>
        <p:spPr bwMode="auto">
          <a:xfrm>
            <a:off x="1122243" y="2572042"/>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52" name="AutoShape 16"/>
          <p:cNvSpPr>
            <a:spLocks/>
          </p:cNvSpPr>
          <p:nvPr/>
        </p:nvSpPr>
        <p:spPr bwMode="auto">
          <a:xfrm>
            <a:off x="1360289" y="3368441"/>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00" b="1" dirty="0">
                <a:solidFill>
                  <a:srgbClr val="DC0917"/>
                </a:solidFill>
                <a:latin typeface="微软雅黑" pitchFamily="34" charset="-122"/>
                <a:ea typeface="微软雅黑" pitchFamily="34" charset="-122"/>
                <a:cs typeface="Lato" charset="0"/>
                <a:sym typeface="Lato" charset="0"/>
              </a:rPr>
              <a:t>输入标题内容</a:t>
            </a:r>
          </a:p>
        </p:txBody>
      </p:sp>
      <p:sp>
        <p:nvSpPr>
          <p:cNvPr id="53" name="AutoShape 20"/>
          <p:cNvSpPr>
            <a:spLocks/>
          </p:cNvSpPr>
          <p:nvPr/>
        </p:nvSpPr>
        <p:spPr bwMode="auto">
          <a:xfrm>
            <a:off x="1142530" y="3577292"/>
            <a:ext cx="1892014" cy="4578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endParaRPr lang="es-ES" altLang="zh-CN" sz="800" dirty="0">
              <a:solidFill>
                <a:schemeClr val="tx1">
                  <a:lumMod val="75000"/>
                </a:schemeClr>
              </a:solidFill>
              <a:latin typeface="微软雅黑" pitchFamily="34" charset="-122"/>
              <a:ea typeface="微软雅黑" pitchFamily="34" charset="-122"/>
              <a:cs typeface="Gill Sans" charset="0"/>
            </a:endParaRPr>
          </a:p>
        </p:txBody>
      </p:sp>
      <p:sp>
        <p:nvSpPr>
          <p:cNvPr id="54" name="AutoShape 27"/>
          <p:cNvSpPr>
            <a:spLocks/>
          </p:cNvSpPr>
          <p:nvPr/>
        </p:nvSpPr>
        <p:spPr bwMode="auto">
          <a:xfrm>
            <a:off x="1115616" y="3373799"/>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56" name="Rounded Rectangle 33"/>
          <p:cNvSpPr/>
          <p:nvPr/>
        </p:nvSpPr>
        <p:spPr>
          <a:xfrm>
            <a:off x="3995936"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57"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58"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59"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60" name="直接连接符 59"/>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61"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62"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63" name="矩形 62"/>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429117385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2708"/>
                                        </p:tgtEl>
                                        <p:attrNameLst>
                                          <p:attrName>style.visibility</p:attrName>
                                        </p:attrNameLst>
                                      </p:cBhvr>
                                      <p:to>
                                        <p:strVal val="visible"/>
                                      </p:to>
                                    </p:set>
                                    <p:anim calcmode="lin" valueType="num">
                                      <p:cBhvr>
                                        <p:cTn id="7" dur="250" fill="hold"/>
                                        <p:tgtEl>
                                          <p:spTgt spid="72708"/>
                                        </p:tgtEl>
                                        <p:attrNameLst>
                                          <p:attrName>ppt_w</p:attrName>
                                        </p:attrNameLst>
                                      </p:cBhvr>
                                      <p:tavLst>
                                        <p:tav tm="0">
                                          <p:val>
                                            <p:fltVal val="0"/>
                                          </p:val>
                                        </p:tav>
                                        <p:tav tm="100000">
                                          <p:val>
                                            <p:strVal val="#ppt_w"/>
                                          </p:val>
                                        </p:tav>
                                      </p:tavLst>
                                    </p:anim>
                                    <p:anim calcmode="lin" valueType="num">
                                      <p:cBhvr>
                                        <p:cTn id="8" dur="250" fill="hold"/>
                                        <p:tgtEl>
                                          <p:spTgt spid="72708"/>
                                        </p:tgtEl>
                                        <p:attrNameLst>
                                          <p:attrName>ppt_h</p:attrName>
                                        </p:attrNameLst>
                                      </p:cBhvr>
                                      <p:tavLst>
                                        <p:tav tm="0">
                                          <p:val>
                                            <p:fltVal val="0"/>
                                          </p:val>
                                        </p:tav>
                                        <p:tav tm="100000">
                                          <p:val>
                                            <p:strVal val="#ppt_h"/>
                                          </p:val>
                                        </p:tav>
                                      </p:tavLst>
                                    </p:anim>
                                    <p:animEffect transition="in" filter="fade">
                                      <p:cBhvr>
                                        <p:cTn id="9" dur="250"/>
                                        <p:tgtEl>
                                          <p:spTgt spid="72708"/>
                                        </p:tgtEl>
                                      </p:cBhvr>
                                    </p:animEffect>
                                  </p:childTnLst>
                                </p:cTn>
                              </p:par>
                            </p:childTnLst>
                          </p:cTn>
                        </p:par>
                        <p:par>
                          <p:cTn id="10" fill="hold">
                            <p:stCondLst>
                              <p:cond delay="250"/>
                            </p:stCondLst>
                            <p:childTnLst>
                              <p:par>
                                <p:cTn id="11" presetID="10" presetClass="entr" presetSubtype="0" fill="hold" grpId="0" nodeType="afterEffect">
                                  <p:stCondLst>
                                    <p:cond delay="0"/>
                                  </p:stCondLst>
                                  <p:childTnLst>
                                    <p:set>
                                      <p:cBhvr>
                                        <p:cTn id="12" dur="1" fill="hold">
                                          <p:stCondLst>
                                            <p:cond delay="0"/>
                                          </p:stCondLst>
                                        </p:cTn>
                                        <p:tgtEl>
                                          <p:spTgt spid="72725"/>
                                        </p:tgtEl>
                                        <p:attrNameLst>
                                          <p:attrName>style.visibility</p:attrName>
                                        </p:attrNameLst>
                                      </p:cBhvr>
                                      <p:to>
                                        <p:strVal val="visible"/>
                                      </p:to>
                                    </p:set>
                                    <p:animEffect transition="in" filter="fade">
                                      <p:cBhvr>
                                        <p:cTn id="13" dur="250"/>
                                        <p:tgtEl>
                                          <p:spTgt spid="72725"/>
                                        </p:tgtEl>
                                      </p:cBhvr>
                                    </p:animEffec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72726"/>
                                        </p:tgtEl>
                                        <p:attrNameLst>
                                          <p:attrName>style.visibility</p:attrName>
                                        </p:attrNameLst>
                                      </p:cBhvr>
                                      <p:to>
                                        <p:strVal val="visible"/>
                                      </p:to>
                                    </p:se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72715"/>
                                        </p:tgtEl>
                                        <p:attrNameLst>
                                          <p:attrName>style.visibility</p:attrName>
                                        </p:attrNameLst>
                                      </p:cBhvr>
                                      <p:to>
                                        <p:strVal val="visible"/>
                                      </p:to>
                                    </p:set>
                                    <p:anim calcmode="lin" valueType="num">
                                      <p:cBhvr>
                                        <p:cTn id="20" dur="250" fill="hold"/>
                                        <p:tgtEl>
                                          <p:spTgt spid="72715"/>
                                        </p:tgtEl>
                                        <p:attrNameLst>
                                          <p:attrName>ppt_w</p:attrName>
                                        </p:attrNameLst>
                                      </p:cBhvr>
                                      <p:tavLst>
                                        <p:tav tm="0">
                                          <p:val>
                                            <p:fltVal val="0"/>
                                          </p:val>
                                        </p:tav>
                                        <p:tav tm="100000">
                                          <p:val>
                                            <p:strVal val="#ppt_w"/>
                                          </p:val>
                                        </p:tav>
                                      </p:tavLst>
                                    </p:anim>
                                    <p:anim calcmode="lin" valueType="num">
                                      <p:cBhvr>
                                        <p:cTn id="21" dur="250" fill="hold"/>
                                        <p:tgtEl>
                                          <p:spTgt spid="72715"/>
                                        </p:tgtEl>
                                        <p:attrNameLst>
                                          <p:attrName>ppt_h</p:attrName>
                                        </p:attrNameLst>
                                      </p:cBhvr>
                                      <p:tavLst>
                                        <p:tav tm="0">
                                          <p:val>
                                            <p:fltVal val="0"/>
                                          </p:val>
                                        </p:tav>
                                        <p:tav tm="100000">
                                          <p:val>
                                            <p:strVal val="#ppt_h"/>
                                          </p:val>
                                        </p:tav>
                                      </p:tavLst>
                                    </p:anim>
                                    <p:animEffect transition="in" filter="fade">
                                      <p:cBhvr>
                                        <p:cTn id="22" dur="250"/>
                                        <p:tgtEl>
                                          <p:spTgt spid="72715"/>
                                        </p:tgtEl>
                                      </p:cBhvr>
                                    </p:animEffect>
                                  </p:childTnLst>
                                </p:cTn>
                              </p:par>
                            </p:childTnLst>
                          </p:cTn>
                        </p:par>
                        <p:par>
                          <p:cTn id="23" fill="hold">
                            <p:stCondLst>
                              <p:cond delay="750"/>
                            </p:stCondLst>
                            <p:childTnLst>
                              <p:par>
                                <p:cTn id="24" presetID="1" presetClass="entr" presetSubtype="0" fill="hold" grpId="0" nodeType="afterEffect">
                                  <p:stCondLst>
                                    <p:cond delay="0"/>
                                  </p:stCondLst>
                                  <p:childTnLst>
                                    <p:set>
                                      <p:cBhvr>
                                        <p:cTn id="25" dur="1" fill="hold">
                                          <p:stCondLst>
                                            <p:cond delay="0"/>
                                          </p:stCondLst>
                                        </p:cTn>
                                        <p:tgtEl>
                                          <p:spTgt spid="72720"/>
                                        </p:tgtEl>
                                        <p:attrNameLst>
                                          <p:attrName>style.visibility</p:attrName>
                                        </p:attrNameLst>
                                      </p:cBhvr>
                                      <p:to>
                                        <p:strVal val="visible"/>
                                      </p:to>
                                    </p:set>
                                  </p:childTnLst>
                                </p:cTn>
                              </p:par>
                            </p:childTnLst>
                          </p:cTn>
                        </p:par>
                        <p:par>
                          <p:cTn id="26" fill="hold">
                            <p:stCondLst>
                              <p:cond delay="750"/>
                            </p:stCondLst>
                            <p:childTnLst>
                              <p:par>
                                <p:cTn id="27" presetID="53" presetClass="entr" presetSubtype="16" fill="hold" grpId="0" nodeType="afterEffect">
                                  <p:stCondLst>
                                    <p:cond delay="0"/>
                                  </p:stCondLst>
                                  <p:childTnLst>
                                    <p:set>
                                      <p:cBhvr>
                                        <p:cTn id="28" dur="1" fill="hold">
                                          <p:stCondLst>
                                            <p:cond delay="0"/>
                                          </p:stCondLst>
                                        </p:cTn>
                                        <p:tgtEl>
                                          <p:spTgt spid="72716"/>
                                        </p:tgtEl>
                                        <p:attrNameLst>
                                          <p:attrName>style.visibility</p:attrName>
                                        </p:attrNameLst>
                                      </p:cBhvr>
                                      <p:to>
                                        <p:strVal val="visible"/>
                                      </p:to>
                                    </p:set>
                                    <p:anim calcmode="lin" valueType="num">
                                      <p:cBhvr>
                                        <p:cTn id="29" dur="250" fill="hold"/>
                                        <p:tgtEl>
                                          <p:spTgt spid="72716"/>
                                        </p:tgtEl>
                                        <p:attrNameLst>
                                          <p:attrName>ppt_w</p:attrName>
                                        </p:attrNameLst>
                                      </p:cBhvr>
                                      <p:tavLst>
                                        <p:tav tm="0">
                                          <p:val>
                                            <p:fltVal val="0"/>
                                          </p:val>
                                        </p:tav>
                                        <p:tav tm="100000">
                                          <p:val>
                                            <p:strVal val="#ppt_w"/>
                                          </p:val>
                                        </p:tav>
                                      </p:tavLst>
                                    </p:anim>
                                    <p:anim calcmode="lin" valueType="num">
                                      <p:cBhvr>
                                        <p:cTn id="30" dur="250" fill="hold"/>
                                        <p:tgtEl>
                                          <p:spTgt spid="72716"/>
                                        </p:tgtEl>
                                        <p:attrNameLst>
                                          <p:attrName>ppt_h</p:attrName>
                                        </p:attrNameLst>
                                      </p:cBhvr>
                                      <p:tavLst>
                                        <p:tav tm="0">
                                          <p:val>
                                            <p:fltVal val="0"/>
                                          </p:val>
                                        </p:tav>
                                        <p:tav tm="100000">
                                          <p:val>
                                            <p:strVal val="#ppt_h"/>
                                          </p:val>
                                        </p:tav>
                                      </p:tavLst>
                                    </p:anim>
                                    <p:animEffect transition="in" filter="fade">
                                      <p:cBhvr>
                                        <p:cTn id="31" dur="250"/>
                                        <p:tgtEl>
                                          <p:spTgt spid="72716"/>
                                        </p:tgtEl>
                                      </p:cBhvr>
                                    </p:animEffect>
                                  </p:childTnLst>
                                </p:cTn>
                              </p:par>
                            </p:childTnLst>
                          </p:cTn>
                        </p:par>
                        <p:par>
                          <p:cTn id="32" fill="hold">
                            <p:stCondLst>
                              <p:cond delay="1000"/>
                            </p:stCondLst>
                            <p:childTnLst>
                              <p:par>
                                <p:cTn id="33" presetID="1" presetClass="entr" presetSubtype="0" fill="hold" grpId="0" nodeType="afterEffect">
                                  <p:stCondLst>
                                    <p:cond delay="0"/>
                                  </p:stCondLst>
                                  <p:childTnLst>
                                    <p:set>
                                      <p:cBhvr>
                                        <p:cTn id="34" dur="1" fill="hold">
                                          <p:stCondLst>
                                            <p:cond delay="0"/>
                                          </p:stCondLst>
                                        </p:cTn>
                                        <p:tgtEl>
                                          <p:spTgt spid="72722"/>
                                        </p:tgtEl>
                                        <p:attrNameLst>
                                          <p:attrName>style.visibility</p:attrName>
                                        </p:attrNameLst>
                                      </p:cBhvr>
                                      <p:to>
                                        <p:strVal val="visible"/>
                                      </p:to>
                                    </p:set>
                                  </p:childTnLst>
                                </p:cTn>
                              </p:par>
                            </p:childTnLst>
                          </p:cTn>
                        </p:par>
                        <p:par>
                          <p:cTn id="35" fill="hold">
                            <p:stCondLst>
                              <p:cond delay="1000"/>
                            </p:stCondLst>
                            <p:childTnLst>
                              <p:par>
                                <p:cTn id="36" presetID="53" presetClass="entr" presetSubtype="16" fill="hold" grpId="0" nodeType="afterEffect">
                                  <p:stCondLst>
                                    <p:cond delay="0"/>
                                  </p:stCondLst>
                                  <p:childTnLst>
                                    <p:set>
                                      <p:cBhvr>
                                        <p:cTn id="37" dur="1" fill="hold">
                                          <p:stCondLst>
                                            <p:cond delay="0"/>
                                          </p:stCondLst>
                                        </p:cTn>
                                        <p:tgtEl>
                                          <p:spTgt spid="72718"/>
                                        </p:tgtEl>
                                        <p:attrNameLst>
                                          <p:attrName>style.visibility</p:attrName>
                                        </p:attrNameLst>
                                      </p:cBhvr>
                                      <p:to>
                                        <p:strVal val="visible"/>
                                      </p:to>
                                    </p:set>
                                    <p:anim calcmode="lin" valueType="num">
                                      <p:cBhvr>
                                        <p:cTn id="38" dur="250" fill="hold"/>
                                        <p:tgtEl>
                                          <p:spTgt spid="72718"/>
                                        </p:tgtEl>
                                        <p:attrNameLst>
                                          <p:attrName>ppt_w</p:attrName>
                                        </p:attrNameLst>
                                      </p:cBhvr>
                                      <p:tavLst>
                                        <p:tav tm="0">
                                          <p:val>
                                            <p:fltVal val="0"/>
                                          </p:val>
                                        </p:tav>
                                        <p:tav tm="100000">
                                          <p:val>
                                            <p:strVal val="#ppt_w"/>
                                          </p:val>
                                        </p:tav>
                                      </p:tavLst>
                                    </p:anim>
                                    <p:anim calcmode="lin" valueType="num">
                                      <p:cBhvr>
                                        <p:cTn id="39" dur="250" fill="hold"/>
                                        <p:tgtEl>
                                          <p:spTgt spid="72718"/>
                                        </p:tgtEl>
                                        <p:attrNameLst>
                                          <p:attrName>ppt_h</p:attrName>
                                        </p:attrNameLst>
                                      </p:cBhvr>
                                      <p:tavLst>
                                        <p:tav tm="0">
                                          <p:val>
                                            <p:fltVal val="0"/>
                                          </p:val>
                                        </p:tav>
                                        <p:tav tm="100000">
                                          <p:val>
                                            <p:strVal val="#ppt_h"/>
                                          </p:val>
                                        </p:tav>
                                      </p:tavLst>
                                    </p:anim>
                                    <p:animEffect transition="in" filter="fade">
                                      <p:cBhvr>
                                        <p:cTn id="40" dur="250"/>
                                        <p:tgtEl>
                                          <p:spTgt spid="72718"/>
                                        </p:tgtEl>
                                      </p:cBhvr>
                                    </p:animEffect>
                                  </p:childTnLst>
                                </p:cTn>
                              </p:par>
                            </p:childTnLst>
                          </p:cTn>
                        </p:par>
                        <p:par>
                          <p:cTn id="41" fill="hold">
                            <p:stCondLst>
                              <p:cond delay="1250"/>
                            </p:stCondLst>
                            <p:childTnLst>
                              <p:par>
                                <p:cTn id="42" presetID="1" presetClass="entr" presetSubtype="0" fill="hold" grpId="0" nodeType="afterEffect">
                                  <p:stCondLst>
                                    <p:cond delay="0"/>
                                  </p:stCondLst>
                                  <p:childTnLst>
                                    <p:set>
                                      <p:cBhvr>
                                        <p:cTn id="43" dur="1" fill="hold">
                                          <p:stCondLst>
                                            <p:cond delay="0"/>
                                          </p:stCondLst>
                                        </p:cTn>
                                        <p:tgtEl>
                                          <p:spTgt spid="72724"/>
                                        </p:tgtEl>
                                        <p:attrNameLst>
                                          <p:attrName>style.visibility</p:attrName>
                                        </p:attrNameLst>
                                      </p:cBhvr>
                                      <p:to>
                                        <p:strVal val="visible"/>
                                      </p:to>
                                    </p:set>
                                  </p:childTnLst>
                                </p:cTn>
                              </p:par>
                            </p:childTnLst>
                          </p:cTn>
                        </p:par>
                        <p:par>
                          <p:cTn id="44" fill="hold">
                            <p:stCondLst>
                              <p:cond delay="1250"/>
                            </p:stCondLst>
                            <p:childTnLst>
                              <p:par>
                                <p:cTn id="45" presetID="53" presetClass="entr" presetSubtype="16" fill="hold" grpId="0" nodeType="afterEffect">
                                  <p:stCondLst>
                                    <p:cond delay="0"/>
                                  </p:stCondLst>
                                  <p:childTnLst>
                                    <p:set>
                                      <p:cBhvr>
                                        <p:cTn id="46" dur="1" fill="hold">
                                          <p:stCondLst>
                                            <p:cond delay="0"/>
                                          </p:stCondLst>
                                        </p:cTn>
                                        <p:tgtEl>
                                          <p:spTgt spid="72711"/>
                                        </p:tgtEl>
                                        <p:attrNameLst>
                                          <p:attrName>style.visibility</p:attrName>
                                        </p:attrNameLst>
                                      </p:cBhvr>
                                      <p:to>
                                        <p:strVal val="visible"/>
                                      </p:to>
                                    </p:set>
                                    <p:anim calcmode="lin" valueType="num">
                                      <p:cBhvr>
                                        <p:cTn id="47" dur="250" fill="hold"/>
                                        <p:tgtEl>
                                          <p:spTgt spid="72711"/>
                                        </p:tgtEl>
                                        <p:attrNameLst>
                                          <p:attrName>ppt_w</p:attrName>
                                        </p:attrNameLst>
                                      </p:cBhvr>
                                      <p:tavLst>
                                        <p:tav tm="0">
                                          <p:val>
                                            <p:fltVal val="0"/>
                                          </p:val>
                                        </p:tav>
                                        <p:tav tm="100000">
                                          <p:val>
                                            <p:strVal val="#ppt_w"/>
                                          </p:val>
                                        </p:tav>
                                      </p:tavLst>
                                    </p:anim>
                                    <p:anim calcmode="lin" valueType="num">
                                      <p:cBhvr>
                                        <p:cTn id="48" dur="250" fill="hold"/>
                                        <p:tgtEl>
                                          <p:spTgt spid="72711"/>
                                        </p:tgtEl>
                                        <p:attrNameLst>
                                          <p:attrName>ppt_h</p:attrName>
                                        </p:attrNameLst>
                                      </p:cBhvr>
                                      <p:tavLst>
                                        <p:tav tm="0">
                                          <p:val>
                                            <p:fltVal val="0"/>
                                          </p:val>
                                        </p:tav>
                                        <p:tav tm="100000">
                                          <p:val>
                                            <p:strVal val="#ppt_h"/>
                                          </p:val>
                                        </p:tav>
                                      </p:tavLst>
                                    </p:anim>
                                    <p:animEffect transition="in" filter="fade">
                                      <p:cBhvr>
                                        <p:cTn id="49" dur="250"/>
                                        <p:tgtEl>
                                          <p:spTgt spid="72711"/>
                                        </p:tgtEl>
                                      </p:cBhvr>
                                    </p:animEffect>
                                  </p:childTnLst>
                                </p:cTn>
                              </p:par>
                            </p:childTnLst>
                          </p:cTn>
                        </p:par>
                        <p:par>
                          <p:cTn id="50" fill="hold">
                            <p:stCondLst>
                              <p:cond delay="1500"/>
                            </p:stCondLst>
                            <p:childTnLst>
                              <p:par>
                                <p:cTn id="51" presetID="1" presetClass="entr" presetSubtype="0" fill="hold" grpId="0" nodeType="afterEffect">
                                  <p:stCondLst>
                                    <p:cond delay="0"/>
                                  </p:stCondLst>
                                  <p:childTnLst>
                                    <p:set>
                                      <p:cBhvr>
                                        <p:cTn id="52" dur="1" fill="hold">
                                          <p:stCondLst>
                                            <p:cond delay="0"/>
                                          </p:stCondLst>
                                        </p:cTn>
                                        <p:tgtEl>
                                          <p:spTgt spid="72714"/>
                                        </p:tgtEl>
                                        <p:attrNameLst>
                                          <p:attrName>style.visibility</p:attrName>
                                        </p:attrNameLst>
                                      </p:cBhvr>
                                      <p:to>
                                        <p:strVal val="visible"/>
                                      </p:to>
                                    </p:set>
                                  </p:childTnLst>
                                </p:cTn>
                              </p:par>
                            </p:childTnLst>
                          </p:cTn>
                        </p:par>
                        <p:par>
                          <p:cTn id="53" fill="hold">
                            <p:stCondLst>
                              <p:cond delay="1500"/>
                            </p:stCondLst>
                            <p:childTnLst>
                              <p:par>
                                <p:cTn id="54" presetID="53" presetClass="entr" presetSubtype="16" fill="hold" grpId="0" nodeType="afterEffect">
                                  <p:stCondLst>
                                    <p:cond delay="0"/>
                                  </p:stCondLst>
                                  <p:childTnLst>
                                    <p:set>
                                      <p:cBhvr>
                                        <p:cTn id="55" dur="1" fill="hold">
                                          <p:stCondLst>
                                            <p:cond delay="0"/>
                                          </p:stCondLst>
                                        </p:cTn>
                                        <p:tgtEl>
                                          <p:spTgt spid="72709"/>
                                        </p:tgtEl>
                                        <p:attrNameLst>
                                          <p:attrName>style.visibility</p:attrName>
                                        </p:attrNameLst>
                                      </p:cBhvr>
                                      <p:to>
                                        <p:strVal val="visible"/>
                                      </p:to>
                                    </p:set>
                                    <p:anim calcmode="lin" valueType="num">
                                      <p:cBhvr>
                                        <p:cTn id="56" dur="250" fill="hold"/>
                                        <p:tgtEl>
                                          <p:spTgt spid="72709"/>
                                        </p:tgtEl>
                                        <p:attrNameLst>
                                          <p:attrName>ppt_w</p:attrName>
                                        </p:attrNameLst>
                                      </p:cBhvr>
                                      <p:tavLst>
                                        <p:tav tm="0">
                                          <p:val>
                                            <p:fltVal val="0"/>
                                          </p:val>
                                        </p:tav>
                                        <p:tav tm="100000">
                                          <p:val>
                                            <p:strVal val="#ppt_w"/>
                                          </p:val>
                                        </p:tav>
                                      </p:tavLst>
                                    </p:anim>
                                    <p:anim calcmode="lin" valueType="num">
                                      <p:cBhvr>
                                        <p:cTn id="57" dur="250" fill="hold"/>
                                        <p:tgtEl>
                                          <p:spTgt spid="72709"/>
                                        </p:tgtEl>
                                        <p:attrNameLst>
                                          <p:attrName>ppt_h</p:attrName>
                                        </p:attrNameLst>
                                      </p:cBhvr>
                                      <p:tavLst>
                                        <p:tav tm="0">
                                          <p:val>
                                            <p:fltVal val="0"/>
                                          </p:val>
                                        </p:tav>
                                        <p:tav tm="100000">
                                          <p:val>
                                            <p:strVal val="#ppt_h"/>
                                          </p:val>
                                        </p:tav>
                                      </p:tavLst>
                                    </p:anim>
                                    <p:animEffect transition="in" filter="fade">
                                      <p:cBhvr>
                                        <p:cTn id="58" dur="250"/>
                                        <p:tgtEl>
                                          <p:spTgt spid="72709"/>
                                        </p:tgtEl>
                                      </p:cBhvr>
                                    </p:animEffect>
                                  </p:childTnLst>
                                </p:cTn>
                              </p:par>
                            </p:childTnLst>
                          </p:cTn>
                        </p:par>
                        <p:par>
                          <p:cTn id="59" fill="hold">
                            <p:stCondLst>
                              <p:cond delay="1750"/>
                            </p:stCondLst>
                            <p:childTnLst>
                              <p:par>
                                <p:cTn id="60" presetID="1" presetClass="entr" presetSubtype="0" fill="hold" grpId="0" nodeType="afterEffect">
                                  <p:stCondLst>
                                    <p:cond delay="0"/>
                                  </p:stCondLst>
                                  <p:childTnLst>
                                    <p:set>
                                      <p:cBhvr>
                                        <p:cTn id="61" dur="1" fill="hold">
                                          <p:stCondLst>
                                            <p:cond delay="0"/>
                                          </p:stCondLst>
                                        </p:cTn>
                                        <p:tgtEl>
                                          <p:spTgt spid="72712"/>
                                        </p:tgtEl>
                                        <p:attrNameLst>
                                          <p:attrName>style.visibility</p:attrName>
                                        </p:attrNameLst>
                                      </p:cBhvr>
                                      <p:to>
                                        <p:strVal val="visible"/>
                                      </p:to>
                                    </p:set>
                                  </p:childTnLst>
                                </p:cTn>
                              </p:par>
                            </p:childTnLst>
                          </p:cTn>
                        </p:par>
                        <p:par>
                          <p:cTn id="62" fill="hold">
                            <p:stCondLst>
                              <p:cond delay="1750"/>
                            </p:stCondLst>
                            <p:childTnLst>
                              <p:par>
                                <p:cTn id="63" presetID="53" presetClass="entr" presetSubtype="16" fill="hold" grpId="0" nodeType="afterEffect">
                                  <p:stCondLst>
                                    <p:cond delay="0"/>
                                  </p:stCondLst>
                                  <p:childTnLst>
                                    <p:set>
                                      <p:cBhvr>
                                        <p:cTn id="64" dur="1" fill="hold">
                                          <p:stCondLst>
                                            <p:cond delay="0"/>
                                          </p:stCondLst>
                                        </p:cTn>
                                        <p:tgtEl>
                                          <p:spTgt spid="72710"/>
                                        </p:tgtEl>
                                        <p:attrNameLst>
                                          <p:attrName>style.visibility</p:attrName>
                                        </p:attrNameLst>
                                      </p:cBhvr>
                                      <p:to>
                                        <p:strVal val="visible"/>
                                      </p:to>
                                    </p:set>
                                    <p:anim calcmode="lin" valueType="num">
                                      <p:cBhvr>
                                        <p:cTn id="65" dur="250" fill="hold"/>
                                        <p:tgtEl>
                                          <p:spTgt spid="72710"/>
                                        </p:tgtEl>
                                        <p:attrNameLst>
                                          <p:attrName>ppt_w</p:attrName>
                                        </p:attrNameLst>
                                      </p:cBhvr>
                                      <p:tavLst>
                                        <p:tav tm="0">
                                          <p:val>
                                            <p:fltVal val="0"/>
                                          </p:val>
                                        </p:tav>
                                        <p:tav tm="100000">
                                          <p:val>
                                            <p:strVal val="#ppt_w"/>
                                          </p:val>
                                        </p:tav>
                                      </p:tavLst>
                                    </p:anim>
                                    <p:anim calcmode="lin" valueType="num">
                                      <p:cBhvr>
                                        <p:cTn id="66" dur="250" fill="hold"/>
                                        <p:tgtEl>
                                          <p:spTgt spid="72710"/>
                                        </p:tgtEl>
                                        <p:attrNameLst>
                                          <p:attrName>ppt_h</p:attrName>
                                        </p:attrNameLst>
                                      </p:cBhvr>
                                      <p:tavLst>
                                        <p:tav tm="0">
                                          <p:val>
                                            <p:fltVal val="0"/>
                                          </p:val>
                                        </p:tav>
                                        <p:tav tm="100000">
                                          <p:val>
                                            <p:strVal val="#ppt_h"/>
                                          </p:val>
                                        </p:tav>
                                      </p:tavLst>
                                    </p:anim>
                                    <p:animEffect transition="in" filter="fade">
                                      <p:cBhvr>
                                        <p:cTn id="67" dur="250"/>
                                        <p:tgtEl>
                                          <p:spTgt spid="72710"/>
                                        </p:tgtEl>
                                      </p:cBhvr>
                                    </p:animEffect>
                                  </p:childTnLst>
                                </p:cTn>
                              </p:par>
                            </p:childTnLst>
                          </p:cTn>
                        </p:par>
                        <p:par>
                          <p:cTn id="68" fill="hold">
                            <p:stCondLst>
                              <p:cond delay="2000"/>
                            </p:stCondLst>
                            <p:childTnLst>
                              <p:par>
                                <p:cTn id="69" presetID="1" presetClass="entr" presetSubtype="0" fill="hold" grpId="0" nodeType="afterEffect">
                                  <p:stCondLst>
                                    <p:cond delay="0"/>
                                  </p:stCondLst>
                                  <p:childTnLst>
                                    <p:set>
                                      <p:cBhvr>
                                        <p:cTn id="70" dur="1" fill="hold">
                                          <p:stCondLst>
                                            <p:cond delay="0"/>
                                          </p:stCondLst>
                                        </p:cTn>
                                        <p:tgtEl>
                                          <p:spTgt spid="72713"/>
                                        </p:tgtEl>
                                        <p:attrNameLst>
                                          <p:attrName>style.visibility</p:attrName>
                                        </p:attrNameLst>
                                      </p:cBhvr>
                                      <p:to>
                                        <p:strVal val="visible"/>
                                      </p:to>
                                    </p:set>
                                  </p:childTnLst>
                                </p:cTn>
                              </p:par>
                            </p:childTnLst>
                          </p:cTn>
                        </p:par>
                        <p:par>
                          <p:cTn id="71" fill="hold">
                            <p:stCondLst>
                              <p:cond delay="2000"/>
                            </p:stCondLst>
                            <p:childTnLst>
                              <p:par>
                                <p:cTn id="72" presetID="53" presetClass="entr" presetSubtype="16" fill="hold" grpId="0" nodeType="afterEffect">
                                  <p:stCondLst>
                                    <p:cond delay="0"/>
                                  </p:stCondLst>
                                  <p:childTnLst>
                                    <p:set>
                                      <p:cBhvr>
                                        <p:cTn id="73" dur="1" fill="hold">
                                          <p:stCondLst>
                                            <p:cond delay="0"/>
                                          </p:stCondLst>
                                        </p:cTn>
                                        <p:tgtEl>
                                          <p:spTgt spid="72717"/>
                                        </p:tgtEl>
                                        <p:attrNameLst>
                                          <p:attrName>style.visibility</p:attrName>
                                        </p:attrNameLst>
                                      </p:cBhvr>
                                      <p:to>
                                        <p:strVal val="visible"/>
                                      </p:to>
                                    </p:set>
                                    <p:anim calcmode="lin" valueType="num">
                                      <p:cBhvr>
                                        <p:cTn id="74" dur="250" fill="hold"/>
                                        <p:tgtEl>
                                          <p:spTgt spid="72717"/>
                                        </p:tgtEl>
                                        <p:attrNameLst>
                                          <p:attrName>ppt_w</p:attrName>
                                        </p:attrNameLst>
                                      </p:cBhvr>
                                      <p:tavLst>
                                        <p:tav tm="0">
                                          <p:val>
                                            <p:fltVal val="0"/>
                                          </p:val>
                                        </p:tav>
                                        <p:tav tm="100000">
                                          <p:val>
                                            <p:strVal val="#ppt_w"/>
                                          </p:val>
                                        </p:tav>
                                      </p:tavLst>
                                    </p:anim>
                                    <p:anim calcmode="lin" valueType="num">
                                      <p:cBhvr>
                                        <p:cTn id="75" dur="250" fill="hold"/>
                                        <p:tgtEl>
                                          <p:spTgt spid="72717"/>
                                        </p:tgtEl>
                                        <p:attrNameLst>
                                          <p:attrName>ppt_h</p:attrName>
                                        </p:attrNameLst>
                                      </p:cBhvr>
                                      <p:tavLst>
                                        <p:tav tm="0">
                                          <p:val>
                                            <p:fltVal val="0"/>
                                          </p:val>
                                        </p:tav>
                                        <p:tav tm="100000">
                                          <p:val>
                                            <p:strVal val="#ppt_h"/>
                                          </p:val>
                                        </p:tav>
                                      </p:tavLst>
                                    </p:anim>
                                    <p:animEffect transition="in" filter="fade">
                                      <p:cBhvr>
                                        <p:cTn id="76" dur="250"/>
                                        <p:tgtEl>
                                          <p:spTgt spid="72717"/>
                                        </p:tgtEl>
                                      </p:cBhvr>
                                    </p:animEffect>
                                  </p:childTnLst>
                                </p:cTn>
                              </p:par>
                            </p:childTnLst>
                          </p:cTn>
                        </p:par>
                        <p:par>
                          <p:cTn id="77" fill="hold">
                            <p:stCondLst>
                              <p:cond delay="2250"/>
                            </p:stCondLst>
                            <p:childTnLst>
                              <p:par>
                                <p:cTn id="78" presetID="1" presetClass="entr" presetSubtype="0" fill="hold" grpId="0" nodeType="afterEffect">
                                  <p:stCondLst>
                                    <p:cond delay="0"/>
                                  </p:stCondLst>
                                  <p:childTnLst>
                                    <p:set>
                                      <p:cBhvr>
                                        <p:cTn id="79" dur="1" fill="hold">
                                          <p:stCondLst>
                                            <p:cond delay="0"/>
                                          </p:stCondLst>
                                        </p:cTn>
                                        <p:tgtEl>
                                          <p:spTgt spid="72721"/>
                                        </p:tgtEl>
                                        <p:attrNameLst>
                                          <p:attrName>style.visibility</p:attrName>
                                        </p:attrNameLst>
                                      </p:cBhvr>
                                      <p:to>
                                        <p:strVal val="visible"/>
                                      </p:to>
                                    </p:set>
                                  </p:childTnLst>
                                </p:cTn>
                              </p:par>
                            </p:childTnLst>
                          </p:cTn>
                        </p:par>
                        <p:par>
                          <p:cTn id="80" fill="hold">
                            <p:stCondLst>
                              <p:cond delay="2250"/>
                            </p:stCondLst>
                            <p:childTnLst>
                              <p:par>
                                <p:cTn id="81" presetID="53" presetClass="entr" presetSubtype="16" fill="hold" grpId="0" nodeType="afterEffect">
                                  <p:stCondLst>
                                    <p:cond delay="0"/>
                                  </p:stCondLst>
                                  <p:childTnLst>
                                    <p:set>
                                      <p:cBhvr>
                                        <p:cTn id="82" dur="1" fill="hold">
                                          <p:stCondLst>
                                            <p:cond delay="0"/>
                                          </p:stCondLst>
                                        </p:cTn>
                                        <p:tgtEl>
                                          <p:spTgt spid="72719"/>
                                        </p:tgtEl>
                                        <p:attrNameLst>
                                          <p:attrName>style.visibility</p:attrName>
                                        </p:attrNameLst>
                                      </p:cBhvr>
                                      <p:to>
                                        <p:strVal val="visible"/>
                                      </p:to>
                                    </p:set>
                                    <p:anim calcmode="lin" valueType="num">
                                      <p:cBhvr>
                                        <p:cTn id="83" dur="250" fill="hold"/>
                                        <p:tgtEl>
                                          <p:spTgt spid="72719"/>
                                        </p:tgtEl>
                                        <p:attrNameLst>
                                          <p:attrName>ppt_w</p:attrName>
                                        </p:attrNameLst>
                                      </p:cBhvr>
                                      <p:tavLst>
                                        <p:tav tm="0">
                                          <p:val>
                                            <p:fltVal val="0"/>
                                          </p:val>
                                        </p:tav>
                                        <p:tav tm="100000">
                                          <p:val>
                                            <p:strVal val="#ppt_w"/>
                                          </p:val>
                                        </p:tav>
                                      </p:tavLst>
                                    </p:anim>
                                    <p:anim calcmode="lin" valueType="num">
                                      <p:cBhvr>
                                        <p:cTn id="84" dur="250" fill="hold"/>
                                        <p:tgtEl>
                                          <p:spTgt spid="72719"/>
                                        </p:tgtEl>
                                        <p:attrNameLst>
                                          <p:attrName>ppt_h</p:attrName>
                                        </p:attrNameLst>
                                      </p:cBhvr>
                                      <p:tavLst>
                                        <p:tav tm="0">
                                          <p:val>
                                            <p:fltVal val="0"/>
                                          </p:val>
                                        </p:tav>
                                        <p:tav tm="100000">
                                          <p:val>
                                            <p:strVal val="#ppt_h"/>
                                          </p:val>
                                        </p:tav>
                                      </p:tavLst>
                                    </p:anim>
                                    <p:animEffect transition="in" filter="fade">
                                      <p:cBhvr>
                                        <p:cTn id="85" dur="250"/>
                                        <p:tgtEl>
                                          <p:spTgt spid="72719"/>
                                        </p:tgtEl>
                                      </p:cBhvr>
                                    </p:animEffect>
                                  </p:childTnLst>
                                </p:cTn>
                              </p:par>
                            </p:childTnLst>
                          </p:cTn>
                        </p:par>
                        <p:par>
                          <p:cTn id="86" fill="hold">
                            <p:stCondLst>
                              <p:cond delay="2500"/>
                            </p:stCondLst>
                            <p:childTnLst>
                              <p:par>
                                <p:cTn id="87" presetID="1" presetClass="entr" presetSubtype="0" fill="hold" grpId="0" nodeType="afterEffect">
                                  <p:stCondLst>
                                    <p:cond delay="0"/>
                                  </p:stCondLst>
                                  <p:childTnLst>
                                    <p:set>
                                      <p:cBhvr>
                                        <p:cTn id="88" dur="1" fill="hold">
                                          <p:stCondLst>
                                            <p:cond delay="0"/>
                                          </p:stCondLst>
                                        </p:cTn>
                                        <p:tgtEl>
                                          <p:spTgt spid="72723"/>
                                        </p:tgtEl>
                                        <p:attrNameLst>
                                          <p:attrName>style.visibility</p:attrName>
                                        </p:attrNameLst>
                                      </p:cBhvr>
                                      <p:to>
                                        <p:strVal val="visible"/>
                                      </p:to>
                                    </p:set>
                                  </p:childTnLst>
                                </p:cTn>
                              </p:par>
                            </p:childTnLst>
                          </p:cTn>
                        </p:par>
                        <p:par>
                          <p:cTn id="89" fill="hold">
                            <p:stCondLst>
                              <p:cond delay="2500"/>
                            </p:stCondLst>
                            <p:childTnLst>
                              <p:par>
                                <p:cTn id="90" presetID="1" presetClass="entr" presetSubtype="0"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childTnLst>
                                </p:cTn>
                              </p:par>
                            </p:childTnLst>
                          </p:cTn>
                        </p:par>
                        <p:par>
                          <p:cTn id="92" fill="hold">
                            <p:stCondLst>
                              <p:cond delay="2500"/>
                            </p:stCondLst>
                            <p:childTnLst>
                              <p:par>
                                <p:cTn id="93" presetID="16" presetClass="entr" presetSubtype="21" fill="hold" grpId="0" nodeType="afterEffect">
                                  <p:stCondLst>
                                    <p:cond delay="0"/>
                                  </p:stCondLst>
                                  <p:childTnLst>
                                    <p:set>
                                      <p:cBhvr>
                                        <p:cTn id="94" dur="1" fill="hold">
                                          <p:stCondLst>
                                            <p:cond delay="0"/>
                                          </p:stCondLst>
                                        </p:cTn>
                                        <p:tgtEl>
                                          <p:spTgt spid="46"/>
                                        </p:tgtEl>
                                        <p:attrNameLst>
                                          <p:attrName>style.visibility</p:attrName>
                                        </p:attrNameLst>
                                      </p:cBhvr>
                                      <p:to>
                                        <p:strVal val="visible"/>
                                      </p:to>
                                    </p:set>
                                    <p:animEffect transition="in" filter="barn(inVertical)">
                                      <p:cBhvr>
                                        <p:cTn id="95" dur="250"/>
                                        <p:tgtEl>
                                          <p:spTgt spid="46"/>
                                        </p:tgtEl>
                                      </p:cBhvr>
                                    </p:animEffect>
                                  </p:childTnLst>
                                </p:cTn>
                              </p:par>
                            </p:childTnLst>
                          </p:cTn>
                        </p:par>
                        <p:par>
                          <p:cTn id="96" fill="hold">
                            <p:stCondLst>
                              <p:cond delay="2750"/>
                            </p:stCondLst>
                            <p:childTnLst>
                              <p:par>
                                <p:cTn id="97" presetID="10" presetClass="entr" presetSubtype="0" fill="hold" grpId="0" nodeType="afterEffect">
                                  <p:stCondLst>
                                    <p:cond delay="0"/>
                                  </p:stCondLst>
                                  <p:childTnLst>
                                    <p:set>
                                      <p:cBhvr>
                                        <p:cTn id="98" dur="1" fill="hold">
                                          <p:stCondLst>
                                            <p:cond delay="0"/>
                                          </p:stCondLst>
                                        </p:cTn>
                                        <p:tgtEl>
                                          <p:spTgt spid="47"/>
                                        </p:tgtEl>
                                        <p:attrNameLst>
                                          <p:attrName>style.visibility</p:attrName>
                                        </p:attrNameLst>
                                      </p:cBhvr>
                                      <p:to>
                                        <p:strVal val="visible"/>
                                      </p:to>
                                    </p:set>
                                    <p:animEffect transition="in" filter="fade">
                                      <p:cBhvr>
                                        <p:cTn id="99" dur="500"/>
                                        <p:tgtEl>
                                          <p:spTgt spid="47"/>
                                        </p:tgtEl>
                                      </p:cBhvr>
                                    </p:animEffect>
                                  </p:childTnLst>
                                </p:cTn>
                              </p:par>
                            </p:childTnLst>
                          </p:cTn>
                        </p:par>
                        <p:par>
                          <p:cTn id="100" fill="hold">
                            <p:stCondLst>
                              <p:cond delay="3250"/>
                            </p:stCondLst>
                            <p:childTnLst>
                              <p:par>
                                <p:cTn id="101" presetID="1" presetClass="entr" presetSubtype="0" fill="hold" grpId="0" nodeType="afterEffect">
                                  <p:stCondLst>
                                    <p:cond delay="0"/>
                                  </p:stCondLst>
                                  <p:childTnLst>
                                    <p:set>
                                      <p:cBhvr>
                                        <p:cTn id="102" dur="1" fill="hold">
                                          <p:stCondLst>
                                            <p:cond delay="0"/>
                                          </p:stCondLst>
                                        </p:cTn>
                                        <p:tgtEl>
                                          <p:spTgt spid="51"/>
                                        </p:tgtEl>
                                        <p:attrNameLst>
                                          <p:attrName>style.visibility</p:attrName>
                                        </p:attrNameLst>
                                      </p:cBhvr>
                                      <p:to>
                                        <p:strVal val="visible"/>
                                      </p:to>
                                    </p:set>
                                  </p:childTnLst>
                                </p:cTn>
                              </p:par>
                            </p:childTnLst>
                          </p:cTn>
                        </p:par>
                        <p:par>
                          <p:cTn id="103" fill="hold">
                            <p:stCondLst>
                              <p:cond delay="3250"/>
                            </p:stCondLst>
                            <p:childTnLst>
                              <p:par>
                                <p:cTn id="104" presetID="16" presetClass="entr" presetSubtype="21"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Effect transition="in" filter="barn(inVertical)">
                                      <p:cBhvr>
                                        <p:cTn id="106" dur="250"/>
                                        <p:tgtEl>
                                          <p:spTgt spid="49"/>
                                        </p:tgtEl>
                                      </p:cBhvr>
                                    </p:animEffect>
                                  </p:childTnLst>
                                </p:cTn>
                              </p:par>
                            </p:childTnLst>
                          </p:cTn>
                        </p:par>
                        <p:par>
                          <p:cTn id="107" fill="hold">
                            <p:stCondLst>
                              <p:cond delay="3500"/>
                            </p:stCondLst>
                            <p:childTnLst>
                              <p:par>
                                <p:cTn id="108" presetID="10" presetClass="entr" presetSubtype="0" fill="hold" grpId="0" nodeType="afterEffect">
                                  <p:stCondLst>
                                    <p:cond delay="0"/>
                                  </p:stCondLst>
                                  <p:childTnLst>
                                    <p:set>
                                      <p:cBhvr>
                                        <p:cTn id="109" dur="1" fill="hold">
                                          <p:stCondLst>
                                            <p:cond delay="0"/>
                                          </p:stCondLst>
                                        </p:cTn>
                                        <p:tgtEl>
                                          <p:spTgt spid="50"/>
                                        </p:tgtEl>
                                        <p:attrNameLst>
                                          <p:attrName>style.visibility</p:attrName>
                                        </p:attrNameLst>
                                      </p:cBhvr>
                                      <p:to>
                                        <p:strVal val="visible"/>
                                      </p:to>
                                    </p:set>
                                    <p:animEffect transition="in" filter="fade">
                                      <p:cBhvr>
                                        <p:cTn id="110" dur="500"/>
                                        <p:tgtEl>
                                          <p:spTgt spid="50"/>
                                        </p:tgtEl>
                                      </p:cBhvr>
                                    </p:animEffect>
                                  </p:childTnLst>
                                </p:cTn>
                              </p:par>
                            </p:childTnLst>
                          </p:cTn>
                        </p:par>
                        <p:par>
                          <p:cTn id="111" fill="hold">
                            <p:stCondLst>
                              <p:cond delay="4000"/>
                            </p:stCondLst>
                            <p:childTnLst>
                              <p:par>
                                <p:cTn id="112" presetID="1" presetClass="entr" presetSubtype="0" fill="hold" grpId="0" nodeType="afterEffect">
                                  <p:stCondLst>
                                    <p:cond delay="0"/>
                                  </p:stCondLst>
                                  <p:childTnLst>
                                    <p:set>
                                      <p:cBhvr>
                                        <p:cTn id="113" dur="1" fill="hold">
                                          <p:stCondLst>
                                            <p:cond delay="0"/>
                                          </p:stCondLst>
                                        </p:cTn>
                                        <p:tgtEl>
                                          <p:spTgt spid="54"/>
                                        </p:tgtEl>
                                        <p:attrNameLst>
                                          <p:attrName>style.visibility</p:attrName>
                                        </p:attrNameLst>
                                      </p:cBhvr>
                                      <p:to>
                                        <p:strVal val="visible"/>
                                      </p:to>
                                    </p:set>
                                  </p:childTnLst>
                                </p:cTn>
                              </p:par>
                            </p:childTnLst>
                          </p:cTn>
                        </p:par>
                        <p:par>
                          <p:cTn id="114" fill="hold">
                            <p:stCondLst>
                              <p:cond delay="4000"/>
                            </p:stCondLst>
                            <p:childTnLst>
                              <p:par>
                                <p:cTn id="115" presetID="16" presetClass="entr" presetSubtype="21" fill="hold" grpId="0" nodeType="afterEffect">
                                  <p:stCondLst>
                                    <p:cond delay="0"/>
                                  </p:stCondLst>
                                  <p:childTnLst>
                                    <p:set>
                                      <p:cBhvr>
                                        <p:cTn id="116" dur="1" fill="hold">
                                          <p:stCondLst>
                                            <p:cond delay="0"/>
                                          </p:stCondLst>
                                        </p:cTn>
                                        <p:tgtEl>
                                          <p:spTgt spid="52"/>
                                        </p:tgtEl>
                                        <p:attrNameLst>
                                          <p:attrName>style.visibility</p:attrName>
                                        </p:attrNameLst>
                                      </p:cBhvr>
                                      <p:to>
                                        <p:strVal val="visible"/>
                                      </p:to>
                                    </p:set>
                                    <p:animEffect transition="in" filter="barn(inVertical)">
                                      <p:cBhvr>
                                        <p:cTn id="117" dur="250"/>
                                        <p:tgtEl>
                                          <p:spTgt spid="52"/>
                                        </p:tgtEl>
                                      </p:cBhvr>
                                    </p:animEffect>
                                  </p:childTnLst>
                                </p:cTn>
                              </p:par>
                            </p:childTnLst>
                          </p:cTn>
                        </p:par>
                        <p:par>
                          <p:cTn id="118" fill="hold">
                            <p:stCondLst>
                              <p:cond delay="4250"/>
                            </p:stCondLst>
                            <p:childTnLst>
                              <p:par>
                                <p:cTn id="119" presetID="10" presetClass="entr" presetSubtype="0" fill="hold" grpId="0" nodeType="afterEffect">
                                  <p:stCondLst>
                                    <p:cond delay="0"/>
                                  </p:stCondLst>
                                  <p:childTnLst>
                                    <p:set>
                                      <p:cBhvr>
                                        <p:cTn id="120" dur="1" fill="hold">
                                          <p:stCondLst>
                                            <p:cond delay="0"/>
                                          </p:stCondLst>
                                        </p:cTn>
                                        <p:tgtEl>
                                          <p:spTgt spid="53"/>
                                        </p:tgtEl>
                                        <p:attrNameLst>
                                          <p:attrName>style.visibility</p:attrName>
                                        </p:attrNameLst>
                                      </p:cBhvr>
                                      <p:to>
                                        <p:strVal val="visible"/>
                                      </p:to>
                                    </p:set>
                                    <p:animEffect transition="in" filter="fade">
                                      <p:cBhvr>
                                        <p:cTn id="121" dur="500"/>
                                        <p:tgtEl>
                                          <p:spTgt spid="53"/>
                                        </p:tgtEl>
                                      </p:cBhvr>
                                    </p:animEffect>
                                  </p:childTnLst>
                                </p:cTn>
                              </p:par>
                            </p:childTnLst>
                          </p:cTn>
                        </p:par>
                        <p:par>
                          <p:cTn id="122" fill="hold">
                            <p:stCondLst>
                              <p:cond delay="4750"/>
                            </p:stCondLst>
                            <p:childTnLst>
                              <p:par>
                                <p:cTn id="123" presetID="1" presetClass="entr" presetSubtype="0" fill="hold" grpId="0" nodeType="afterEffect">
                                  <p:stCondLst>
                                    <p:cond delay="0"/>
                                  </p:stCondLst>
                                  <p:childTnLst>
                                    <p:set>
                                      <p:cBhvr>
                                        <p:cTn id="124" dur="1" fill="hold">
                                          <p:stCondLst>
                                            <p:cond delay="0"/>
                                          </p:stCondLst>
                                        </p:cTn>
                                        <p:tgtEl>
                                          <p:spTgt spid="39"/>
                                        </p:tgtEl>
                                        <p:attrNameLst>
                                          <p:attrName>style.visibility</p:attrName>
                                        </p:attrNameLst>
                                      </p:cBhvr>
                                      <p:to>
                                        <p:strVal val="visible"/>
                                      </p:to>
                                    </p:set>
                                  </p:childTnLst>
                                </p:cTn>
                              </p:par>
                            </p:childTnLst>
                          </p:cTn>
                        </p:par>
                        <p:par>
                          <p:cTn id="125" fill="hold">
                            <p:stCondLst>
                              <p:cond delay="4750"/>
                            </p:stCondLst>
                            <p:childTnLst>
                              <p:par>
                                <p:cTn id="126" presetID="16" presetClass="entr" presetSubtype="21" fill="hold" grpId="0" nodeType="afterEffect">
                                  <p:stCondLst>
                                    <p:cond delay="0"/>
                                  </p:stCondLst>
                                  <p:childTnLst>
                                    <p:set>
                                      <p:cBhvr>
                                        <p:cTn id="127" dur="1" fill="hold">
                                          <p:stCondLst>
                                            <p:cond delay="0"/>
                                          </p:stCondLst>
                                        </p:cTn>
                                        <p:tgtEl>
                                          <p:spTgt spid="37"/>
                                        </p:tgtEl>
                                        <p:attrNameLst>
                                          <p:attrName>style.visibility</p:attrName>
                                        </p:attrNameLst>
                                      </p:cBhvr>
                                      <p:to>
                                        <p:strVal val="visible"/>
                                      </p:to>
                                    </p:set>
                                    <p:animEffect transition="in" filter="barn(inVertical)">
                                      <p:cBhvr>
                                        <p:cTn id="128" dur="250"/>
                                        <p:tgtEl>
                                          <p:spTgt spid="37"/>
                                        </p:tgtEl>
                                      </p:cBhvr>
                                    </p:animEffect>
                                  </p:childTnLst>
                                </p:cTn>
                              </p:par>
                            </p:childTnLst>
                          </p:cTn>
                        </p:par>
                        <p:par>
                          <p:cTn id="129" fill="hold">
                            <p:stCondLst>
                              <p:cond delay="5000"/>
                            </p:stCondLst>
                            <p:childTnLst>
                              <p:par>
                                <p:cTn id="130" presetID="10" presetClass="entr" presetSubtype="0" fill="hold" grpId="0" nodeType="afterEffect">
                                  <p:stCondLst>
                                    <p:cond delay="0"/>
                                  </p:stCondLst>
                                  <p:childTnLst>
                                    <p:set>
                                      <p:cBhvr>
                                        <p:cTn id="131" dur="1" fill="hold">
                                          <p:stCondLst>
                                            <p:cond delay="0"/>
                                          </p:stCondLst>
                                        </p:cTn>
                                        <p:tgtEl>
                                          <p:spTgt spid="38"/>
                                        </p:tgtEl>
                                        <p:attrNameLst>
                                          <p:attrName>style.visibility</p:attrName>
                                        </p:attrNameLst>
                                      </p:cBhvr>
                                      <p:to>
                                        <p:strVal val="visible"/>
                                      </p:to>
                                    </p:set>
                                    <p:animEffect transition="in" filter="fade">
                                      <p:cBhvr>
                                        <p:cTn id="132" dur="500"/>
                                        <p:tgtEl>
                                          <p:spTgt spid="38"/>
                                        </p:tgtEl>
                                      </p:cBhvr>
                                    </p:animEffect>
                                  </p:childTnLst>
                                </p:cTn>
                              </p:par>
                            </p:childTnLst>
                          </p:cTn>
                        </p:par>
                        <p:par>
                          <p:cTn id="133" fill="hold">
                            <p:stCondLst>
                              <p:cond delay="5500"/>
                            </p:stCondLst>
                            <p:childTnLst>
                              <p:par>
                                <p:cTn id="134" presetID="1" presetClass="entr" presetSubtype="0" fill="hold" grpId="0" nodeType="afterEffect">
                                  <p:stCondLst>
                                    <p:cond delay="0"/>
                                  </p:stCondLst>
                                  <p:childTnLst>
                                    <p:set>
                                      <p:cBhvr>
                                        <p:cTn id="135" dur="1" fill="hold">
                                          <p:stCondLst>
                                            <p:cond delay="0"/>
                                          </p:stCondLst>
                                        </p:cTn>
                                        <p:tgtEl>
                                          <p:spTgt spid="42"/>
                                        </p:tgtEl>
                                        <p:attrNameLst>
                                          <p:attrName>style.visibility</p:attrName>
                                        </p:attrNameLst>
                                      </p:cBhvr>
                                      <p:to>
                                        <p:strVal val="visible"/>
                                      </p:to>
                                    </p:set>
                                  </p:childTnLst>
                                </p:cTn>
                              </p:par>
                            </p:childTnLst>
                          </p:cTn>
                        </p:par>
                        <p:par>
                          <p:cTn id="136" fill="hold">
                            <p:stCondLst>
                              <p:cond delay="5500"/>
                            </p:stCondLst>
                            <p:childTnLst>
                              <p:par>
                                <p:cTn id="137" presetID="16" presetClass="entr" presetSubtype="21" fill="hold" grpId="0" nodeType="afterEffect">
                                  <p:stCondLst>
                                    <p:cond delay="0"/>
                                  </p:stCondLst>
                                  <p:childTnLst>
                                    <p:set>
                                      <p:cBhvr>
                                        <p:cTn id="138" dur="1" fill="hold">
                                          <p:stCondLst>
                                            <p:cond delay="0"/>
                                          </p:stCondLst>
                                        </p:cTn>
                                        <p:tgtEl>
                                          <p:spTgt spid="40"/>
                                        </p:tgtEl>
                                        <p:attrNameLst>
                                          <p:attrName>style.visibility</p:attrName>
                                        </p:attrNameLst>
                                      </p:cBhvr>
                                      <p:to>
                                        <p:strVal val="visible"/>
                                      </p:to>
                                    </p:set>
                                    <p:animEffect transition="in" filter="barn(inVertical)">
                                      <p:cBhvr>
                                        <p:cTn id="139" dur="250"/>
                                        <p:tgtEl>
                                          <p:spTgt spid="40"/>
                                        </p:tgtEl>
                                      </p:cBhvr>
                                    </p:animEffect>
                                  </p:childTnLst>
                                </p:cTn>
                              </p:par>
                            </p:childTnLst>
                          </p:cTn>
                        </p:par>
                        <p:par>
                          <p:cTn id="140" fill="hold">
                            <p:stCondLst>
                              <p:cond delay="5750"/>
                            </p:stCondLst>
                            <p:childTnLst>
                              <p:par>
                                <p:cTn id="141" presetID="10" presetClass="entr" presetSubtype="0" fill="hold" grpId="0" nodeType="afterEffect">
                                  <p:stCondLst>
                                    <p:cond delay="0"/>
                                  </p:stCondLst>
                                  <p:childTnLst>
                                    <p:set>
                                      <p:cBhvr>
                                        <p:cTn id="142" dur="1" fill="hold">
                                          <p:stCondLst>
                                            <p:cond delay="0"/>
                                          </p:stCondLst>
                                        </p:cTn>
                                        <p:tgtEl>
                                          <p:spTgt spid="41"/>
                                        </p:tgtEl>
                                        <p:attrNameLst>
                                          <p:attrName>style.visibility</p:attrName>
                                        </p:attrNameLst>
                                      </p:cBhvr>
                                      <p:to>
                                        <p:strVal val="visible"/>
                                      </p:to>
                                    </p:set>
                                    <p:animEffect transition="in" filter="fade">
                                      <p:cBhvr>
                                        <p:cTn id="143" dur="500"/>
                                        <p:tgtEl>
                                          <p:spTgt spid="41"/>
                                        </p:tgtEl>
                                      </p:cBhvr>
                                    </p:animEffect>
                                  </p:childTnLst>
                                </p:cTn>
                              </p:par>
                            </p:childTnLst>
                          </p:cTn>
                        </p:par>
                        <p:par>
                          <p:cTn id="144" fill="hold">
                            <p:stCondLst>
                              <p:cond delay="6250"/>
                            </p:stCondLst>
                            <p:childTnLst>
                              <p:par>
                                <p:cTn id="145" presetID="1" presetClass="entr" presetSubtype="0" fill="hold" grpId="0" nodeType="afterEffect">
                                  <p:stCondLst>
                                    <p:cond delay="0"/>
                                  </p:stCondLst>
                                  <p:childTnLst>
                                    <p:set>
                                      <p:cBhvr>
                                        <p:cTn id="146" dur="1" fill="hold">
                                          <p:stCondLst>
                                            <p:cond delay="0"/>
                                          </p:stCondLst>
                                        </p:cTn>
                                        <p:tgtEl>
                                          <p:spTgt spid="45"/>
                                        </p:tgtEl>
                                        <p:attrNameLst>
                                          <p:attrName>style.visibility</p:attrName>
                                        </p:attrNameLst>
                                      </p:cBhvr>
                                      <p:to>
                                        <p:strVal val="visible"/>
                                      </p:to>
                                    </p:set>
                                  </p:childTnLst>
                                </p:cTn>
                              </p:par>
                            </p:childTnLst>
                          </p:cTn>
                        </p:par>
                        <p:par>
                          <p:cTn id="147" fill="hold">
                            <p:stCondLst>
                              <p:cond delay="6250"/>
                            </p:stCondLst>
                            <p:childTnLst>
                              <p:par>
                                <p:cTn id="148" presetID="16" presetClass="entr" presetSubtype="21" fill="hold" grpId="0" nodeType="afterEffect">
                                  <p:stCondLst>
                                    <p:cond delay="0"/>
                                  </p:stCondLst>
                                  <p:childTnLst>
                                    <p:set>
                                      <p:cBhvr>
                                        <p:cTn id="149" dur="1" fill="hold">
                                          <p:stCondLst>
                                            <p:cond delay="0"/>
                                          </p:stCondLst>
                                        </p:cTn>
                                        <p:tgtEl>
                                          <p:spTgt spid="43"/>
                                        </p:tgtEl>
                                        <p:attrNameLst>
                                          <p:attrName>style.visibility</p:attrName>
                                        </p:attrNameLst>
                                      </p:cBhvr>
                                      <p:to>
                                        <p:strVal val="visible"/>
                                      </p:to>
                                    </p:set>
                                    <p:animEffect transition="in" filter="barn(inVertical)">
                                      <p:cBhvr>
                                        <p:cTn id="150" dur="250"/>
                                        <p:tgtEl>
                                          <p:spTgt spid="43"/>
                                        </p:tgtEl>
                                      </p:cBhvr>
                                    </p:animEffect>
                                  </p:childTnLst>
                                </p:cTn>
                              </p:par>
                            </p:childTnLst>
                          </p:cTn>
                        </p:par>
                        <p:par>
                          <p:cTn id="151" fill="hold">
                            <p:stCondLst>
                              <p:cond delay="6500"/>
                            </p:stCondLst>
                            <p:childTnLst>
                              <p:par>
                                <p:cTn id="152" presetID="10" presetClass="entr" presetSubtype="0" fill="hold" grpId="0" nodeType="afterEffect">
                                  <p:stCondLst>
                                    <p:cond delay="0"/>
                                  </p:stCondLst>
                                  <p:childTnLst>
                                    <p:set>
                                      <p:cBhvr>
                                        <p:cTn id="153" dur="1" fill="hold">
                                          <p:stCondLst>
                                            <p:cond delay="0"/>
                                          </p:stCondLst>
                                        </p:cTn>
                                        <p:tgtEl>
                                          <p:spTgt spid="44"/>
                                        </p:tgtEl>
                                        <p:attrNameLst>
                                          <p:attrName>style.visibility</p:attrName>
                                        </p:attrNameLst>
                                      </p:cBhvr>
                                      <p:to>
                                        <p:strVal val="visible"/>
                                      </p:to>
                                    </p:set>
                                    <p:animEffect transition="in" filter="fade">
                                      <p:cBhvr>
                                        <p:cTn id="15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8" grpId="0" animBg="1"/>
      <p:bldP spid="72709" grpId="0" animBg="1"/>
      <p:bldP spid="72710" grpId="0" animBg="1"/>
      <p:bldP spid="72711" grpId="0" animBg="1"/>
      <p:bldP spid="72712" grpId="0" animBg="1"/>
      <p:bldP spid="72713" grpId="0" animBg="1"/>
      <p:bldP spid="72714" grpId="0" animBg="1"/>
      <p:bldP spid="72715" grpId="0" animBg="1"/>
      <p:bldP spid="72716" grpId="0" animBg="1"/>
      <p:bldP spid="72717" grpId="0" animBg="1"/>
      <p:bldP spid="72718" grpId="0" animBg="1"/>
      <p:bldP spid="72719" grpId="0" animBg="1"/>
      <p:bldP spid="72720" grpId="0" animBg="1"/>
      <p:bldP spid="72721" grpId="0" animBg="1"/>
      <p:bldP spid="72722" grpId="0" animBg="1"/>
      <p:bldP spid="72723" grpId="0" animBg="1"/>
      <p:bldP spid="72724" grpId="0" animBg="1"/>
      <p:bldP spid="72725" grpId="0" animBg="1"/>
      <p:bldP spid="72726" grpId="0" animBg="1"/>
      <p:bldP spid="37" grpId="0"/>
      <p:bldP spid="38" grpId="0"/>
      <p:bldP spid="39" grpId="0" animBg="1"/>
      <p:bldP spid="40" grpId="0"/>
      <p:bldP spid="41" grpId="0"/>
      <p:bldP spid="42" grpId="0" animBg="1"/>
      <p:bldP spid="43" grpId="0"/>
      <p:bldP spid="44" grpId="0"/>
      <p:bldP spid="45" grpId="0" animBg="1"/>
      <p:bldP spid="46" grpId="0"/>
      <p:bldP spid="47" grpId="0"/>
      <p:bldP spid="48" grpId="0" animBg="1"/>
      <p:bldP spid="49" grpId="0"/>
      <p:bldP spid="50" grpId="0"/>
      <p:bldP spid="51" grpId="0" animBg="1"/>
      <p:bldP spid="52" grpId="0"/>
      <p:bldP spid="53" grpId="0"/>
      <p:bldP spid="5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11</a:t>
            </a:fld>
            <a:endParaRPr lang="es-ES" sz="900"/>
          </a:p>
        </p:txBody>
      </p:sp>
      <p:grpSp>
        <p:nvGrpSpPr>
          <p:cNvPr id="8" name="组合 70"/>
          <p:cNvGrpSpPr>
            <a:grpSpLocks/>
          </p:cNvGrpSpPr>
          <p:nvPr/>
        </p:nvGrpSpPr>
        <p:grpSpPr bwMode="auto">
          <a:xfrm>
            <a:off x="3201194" y="1565013"/>
            <a:ext cx="2628900" cy="2628900"/>
            <a:chOff x="0" y="0"/>
            <a:chExt cx="2628000" cy="2628000"/>
          </a:xfrm>
          <a:solidFill>
            <a:srgbClr val="DC0917"/>
          </a:solidFill>
        </p:grpSpPr>
        <p:sp>
          <p:nvSpPr>
            <p:cNvPr id="9" name="椭圆 68"/>
            <p:cNvSpPr>
              <a:spLocks noChangeArrowheads="1"/>
            </p:cNvSpPr>
            <p:nvPr/>
          </p:nvSpPr>
          <p:spPr bwMode="auto">
            <a:xfrm>
              <a:off x="0" y="0"/>
              <a:ext cx="2628000" cy="2628000"/>
            </a:xfrm>
            <a:prstGeom prst="ellipse">
              <a:avLst/>
            </a:prstGeom>
            <a:grp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sp>
          <p:nvSpPr>
            <p:cNvPr id="10" name="椭圆 69"/>
            <p:cNvSpPr>
              <a:spLocks noChangeArrowheads="1"/>
            </p:cNvSpPr>
            <p:nvPr/>
          </p:nvSpPr>
          <p:spPr bwMode="auto">
            <a:xfrm>
              <a:off x="21713" y="20887"/>
              <a:ext cx="2584574" cy="2584574"/>
            </a:xfrm>
            <a:prstGeom prst="ellipse">
              <a:avLst/>
            </a:prstGeom>
            <a:grp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grpSp>
      <p:sp>
        <p:nvSpPr>
          <p:cNvPr id="11" name="等腰三角形 101"/>
          <p:cNvSpPr>
            <a:spLocks noChangeArrowheads="1"/>
          </p:cNvSpPr>
          <p:nvPr/>
        </p:nvSpPr>
        <p:spPr bwMode="auto">
          <a:xfrm rot="10800000" flipV="1">
            <a:off x="4472782" y="1809488"/>
            <a:ext cx="85725" cy="793750"/>
          </a:xfrm>
          <a:prstGeom prst="triangle">
            <a:avLst>
              <a:gd name="adj" fmla="val 50000"/>
            </a:avLst>
          </a:prstGeom>
          <a:solidFill>
            <a:schemeClr val="bg1"/>
          </a:solidFill>
          <a:ln>
            <a:noFill/>
          </a:ln>
          <a:extLst/>
        </p:spPr>
        <p:txBody>
          <a:bodyPr anchor="ctr"/>
          <a:lstStyle/>
          <a:p>
            <a:pPr algn="ctr"/>
            <a:endParaRPr lang="zh-CN" altLang="zh-CN">
              <a:solidFill>
                <a:schemeClr val="bg1">
                  <a:lumMod val="65000"/>
                </a:schemeClr>
              </a:solidFill>
            </a:endParaRPr>
          </a:p>
        </p:txBody>
      </p:sp>
      <p:sp>
        <p:nvSpPr>
          <p:cNvPr id="12" name="等腰三角形 71"/>
          <p:cNvSpPr>
            <a:spLocks noChangeArrowheads="1"/>
          </p:cNvSpPr>
          <p:nvPr/>
        </p:nvSpPr>
        <p:spPr bwMode="auto">
          <a:xfrm rot="5400000">
            <a:off x="5156200" y="2459570"/>
            <a:ext cx="85725" cy="792162"/>
          </a:xfrm>
          <a:prstGeom prst="triangle">
            <a:avLst>
              <a:gd name="adj" fmla="val 50000"/>
            </a:avLst>
          </a:prstGeom>
          <a:solidFill>
            <a:schemeClr val="bg1"/>
          </a:solidFill>
          <a:ln>
            <a:noFill/>
          </a:ln>
          <a:extLst/>
        </p:spPr>
        <p:txBody>
          <a:bodyPr anchor="ctr"/>
          <a:lstStyle/>
          <a:p>
            <a:pPr algn="ctr"/>
            <a:endParaRPr lang="zh-CN" altLang="zh-CN">
              <a:solidFill>
                <a:schemeClr val="bg1">
                  <a:lumMod val="65000"/>
                </a:schemeClr>
              </a:solidFill>
            </a:endParaRPr>
          </a:p>
        </p:txBody>
      </p:sp>
      <p:sp>
        <p:nvSpPr>
          <p:cNvPr id="13" name="等腰三角形 99"/>
          <p:cNvSpPr>
            <a:spLocks noChangeArrowheads="1"/>
          </p:cNvSpPr>
          <p:nvPr/>
        </p:nvSpPr>
        <p:spPr bwMode="auto">
          <a:xfrm rot="16200000" flipH="1">
            <a:off x="3789363" y="2459569"/>
            <a:ext cx="85725" cy="792163"/>
          </a:xfrm>
          <a:prstGeom prst="triangle">
            <a:avLst>
              <a:gd name="adj" fmla="val 50000"/>
            </a:avLst>
          </a:prstGeom>
          <a:solidFill>
            <a:schemeClr val="bg1"/>
          </a:solidFill>
          <a:ln>
            <a:noFill/>
          </a:ln>
          <a:extLst/>
        </p:spPr>
        <p:txBody>
          <a:bodyPr anchor="ctr"/>
          <a:lstStyle/>
          <a:p>
            <a:pPr algn="ctr"/>
            <a:endParaRPr lang="zh-CN" altLang="zh-CN">
              <a:solidFill>
                <a:schemeClr val="bg1">
                  <a:lumMod val="65000"/>
                </a:schemeClr>
              </a:solidFill>
            </a:endParaRPr>
          </a:p>
        </p:txBody>
      </p:sp>
      <p:sp>
        <p:nvSpPr>
          <p:cNvPr id="14" name="等腰三角形 100"/>
          <p:cNvSpPr>
            <a:spLocks noChangeArrowheads="1"/>
          </p:cNvSpPr>
          <p:nvPr/>
        </p:nvSpPr>
        <p:spPr bwMode="auto">
          <a:xfrm rot="10800000">
            <a:off x="4472782" y="3173151"/>
            <a:ext cx="85725" cy="792162"/>
          </a:xfrm>
          <a:prstGeom prst="triangle">
            <a:avLst>
              <a:gd name="adj" fmla="val 50000"/>
            </a:avLst>
          </a:prstGeom>
          <a:solidFill>
            <a:schemeClr val="bg1"/>
          </a:solidFill>
          <a:ln>
            <a:noFill/>
          </a:ln>
          <a:extLst/>
        </p:spPr>
        <p:txBody>
          <a:bodyPr anchor="ctr"/>
          <a:lstStyle/>
          <a:p>
            <a:pPr algn="ctr"/>
            <a:endParaRPr lang="zh-CN" altLang="zh-CN">
              <a:solidFill>
                <a:schemeClr val="bg1">
                  <a:lumMod val="65000"/>
                </a:schemeClr>
              </a:solidFill>
            </a:endParaRPr>
          </a:p>
        </p:txBody>
      </p:sp>
      <p:sp>
        <p:nvSpPr>
          <p:cNvPr id="15" name="等腰三角形 102"/>
          <p:cNvSpPr>
            <a:spLocks noChangeArrowheads="1"/>
          </p:cNvSpPr>
          <p:nvPr/>
        </p:nvSpPr>
        <p:spPr bwMode="auto">
          <a:xfrm rot="18900000" flipV="1">
            <a:off x="4934744" y="2971538"/>
            <a:ext cx="87313" cy="792163"/>
          </a:xfrm>
          <a:prstGeom prst="triangle">
            <a:avLst>
              <a:gd name="adj" fmla="val 50000"/>
            </a:avLst>
          </a:prstGeom>
          <a:solidFill>
            <a:schemeClr val="bg1"/>
          </a:solidFill>
          <a:ln>
            <a:noFill/>
          </a:ln>
          <a:extLst/>
        </p:spPr>
        <p:txBody>
          <a:bodyPr anchor="ctr"/>
          <a:lstStyle/>
          <a:p>
            <a:pPr algn="ctr"/>
            <a:endParaRPr lang="zh-CN" altLang="zh-CN">
              <a:solidFill>
                <a:schemeClr val="bg1">
                  <a:lumMod val="65000"/>
                </a:schemeClr>
              </a:solidFill>
            </a:endParaRPr>
          </a:p>
        </p:txBody>
      </p:sp>
      <p:sp>
        <p:nvSpPr>
          <p:cNvPr id="16" name="等腰三角形 105"/>
          <p:cNvSpPr>
            <a:spLocks noChangeArrowheads="1"/>
          </p:cNvSpPr>
          <p:nvPr/>
        </p:nvSpPr>
        <p:spPr bwMode="auto">
          <a:xfrm rot="18900000">
            <a:off x="3980657" y="1968238"/>
            <a:ext cx="85725" cy="793750"/>
          </a:xfrm>
          <a:prstGeom prst="triangle">
            <a:avLst>
              <a:gd name="adj" fmla="val 50000"/>
            </a:avLst>
          </a:prstGeom>
          <a:solidFill>
            <a:schemeClr val="bg1"/>
          </a:solidFill>
          <a:ln>
            <a:noFill/>
          </a:ln>
          <a:extLst/>
        </p:spPr>
        <p:txBody>
          <a:bodyPr anchor="ctr"/>
          <a:lstStyle/>
          <a:p>
            <a:pPr algn="ctr"/>
            <a:endParaRPr lang="zh-CN" altLang="zh-CN">
              <a:solidFill>
                <a:schemeClr val="bg1">
                  <a:lumMod val="65000"/>
                </a:schemeClr>
              </a:solidFill>
            </a:endParaRPr>
          </a:p>
        </p:txBody>
      </p:sp>
      <p:sp>
        <p:nvSpPr>
          <p:cNvPr id="17" name="等腰三角形 104"/>
          <p:cNvSpPr>
            <a:spLocks noChangeArrowheads="1"/>
          </p:cNvSpPr>
          <p:nvPr/>
        </p:nvSpPr>
        <p:spPr bwMode="auto">
          <a:xfrm rot="2700000" flipH="1" flipV="1">
            <a:off x="3990975" y="2988208"/>
            <a:ext cx="85725" cy="792162"/>
          </a:xfrm>
          <a:prstGeom prst="triangle">
            <a:avLst>
              <a:gd name="adj" fmla="val 50000"/>
            </a:avLst>
          </a:prstGeom>
          <a:solidFill>
            <a:schemeClr val="bg1"/>
          </a:solidFill>
          <a:ln>
            <a:noFill/>
          </a:ln>
          <a:extLst/>
        </p:spPr>
        <p:txBody>
          <a:bodyPr anchor="ctr"/>
          <a:lstStyle/>
          <a:p>
            <a:pPr algn="ctr"/>
            <a:endParaRPr lang="zh-CN" altLang="zh-CN">
              <a:solidFill>
                <a:schemeClr val="bg1">
                  <a:lumMod val="65000"/>
                </a:schemeClr>
              </a:solidFill>
            </a:endParaRPr>
          </a:p>
        </p:txBody>
      </p:sp>
      <p:grpSp>
        <p:nvGrpSpPr>
          <p:cNvPr id="18" name="组合 72"/>
          <p:cNvGrpSpPr>
            <a:grpSpLocks/>
          </p:cNvGrpSpPr>
          <p:nvPr/>
        </p:nvGrpSpPr>
        <p:grpSpPr bwMode="auto">
          <a:xfrm>
            <a:off x="4166394" y="2528626"/>
            <a:ext cx="700088" cy="700087"/>
            <a:chOff x="0" y="0"/>
            <a:chExt cx="1296000" cy="1296000"/>
          </a:xfrm>
        </p:grpSpPr>
        <p:sp>
          <p:nvSpPr>
            <p:cNvPr id="19" name="椭圆 73"/>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sp>
          <p:nvSpPr>
            <p:cNvPr id="20" name="椭圆 74"/>
            <p:cNvSpPr>
              <a:spLocks noChangeArrowheads="1"/>
            </p:cNvSpPr>
            <p:nvPr/>
          </p:nvSpPr>
          <p:spPr bwMode="auto">
            <a:xfrm>
              <a:off x="35932" y="35932"/>
              <a:ext cx="1224136" cy="1224136"/>
            </a:xfrm>
            <a:prstGeom prst="ellipse">
              <a:avLst/>
            </a:prstGeom>
            <a:solidFill>
              <a:srgbClr val="DC0917"/>
            </a:soli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grpSp>
      <p:grpSp>
        <p:nvGrpSpPr>
          <p:cNvPr id="21" name="组合 75"/>
          <p:cNvGrpSpPr>
            <a:grpSpLocks/>
          </p:cNvGrpSpPr>
          <p:nvPr/>
        </p:nvGrpSpPr>
        <p:grpSpPr bwMode="auto">
          <a:xfrm>
            <a:off x="3017044" y="2596888"/>
            <a:ext cx="561975" cy="561975"/>
            <a:chOff x="0" y="0"/>
            <a:chExt cx="1296000" cy="1296000"/>
          </a:xfrm>
        </p:grpSpPr>
        <p:sp>
          <p:nvSpPr>
            <p:cNvPr id="22" name="椭圆 76"/>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sp>
          <p:nvSpPr>
            <p:cNvPr id="23" name="椭圆 77"/>
            <p:cNvSpPr>
              <a:spLocks noChangeArrowheads="1"/>
            </p:cNvSpPr>
            <p:nvPr/>
          </p:nvSpPr>
          <p:spPr bwMode="auto">
            <a:xfrm>
              <a:off x="35932" y="35932"/>
              <a:ext cx="1224136" cy="1224136"/>
            </a:xfrm>
            <a:prstGeom prst="ellipse">
              <a:avLst/>
            </a:prstGeom>
            <a:solidFill>
              <a:srgbClr val="DC0917"/>
            </a:soli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grpSp>
      <p:grpSp>
        <p:nvGrpSpPr>
          <p:cNvPr id="24" name="组合 78"/>
          <p:cNvGrpSpPr>
            <a:grpSpLocks/>
          </p:cNvGrpSpPr>
          <p:nvPr/>
        </p:nvGrpSpPr>
        <p:grpSpPr bwMode="auto">
          <a:xfrm>
            <a:off x="5452269" y="2596888"/>
            <a:ext cx="561975" cy="561975"/>
            <a:chOff x="0" y="0"/>
            <a:chExt cx="1296000" cy="1296000"/>
          </a:xfrm>
        </p:grpSpPr>
        <p:sp>
          <p:nvSpPr>
            <p:cNvPr id="25" name="椭圆 79"/>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sp>
          <p:nvSpPr>
            <p:cNvPr id="26" name="椭圆 80"/>
            <p:cNvSpPr>
              <a:spLocks noChangeArrowheads="1"/>
            </p:cNvSpPr>
            <p:nvPr/>
          </p:nvSpPr>
          <p:spPr bwMode="auto">
            <a:xfrm>
              <a:off x="35932" y="35932"/>
              <a:ext cx="1224136" cy="1224136"/>
            </a:xfrm>
            <a:prstGeom prst="ellipse">
              <a:avLst/>
            </a:prstGeom>
            <a:solidFill>
              <a:srgbClr val="DC0917"/>
            </a:soli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grpSp>
      <p:sp>
        <p:nvSpPr>
          <p:cNvPr id="27" name="等腰三角形 103"/>
          <p:cNvSpPr>
            <a:spLocks noChangeArrowheads="1"/>
          </p:cNvSpPr>
          <p:nvPr/>
        </p:nvSpPr>
        <p:spPr bwMode="auto">
          <a:xfrm rot="2700000">
            <a:off x="5022850" y="1969033"/>
            <a:ext cx="85725" cy="792162"/>
          </a:xfrm>
          <a:prstGeom prst="triangle">
            <a:avLst>
              <a:gd name="adj" fmla="val 50000"/>
            </a:avLst>
          </a:prstGeom>
          <a:solidFill>
            <a:schemeClr val="bg1"/>
          </a:solidFill>
          <a:ln>
            <a:noFill/>
          </a:ln>
          <a:extLst/>
        </p:spPr>
        <p:txBody>
          <a:bodyPr anchor="ctr"/>
          <a:lstStyle/>
          <a:p>
            <a:pPr algn="ctr"/>
            <a:endParaRPr lang="zh-CN" altLang="zh-CN">
              <a:solidFill>
                <a:schemeClr val="bg1">
                  <a:lumMod val="65000"/>
                </a:schemeClr>
              </a:solidFill>
            </a:endParaRPr>
          </a:p>
        </p:txBody>
      </p:sp>
      <p:grpSp>
        <p:nvGrpSpPr>
          <p:cNvPr id="28" name="组合 27"/>
          <p:cNvGrpSpPr>
            <a:grpSpLocks/>
          </p:cNvGrpSpPr>
          <p:nvPr/>
        </p:nvGrpSpPr>
        <p:grpSpPr bwMode="auto">
          <a:xfrm>
            <a:off x="4234657" y="1380863"/>
            <a:ext cx="561975" cy="561975"/>
            <a:chOff x="0" y="0"/>
            <a:chExt cx="1296000" cy="1296000"/>
          </a:xfrm>
          <a:solidFill>
            <a:srgbClr val="87A3BF"/>
          </a:solidFill>
        </p:grpSpPr>
        <p:sp>
          <p:nvSpPr>
            <p:cNvPr id="29" name="椭圆 28"/>
            <p:cNvSpPr>
              <a:spLocks noChangeArrowheads="1"/>
            </p:cNvSpPr>
            <p:nvPr/>
          </p:nvSpPr>
          <p:spPr bwMode="auto">
            <a:xfrm>
              <a:off x="0" y="0"/>
              <a:ext cx="1296000" cy="1296000"/>
            </a:xfrm>
            <a:prstGeom prst="ellipse">
              <a:avLst/>
            </a:prstGeom>
            <a:grp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sp>
          <p:nvSpPr>
            <p:cNvPr id="30" name="椭圆 29"/>
            <p:cNvSpPr>
              <a:spLocks noChangeArrowheads="1"/>
            </p:cNvSpPr>
            <p:nvPr/>
          </p:nvSpPr>
          <p:spPr bwMode="auto">
            <a:xfrm>
              <a:off x="35932" y="35932"/>
              <a:ext cx="1224136" cy="1224136"/>
            </a:xfrm>
            <a:prstGeom prst="ellipse">
              <a:avLst/>
            </a:prstGeom>
            <a:solidFill>
              <a:srgbClr val="DC0917"/>
            </a:solidFill>
            <a:ln w="28575" cap="flat" cmpd="sng">
              <a:solidFill>
                <a:schemeClr val="bg1"/>
              </a:solidFill>
              <a:bevel/>
              <a:headEnd/>
              <a:tailEnd/>
            </a:ln>
            <a:extLst/>
          </p:spPr>
          <p:txBody>
            <a:bodyPr anchor="ctr"/>
            <a:lstStyle/>
            <a:p>
              <a:pPr algn="ctr"/>
              <a:endParaRPr lang="zh-CN" altLang="zh-CN">
                <a:solidFill>
                  <a:schemeClr val="bg1">
                    <a:lumMod val="65000"/>
                  </a:schemeClr>
                </a:solidFill>
              </a:endParaRPr>
            </a:p>
          </p:txBody>
        </p:sp>
      </p:grpSp>
      <p:grpSp>
        <p:nvGrpSpPr>
          <p:cNvPr id="31" name="组合 30"/>
          <p:cNvGrpSpPr>
            <a:grpSpLocks/>
          </p:cNvGrpSpPr>
          <p:nvPr/>
        </p:nvGrpSpPr>
        <p:grpSpPr bwMode="auto">
          <a:xfrm>
            <a:off x="4234657" y="3806563"/>
            <a:ext cx="561975" cy="561975"/>
            <a:chOff x="0" y="0"/>
            <a:chExt cx="1296000" cy="1296000"/>
          </a:xfrm>
        </p:grpSpPr>
        <p:sp>
          <p:nvSpPr>
            <p:cNvPr id="32" name="椭圆 31"/>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sp>
          <p:nvSpPr>
            <p:cNvPr id="33" name="椭圆 32"/>
            <p:cNvSpPr>
              <a:spLocks noChangeArrowheads="1"/>
            </p:cNvSpPr>
            <p:nvPr/>
          </p:nvSpPr>
          <p:spPr bwMode="auto">
            <a:xfrm>
              <a:off x="35932" y="35932"/>
              <a:ext cx="1224136" cy="1224136"/>
            </a:xfrm>
            <a:prstGeom prst="ellipse">
              <a:avLst/>
            </a:prstGeom>
            <a:solidFill>
              <a:srgbClr val="DC0917"/>
            </a:soli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grpSp>
      <p:grpSp>
        <p:nvGrpSpPr>
          <p:cNvPr id="34" name="组合 33"/>
          <p:cNvGrpSpPr>
            <a:grpSpLocks/>
          </p:cNvGrpSpPr>
          <p:nvPr/>
        </p:nvGrpSpPr>
        <p:grpSpPr bwMode="auto">
          <a:xfrm>
            <a:off x="3339307" y="1720588"/>
            <a:ext cx="561975" cy="561975"/>
            <a:chOff x="0" y="0"/>
            <a:chExt cx="1296000" cy="1296000"/>
          </a:xfrm>
        </p:grpSpPr>
        <p:sp>
          <p:nvSpPr>
            <p:cNvPr id="35" name="椭圆 34"/>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sp>
          <p:nvSpPr>
            <p:cNvPr id="36" name="椭圆 35"/>
            <p:cNvSpPr>
              <a:spLocks noChangeArrowheads="1"/>
            </p:cNvSpPr>
            <p:nvPr/>
          </p:nvSpPr>
          <p:spPr bwMode="auto">
            <a:xfrm>
              <a:off x="35932" y="35932"/>
              <a:ext cx="1224136" cy="1224136"/>
            </a:xfrm>
            <a:prstGeom prst="ellipse">
              <a:avLst/>
            </a:prstGeom>
            <a:solidFill>
              <a:srgbClr val="DC0917"/>
            </a:soli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grpSp>
      <p:grpSp>
        <p:nvGrpSpPr>
          <p:cNvPr id="37" name="组合 36"/>
          <p:cNvGrpSpPr>
            <a:grpSpLocks/>
          </p:cNvGrpSpPr>
          <p:nvPr/>
        </p:nvGrpSpPr>
        <p:grpSpPr bwMode="auto">
          <a:xfrm>
            <a:off x="5185569" y="1720588"/>
            <a:ext cx="561975" cy="561975"/>
            <a:chOff x="0" y="0"/>
            <a:chExt cx="1296000" cy="1296000"/>
          </a:xfrm>
        </p:grpSpPr>
        <p:sp>
          <p:nvSpPr>
            <p:cNvPr id="38" name="椭圆 37"/>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sp>
          <p:nvSpPr>
            <p:cNvPr id="39" name="椭圆 38"/>
            <p:cNvSpPr>
              <a:spLocks noChangeArrowheads="1"/>
            </p:cNvSpPr>
            <p:nvPr/>
          </p:nvSpPr>
          <p:spPr bwMode="auto">
            <a:xfrm>
              <a:off x="35932" y="35932"/>
              <a:ext cx="1224136" cy="1224136"/>
            </a:xfrm>
            <a:prstGeom prst="ellipse">
              <a:avLst/>
            </a:prstGeom>
            <a:solidFill>
              <a:srgbClr val="DC0917"/>
            </a:soli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grpSp>
      <p:grpSp>
        <p:nvGrpSpPr>
          <p:cNvPr id="40" name="组合 39"/>
          <p:cNvGrpSpPr>
            <a:grpSpLocks/>
          </p:cNvGrpSpPr>
          <p:nvPr/>
        </p:nvGrpSpPr>
        <p:grpSpPr bwMode="auto">
          <a:xfrm>
            <a:off x="3339307" y="3468426"/>
            <a:ext cx="561975" cy="561975"/>
            <a:chOff x="0" y="0"/>
            <a:chExt cx="1296000" cy="1296000"/>
          </a:xfrm>
        </p:grpSpPr>
        <p:sp>
          <p:nvSpPr>
            <p:cNvPr id="41" name="椭圆 40"/>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sp>
          <p:nvSpPr>
            <p:cNvPr id="42" name="椭圆 41"/>
            <p:cNvSpPr>
              <a:spLocks noChangeArrowheads="1"/>
            </p:cNvSpPr>
            <p:nvPr/>
          </p:nvSpPr>
          <p:spPr bwMode="auto">
            <a:xfrm>
              <a:off x="35932" y="35932"/>
              <a:ext cx="1224136" cy="1224136"/>
            </a:xfrm>
            <a:prstGeom prst="ellipse">
              <a:avLst/>
            </a:prstGeom>
            <a:solidFill>
              <a:srgbClr val="DC0917"/>
            </a:soli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grpSp>
      <p:grpSp>
        <p:nvGrpSpPr>
          <p:cNvPr id="43" name="组合 42"/>
          <p:cNvGrpSpPr>
            <a:grpSpLocks/>
          </p:cNvGrpSpPr>
          <p:nvPr/>
        </p:nvGrpSpPr>
        <p:grpSpPr bwMode="auto">
          <a:xfrm>
            <a:off x="5169694" y="3462076"/>
            <a:ext cx="561975" cy="561975"/>
            <a:chOff x="0" y="0"/>
            <a:chExt cx="1296000" cy="1296000"/>
          </a:xfrm>
        </p:grpSpPr>
        <p:sp>
          <p:nvSpPr>
            <p:cNvPr id="44" name="椭圆 43"/>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sp>
          <p:nvSpPr>
            <p:cNvPr id="45" name="椭圆 44"/>
            <p:cNvSpPr>
              <a:spLocks noChangeArrowheads="1"/>
            </p:cNvSpPr>
            <p:nvPr/>
          </p:nvSpPr>
          <p:spPr bwMode="auto">
            <a:xfrm>
              <a:off x="35932" y="35932"/>
              <a:ext cx="1224136" cy="1224136"/>
            </a:xfrm>
            <a:prstGeom prst="ellipse">
              <a:avLst/>
            </a:prstGeom>
            <a:solidFill>
              <a:srgbClr val="DC0917"/>
            </a:solidFill>
            <a:ln>
              <a:noFill/>
            </a:ln>
            <a:extLst>
              <a:ext uri="{91240B29-F687-4F45-9708-019B960494DF}">
                <a14:hiddenLine xmlns:a14="http://schemas.microsoft.com/office/drawing/2010/main" w="28575" cap="flat" cmpd="sng">
                  <a:solidFill>
                    <a:srgbClr val="395E8A"/>
                  </a:solidFill>
                  <a:bevel/>
                  <a:headEnd/>
                  <a:tailEnd/>
                </a14:hiddenLine>
              </a:ext>
            </a:extLst>
          </p:spPr>
          <p:txBody>
            <a:bodyPr anchor="ctr"/>
            <a:lstStyle/>
            <a:p>
              <a:pPr algn="ctr"/>
              <a:endParaRPr lang="zh-CN" altLang="zh-CN">
                <a:solidFill>
                  <a:schemeClr val="bg1">
                    <a:lumMod val="65000"/>
                  </a:schemeClr>
                </a:solidFill>
              </a:endParaRPr>
            </a:p>
          </p:txBody>
        </p:sp>
      </p:grpSp>
      <p:sp>
        <p:nvSpPr>
          <p:cNvPr id="46" name="Content Placeholder 2"/>
          <p:cNvSpPr txBox="1">
            <a:spLocks/>
          </p:cNvSpPr>
          <p:nvPr/>
        </p:nvSpPr>
        <p:spPr bwMode="auto">
          <a:xfrm>
            <a:off x="3563888" y="915700"/>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a:t>
            </a:r>
            <a:r>
              <a:rPr lang="zh-CN" altLang="en-US" sz="800" kern="0" dirty="0" smtClean="0">
                <a:solidFill>
                  <a:schemeClr val="tx1">
                    <a:lumMod val="75000"/>
                  </a:schemeClr>
                </a:solidFill>
                <a:latin typeface="微软雅黑" pitchFamily="34" charset="-122"/>
                <a:ea typeface="微软雅黑" pitchFamily="34" charset="-122"/>
                <a:cs typeface="Raleway Light"/>
              </a:rPr>
              <a:t>简单</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47" name="Content Placeholder 2"/>
          <p:cNvSpPr txBox="1">
            <a:spLocks/>
          </p:cNvSpPr>
          <p:nvPr/>
        </p:nvSpPr>
        <p:spPr bwMode="auto">
          <a:xfrm>
            <a:off x="3502928" y="4401334"/>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ct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schemeClr>
              </a:solidFill>
              <a:latin typeface="微软雅黑" pitchFamily="34" charset="-122"/>
              <a:ea typeface="微软雅黑" pitchFamily="34" charset="-122"/>
              <a:cs typeface="Raleway"/>
            </a:endParaRPr>
          </a:p>
          <a:p>
            <a:pPr algn="ctr"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a:t>
            </a:r>
            <a:r>
              <a:rPr lang="zh-CN" altLang="en-US" sz="800" kern="0" dirty="0" smtClean="0">
                <a:solidFill>
                  <a:schemeClr val="tx1">
                    <a:lumMod val="75000"/>
                  </a:schemeClr>
                </a:solidFill>
                <a:latin typeface="微软雅黑" pitchFamily="34" charset="-122"/>
                <a:ea typeface="微软雅黑" pitchFamily="34" charset="-122"/>
                <a:cs typeface="Raleway Light"/>
              </a:rPr>
              <a:t>简单</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48" name="Content Placeholder 2"/>
          <p:cNvSpPr txBox="1">
            <a:spLocks/>
          </p:cNvSpPr>
          <p:nvPr/>
        </p:nvSpPr>
        <p:spPr bwMode="auto">
          <a:xfrm>
            <a:off x="5914598" y="1730966"/>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l"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schemeClr>
              </a:solidFill>
              <a:latin typeface="微软雅黑" pitchFamily="34" charset="-122"/>
              <a:ea typeface="微软雅黑" pitchFamily="34" charset="-122"/>
              <a:cs typeface="Raleway"/>
            </a:endParaRPr>
          </a:p>
          <a:p>
            <a:pPr algn="l"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a:t>
            </a:r>
            <a:r>
              <a:rPr lang="zh-CN" altLang="en-US" sz="800" kern="0" dirty="0" smtClean="0">
                <a:solidFill>
                  <a:schemeClr val="tx1">
                    <a:lumMod val="75000"/>
                  </a:schemeClr>
                </a:solidFill>
                <a:latin typeface="微软雅黑" pitchFamily="34" charset="-122"/>
                <a:ea typeface="微软雅黑" pitchFamily="34" charset="-122"/>
                <a:cs typeface="Raleway Light"/>
              </a:rPr>
              <a:t>简单</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49" name="Content Placeholder 2"/>
          <p:cNvSpPr txBox="1">
            <a:spLocks/>
          </p:cNvSpPr>
          <p:nvPr/>
        </p:nvSpPr>
        <p:spPr bwMode="auto">
          <a:xfrm>
            <a:off x="6173678" y="2675846"/>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l"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schemeClr>
              </a:solidFill>
              <a:latin typeface="微软雅黑" pitchFamily="34" charset="-122"/>
              <a:ea typeface="微软雅黑" pitchFamily="34" charset="-122"/>
              <a:cs typeface="Raleway"/>
            </a:endParaRPr>
          </a:p>
          <a:p>
            <a:pPr algn="l"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a:t>
            </a:r>
            <a:r>
              <a:rPr lang="zh-CN" altLang="en-US" sz="800" kern="0" dirty="0" smtClean="0">
                <a:solidFill>
                  <a:schemeClr val="tx1">
                    <a:lumMod val="75000"/>
                  </a:schemeClr>
                </a:solidFill>
                <a:latin typeface="微软雅黑" pitchFamily="34" charset="-122"/>
                <a:ea typeface="微软雅黑" pitchFamily="34" charset="-122"/>
                <a:cs typeface="Raleway Light"/>
              </a:rPr>
              <a:t>简单</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50" name="Content Placeholder 2"/>
          <p:cNvSpPr txBox="1">
            <a:spLocks/>
          </p:cNvSpPr>
          <p:nvPr/>
        </p:nvSpPr>
        <p:spPr bwMode="auto">
          <a:xfrm>
            <a:off x="5937458" y="3590246"/>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l"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schemeClr>
              </a:solidFill>
              <a:latin typeface="微软雅黑" pitchFamily="34" charset="-122"/>
              <a:ea typeface="微软雅黑" pitchFamily="34" charset="-122"/>
              <a:cs typeface="Raleway"/>
            </a:endParaRPr>
          </a:p>
          <a:p>
            <a:pPr algn="l"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a:t>
            </a:r>
            <a:r>
              <a:rPr lang="zh-CN" altLang="en-US" sz="800" kern="0" dirty="0" smtClean="0">
                <a:solidFill>
                  <a:schemeClr val="tx1">
                    <a:lumMod val="75000"/>
                  </a:schemeClr>
                </a:solidFill>
                <a:latin typeface="微软雅黑" pitchFamily="34" charset="-122"/>
                <a:ea typeface="微软雅黑" pitchFamily="34" charset="-122"/>
                <a:cs typeface="Raleway Light"/>
              </a:rPr>
              <a:t>简单</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51" name="Content Placeholder 2"/>
          <p:cNvSpPr txBox="1">
            <a:spLocks/>
          </p:cNvSpPr>
          <p:nvPr/>
        </p:nvSpPr>
        <p:spPr bwMode="auto">
          <a:xfrm>
            <a:off x="1117248" y="1747277"/>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a:t>
            </a:r>
            <a:r>
              <a:rPr lang="zh-CN" altLang="en-US" sz="800" kern="0" dirty="0" smtClean="0">
                <a:solidFill>
                  <a:schemeClr val="tx1">
                    <a:lumMod val="75000"/>
                  </a:schemeClr>
                </a:solidFill>
                <a:latin typeface="微软雅黑" pitchFamily="34" charset="-122"/>
                <a:ea typeface="微软雅黑" pitchFamily="34" charset="-122"/>
                <a:cs typeface="Raleway Light"/>
              </a:rPr>
              <a:t>简单</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52" name="Content Placeholder 2"/>
          <p:cNvSpPr txBox="1">
            <a:spLocks/>
          </p:cNvSpPr>
          <p:nvPr/>
        </p:nvSpPr>
        <p:spPr bwMode="auto">
          <a:xfrm>
            <a:off x="827688" y="2555701"/>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a:t>
            </a:r>
            <a:r>
              <a:rPr lang="zh-CN" altLang="en-US" sz="800" kern="0" dirty="0" smtClean="0">
                <a:solidFill>
                  <a:schemeClr val="tx1">
                    <a:lumMod val="75000"/>
                  </a:schemeClr>
                </a:solidFill>
                <a:latin typeface="微软雅黑" pitchFamily="34" charset="-122"/>
                <a:ea typeface="微软雅黑" pitchFamily="34" charset="-122"/>
                <a:cs typeface="Raleway Light"/>
              </a:rPr>
              <a:t>简单</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53" name="Content Placeholder 2"/>
          <p:cNvSpPr txBox="1">
            <a:spLocks/>
          </p:cNvSpPr>
          <p:nvPr/>
        </p:nvSpPr>
        <p:spPr bwMode="auto">
          <a:xfrm>
            <a:off x="1117248" y="3652277"/>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algn="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a:t>
            </a:r>
            <a:r>
              <a:rPr lang="zh-CN" altLang="en-US" sz="1200" b="1" kern="0" dirty="0" smtClean="0">
                <a:solidFill>
                  <a:schemeClr val="tx1">
                    <a:lumMod val="75000"/>
                  </a:schemeClr>
                </a:solidFill>
                <a:latin typeface="微软雅黑" pitchFamily="34" charset="-122"/>
                <a:ea typeface="微软雅黑" pitchFamily="34" charset="-122"/>
                <a:cs typeface="Raleway"/>
              </a:rPr>
              <a:t>标题</a:t>
            </a:r>
            <a:endParaRPr lang="en-US" altLang="zh-CN" sz="1200" b="1" kern="0" dirty="0" smtClean="0">
              <a:solidFill>
                <a:schemeClr val="tx1">
                  <a:lumMod val="75000"/>
                </a:schemeClr>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a:t>
            </a:r>
            <a:r>
              <a:rPr lang="zh-CN" altLang="en-US" sz="800" kern="0" dirty="0" smtClean="0">
                <a:solidFill>
                  <a:schemeClr val="tx1">
                    <a:lumMod val="75000"/>
                  </a:schemeClr>
                </a:solidFill>
                <a:latin typeface="微软雅黑" pitchFamily="34" charset="-122"/>
                <a:ea typeface="微软雅黑" pitchFamily="34" charset="-122"/>
                <a:cs typeface="Raleway Light"/>
              </a:rPr>
              <a:t>简单</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grpSp>
        <p:nvGrpSpPr>
          <p:cNvPr id="54" name="Group 58"/>
          <p:cNvGrpSpPr/>
          <p:nvPr/>
        </p:nvGrpSpPr>
        <p:grpSpPr>
          <a:xfrm>
            <a:off x="3074213" y="2745323"/>
            <a:ext cx="408128" cy="301459"/>
            <a:chOff x="2563427" y="3717902"/>
            <a:chExt cx="439257" cy="324452"/>
          </a:xfrm>
          <a:solidFill>
            <a:schemeClr val="bg1"/>
          </a:solidFill>
        </p:grpSpPr>
        <p:sp>
          <p:nvSpPr>
            <p:cNvPr id="55" name="Freeform 92"/>
            <p:cNvSpPr>
              <a:spLocks/>
            </p:cNvSpPr>
            <p:nvPr/>
          </p:nvSpPr>
          <p:spPr bwMode="auto">
            <a:xfrm>
              <a:off x="2720660" y="3942523"/>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56" name="Freeform 93"/>
            <p:cNvSpPr>
              <a:spLocks/>
            </p:cNvSpPr>
            <p:nvPr/>
          </p:nvSpPr>
          <p:spPr bwMode="auto">
            <a:xfrm>
              <a:off x="2638300" y="3830213"/>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57" name="Freeform 94"/>
            <p:cNvSpPr>
              <a:spLocks/>
            </p:cNvSpPr>
            <p:nvPr/>
          </p:nvSpPr>
          <p:spPr bwMode="auto">
            <a:xfrm>
              <a:off x="2563427" y="3717902"/>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grpSp>
      <p:grpSp>
        <p:nvGrpSpPr>
          <p:cNvPr id="58" name="Group 4"/>
          <p:cNvGrpSpPr>
            <a:grpSpLocks noChangeAspect="1"/>
          </p:cNvGrpSpPr>
          <p:nvPr/>
        </p:nvGrpSpPr>
        <p:grpSpPr bwMode="auto">
          <a:xfrm>
            <a:off x="3459888" y="1834615"/>
            <a:ext cx="315094" cy="346269"/>
            <a:chOff x="2602" y="1841"/>
            <a:chExt cx="566" cy="622"/>
          </a:xfrm>
          <a:solidFill>
            <a:schemeClr val="bg1"/>
          </a:solidFill>
        </p:grpSpPr>
        <p:sp>
          <p:nvSpPr>
            <p:cNvPr id="59" name="Freeform 5"/>
            <p:cNvSpPr>
              <a:spLocks noEditPoints="1"/>
            </p:cNvSpPr>
            <p:nvPr/>
          </p:nvSpPr>
          <p:spPr bwMode="auto">
            <a:xfrm>
              <a:off x="2602" y="2181"/>
              <a:ext cx="566" cy="229"/>
            </a:xfrm>
            <a:custGeom>
              <a:avLst/>
              <a:gdLst>
                <a:gd name="T0" fmla="*/ 2206 w 2497"/>
                <a:gd name="T1" fmla="*/ 47 h 1009"/>
                <a:gd name="T2" fmla="*/ 2073 w 2497"/>
                <a:gd name="T3" fmla="*/ 47 h 1009"/>
                <a:gd name="T4" fmla="*/ 2073 w 2497"/>
                <a:gd name="T5" fmla="*/ 21 h 1009"/>
                <a:gd name="T6" fmla="*/ 2053 w 2497"/>
                <a:gd name="T7" fmla="*/ 0 h 1009"/>
                <a:gd name="T8" fmla="*/ 21 w 2497"/>
                <a:gd name="T9" fmla="*/ 0 h 1009"/>
                <a:gd name="T10" fmla="*/ 0 w 2497"/>
                <a:gd name="T11" fmla="*/ 21 h 1009"/>
                <a:gd name="T12" fmla="*/ 695 w 2497"/>
                <a:gd name="T13" fmla="*/ 1009 h 1009"/>
                <a:gd name="T14" fmla="*/ 1378 w 2497"/>
                <a:gd name="T15" fmla="*/ 1009 h 1009"/>
                <a:gd name="T16" fmla="*/ 1890 w 2497"/>
                <a:gd name="T17" fmla="*/ 628 h 1009"/>
                <a:gd name="T18" fmla="*/ 2206 w 2497"/>
                <a:gd name="T19" fmla="*/ 628 h 1009"/>
                <a:gd name="T20" fmla="*/ 2497 w 2497"/>
                <a:gd name="T21" fmla="*/ 338 h 1009"/>
                <a:gd name="T22" fmla="*/ 2206 w 2497"/>
                <a:gd name="T23" fmla="*/ 47 h 1009"/>
                <a:gd name="T24" fmla="*/ 2206 w 2497"/>
                <a:gd name="T25" fmla="*/ 497 h 1009"/>
                <a:gd name="T26" fmla="*/ 2014 w 2497"/>
                <a:gd name="T27" fmla="*/ 497 h 1009"/>
                <a:gd name="T28" fmla="*/ 1985 w 2497"/>
                <a:gd name="T29" fmla="*/ 480 h 1009"/>
                <a:gd name="T30" fmla="*/ 1981 w 2497"/>
                <a:gd name="T31" fmla="*/ 463 h 1009"/>
                <a:gd name="T32" fmla="*/ 1983 w 2497"/>
                <a:gd name="T33" fmla="*/ 457 h 1009"/>
                <a:gd name="T34" fmla="*/ 2049 w 2497"/>
                <a:gd name="T35" fmla="*/ 252 h 1009"/>
                <a:gd name="T36" fmla="*/ 2136 w 2497"/>
                <a:gd name="T37" fmla="*/ 178 h 1009"/>
                <a:gd name="T38" fmla="*/ 2206 w 2497"/>
                <a:gd name="T39" fmla="*/ 178 h 1009"/>
                <a:gd name="T40" fmla="*/ 2365 w 2497"/>
                <a:gd name="T41" fmla="*/ 337 h 1009"/>
                <a:gd name="T42" fmla="*/ 2206 w 2497"/>
                <a:gd name="T43" fmla="*/ 497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97" h="1009">
                  <a:moveTo>
                    <a:pt x="2206" y="47"/>
                  </a:moveTo>
                  <a:lnTo>
                    <a:pt x="2073" y="47"/>
                  </a:lnTo>
                  <a:cubicBezTo>
                    <a:pt x="2073" y="39"/>
                    <a:pt x="2073" y="30"/>
                    <a:pt x="2073" y="21"/>
                  </a:cubicBezTo>
                  <a:cubicBezTo>
                    <a:pt x="2073" y="9"/>
                    <a:pt x="2064" y="0"/>
                    <a:pt x="2053" y="0"/>
                  </a:cubicBezTo>
                  <a:lnTo>
                    <a:pt x="21" y="0"/>
                  </a:lnTo>
                  <a:cubicBezTo>
                    <a:pt x="9" y="0"/>
                    <a:pt x="0" y="9"/>
                    <a:pt x="0" y="21"/>
                  </a:cubicBezTo>
                  <a:cubicBezTo>
                    <a:pt x="0" y="625"/>
                    <a:pt x="489" y="1009"/>
                    <a:pt x="695" y="1009"/>
                  </a:cubicBezTo>
                  <a:lnTo>
                    <a:pt x="1378" y="1009"/>
                  </a:lnTo>
                  <a:cubicBezTo>
                    <a:pt x="1539" y="1009"/>
                    <a:pt x="1767" y="813"/>
                    <a:pt x="1890" y="628"/>
                  </a:cubicBezTo>
                  <a:lnTo>
                    <a:pt x="2206" y="628"/>
                  </a:lnTo>
                  <a:cubicBezTo>
                    <a:pt x="2366" y="628"/>
                    <a:pt x="2497" y="498"/>
                    <a:pt x="2497" y="338"/>
                  </a:cubicBezTo>
                  <a:cubicBezTo>
                    <a:pt x="2497" y="177"/>
                    <a:pt x="2366" y="47"/>
                    <a:pt x="2206" y="47"/>
                  </a:cubicBezTo>
                  <a:close/>
                  <a:moveTo>
                    <a:pt x="2206" y="497"/>
                  </a:moveTo>
                  <a:lnTo>
                    <a:pt x="2014" y="497"/>
                  </a:lnTo>
                  <a:cubicBezTo>
                    <a:pt x="2004" y="497"/>
                    <a:pt x="1992" y="490"/>
                    <a:pt x="1985" y="480"/>
                  </a:cubicBezTo>
                  <a:cubicBezTo>
                    <a:pt x="1983" y="476"/>
                    <a:pt x="1979" y="470"/>
                    <a:pt x="1981" y="463"/>
                  </a:cubicBezTo>
                  <a:cubicBezTo>
                    <a:pt x="1982" y="461"/>
                    <a:pt x="1983" y="459"/>
                    <a:pt x="1983" y="457"/>
                  </a:cubicBezTo>
                  <a:cubicBezTo>
                    <a:pt x="2012" y="391"/>
                    <a:pt x="2034" y="322"/>
                    <a:pt x="2049" y="252"/>
                  </a:cubicBezTo>
                  <a:cubicBezTo>
                    <a:pt x="2064" y="205"/>
                    <a:pt x="2095" y="178"/>
                    <a:pt x="2136" y="178"/>
                  </a:cubicBezTo>
                  <a:lnTo>
                    <a:pt x="2206" y="178"/>
                  </a:lnTo>
                  <a:cubicBezTo>
                    <a:pt x="2294" y="178"/>
                    <a:pt x="2365" y="250"/>
                    <a:pt x="2365" y="337"/>
                  </a:cubicBezTo>
                  <a:cubicBezTo>
                    <a:pt x="2366" y="425"/>
                    <a:pt x="2294" y="497"/>
                    <a:pt x="2206" y="49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a:solidFill>
                  <a:schemeClr val="bg1">
                    <a:lumMod val="65000"/>
                  </a:schemeClr>
                </a:solidFill>
              </a:endParaRPr>
            </a:p>
          </p:txBody>
        </p:sp>
        <p:sp>
          <p:nvSpPr>
            <p:cNvPr id="60" name="Freeform 6"/>
            <p:cNvSpPr>
              <a:spLocks/>
            </p:cNvSpPr>
            <p:nvPr/>
          </p:nvSpPr>
          <p:spPr bwMode="auto">
            <a:xfrm>
              <a:off x="2668" y="2433"/>
              <a:ext cx="337" cy="30"/>
            </a:xfrm>
            <a:custGeom>
              <a:avLst/>
              <a:gdLst>
                <a:gd name="T0" fmla="*/ 1419 w 1486"/>
                <a:gd name="T1" fmla="*/ 0 h 134"/>
                <a:gd name="T2" fmla="*/ 67 w 1486"/>
                <a:gd name="T3" fmla="*/ 0 h 134"/>
                <a:gd name="T4" fmla="*/ 0 w 1486"/>
                <a:gd name="T5" fmla="*/ 67 h 134"/>
                <a:gd name="T6" fmla="*/ 67 w 1486"/>
                <a:gd name="T7" fmla="*/ 134 h 134"/>
                <a:gd name="T8" fmla="*/ 1419 w 1486"/>
                <a:gd name="T9" fmla="*/ 134 h 134"/>
                <a:gd name="T10" fmla="*/ 1486 w 1486"/>
                <a:gd name="T11" fmla="*/ 67 h 134"/>
                <a:gd name="T12" fmla="*/ 1419 w 1486"/>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486" h="134">
                  <a:moveTo>
                    <a:pt x="1419" y="0"/>
                  </a:moveTo>
                  <a:lnTo>
                    <a:pt x="67" y="0"/>
                  </a:lnTo>
                  <a:cubicBezTo>
                    <a:pt x="30" y="0"/>
                    <a:pt x="0" y="30"/>
                    <a:pt x="0" y="67"/>
                  </a:cubicBezTo>
                  <a:cubicBezTo>
                    <a:pt x="0" y="104"/>
                    <a:pt x="30" y="134"/>
                    <a:pt x="67" y="134"/>
                  </a:cubicBezTo>
                  <a:lnTo>
                    <a:pt x="1419" y="134"/>
                  </a:lnTo>
                  <a:cubicBezTo>
                    <a:pt x="1456" y="134"/>
                    <a:pt x="1486" y="104"/>
                    <a:pt x="1486" y="67"/>
                  </a:cubicBezTo>
                  <a:cubicBezTo>
                    <a:pt x="1486" y="30"/>
                    <a:pt x="1456" y="0"/>
                    <a:pt x="141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a:solidFill>
                  <a:schemeClr val="bg1">
                    <a:lumMod val="65000"/>
                  </a:schemeClr>
                </a:solidFill>
              </a:endParaRPr>
            </a:p>
          </p:txBody>
        </p:sp>
        <p:sp>
          <p:nvSpPr>
            <p:cNvPr id="61" name="Freeform 7"/>
            <p:cNvSpPr>
              <a:spLocks/>
            </p:cNvSpPr>
            <p:nvPr/>
          </p:nvSpPr>
          <p:spPr bwMode="auto">
            <a:xfrm>
              <a:off x="2735" y="1882"/>
              <a:ext cx="101" cy="229"/>
            </a:xfrm>
            <a:custGeom>
              <a:avLst/>
              <a:gdLst>
                <a:gd name="T0" fmla="*/ 112 w 445"/>
                <a:gd name="T1" fmla="*/ 1008 h 1008"/>
                <a:gd name="T2" fmla="*/ 31 w 445"/>
                <a:gd name="T3" fmla="*/ 935 h 1008"/>
                <a:gd name="T4" fmla="*/ 190 w 445"/>
                <a:gd name="T5" fmla="*/ 284 h 1008"/>
                <a:gd name="T6" fmla="*/ 276 w 445"/>
                <a:gd name="T7" fmla="*/ 77 h 1008"/>
                <a:gd name="T8" fmla="*/ 368 w 445"/>
                <a:gd name="T9" fmla="*/ 6 h 1008"/>
                <a:gd name="T10" fmla="*/ 439 w 445"/>
                <a:gd name="T11" fmla="*/ 98 h 1008"/>
                <a:gd name="T12" fmla="*/ 335 w 445"/>
                <a:gd name="T13" fmla="*/ 361 h 1008"/>
                <a:gd name="T14" fmla="*/ 194 w 445"/>
                <a:gd name="T15" fmla="*/ 917 h 1008"/>
                <a:gd name="T16" fmla="*/ 121 w 445"/>
                <a:gd name="T17" fmla="*/ 1008 h 1008"/>
                <a:gd name="T18" fmla="*/ 112 w 445"/>
                <a:gd name="T19" fmla="*/ 1008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5" h="1008">
                  <a:moveTo>
                    <a:pt x="112" y="1008"/>
                  </a:moveTo>
                  <a:cubicBezTo>
                    <a:pt x="71" y="1008"/>
                    <a:pt x="35" y="977"/>
                    <a:pt x="31" y="935"/>
                  </a:cubicBezTo>
                  <a:cubicBezTo>
                    <a:pt x="0" y="640"/>
                    <a:pt x="105" y="442"/>
                    <a:pt x="190" y="284"/>
                  </a:cubicBezTo>
                  <a:cubicBezTo>
                    <a:pt x="232" y="205"/>
                    <a:pt x="268" y="137"/>
                    <a:pt x="276" y="77"/>
                  </a:cubicBezTo>
                  <a:cubicBezTo>
                    <a:pt x="282" y="32"/>
                    <a:pt x="323" y="0"/>
                    <a:pt x="368" y="6"/>
                  </a:cubicBezTo>
                  <a:cubicBezTo>
                    <a:pt x="413" y="12"/>
                    <a:pt x="445" y="53"/>
                    <a:pt x="439" y="98"/>
                  </a:cubicBezTo>
                  <a:cubicBezTo>
                    <a:pt x="427" y="188"/>
                    <a:pt x="383" y="272"/>
                    <a:pt x="335" y="361"/>
                  </a:cubicBezTo>
                  <a:cubicBezTo>
                    <a:pt x="257" y="507"/>
                    <a:pt x="169" y="673"/>
                    <a:pt x="194" y="917"/>
                  </a:cubicBezTo>
                  <a:cubicBezTo>
                    <a:pt x="199" y="963"/>
                    <a:pt x="166" y="1003"/>
                    <a:pt x="121" y="1008"/>
                  </a:cubicBezTo>
                  <a:cubicBezTo>
                    <a:pt x="118" y="1008"/>
                    <a:pt x="115" y="1008"/>
                    <a:pt x="112" y="100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a:solidFill>
                  <a:schemeClr val="bg1">
                    <a:lumMod val="65000"/>
                  </a:schemeClr>
                </a:solidFill>
              </a:endParaRPr>
            </a:p>
          </p:txBody>
        </p:sp>
        <p:sp>
          <p:nvSpPr>
            <p:cNvPr id="62" name="Freeform 8"/>
            <p:cNvSpPr>
              <a:spLocks/>
            </p:cNvSpPr>
            <p:nvPr/>
          </p:nvSpPr>
          <p:spPr bwMode="auto">
            <a:xfrm>
              <a:off x="2798" y="1841"/>
              <a:ext cx="117" cy="306"/>
            </a:xfrm>
            <a:custGeom>
              <a:avLst/>
              <a:gdLst>
                <a:gd name="T0" fmla="*/ 154 w 518"/>
                <a:gd name="T1" fmla="*/ 1350 h 1350"/>
                <a:gd name="T2" fmla="*/ 74 w 518"/>
                <a:gd name="T3" fmla="*/ 1285 h 1350"/>
                <a:gd name="T4" fmla="*/ 205 w 518"/>
                <a:gd name="T5" fmla="*/ 558 h 1350"/>
                <a:gd name="T6" fmla="*/ 331 w 518"/>
                <a:gd name="T7" fmla="*/ 95 h 1350"/>
                <a:gd name="T8" fmla="*/ 405 w 518"/>
                <a:gd name="T9" fmla="*/ 5 h 1350"/>
                <a:gd name="T10" fmla="*/ 495 w 518"/>
                <a:gd name="T11" fmla="*/ 79 h 1350"/>
                <a:gd name="T12" fmla="*/ 351 w 518"/>
                <a:gd name="T13" fmla="*/ 635 h 1350"/>
                <a:gd name="T14" fmla="*/ 235 w 518"/>
                <a:gd name="T15" fmla="*/ 1250 h 1350"/>
                <a:gd name="T16" fmla="*/ 171 w 518"/>
                <a:gd name="T17" fmla="*/ 1348 h 1350"/>
                <a:gd name="T18" fmla="*/ 154 w 518"/>
                <a:gd name="T19" fmla="*/ 1350 h 1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8" h="1350">
                  <a:moveTo>
                    <a:pt x="154" y="1350"/>
                  </a:moveTo>
                  <a:cubicBezTo>
                    <a:pt x="116" y="1350"/>
                    <a:pt x="82" y="1323"/>
                    <a:pt x="74" y="1285"/>
                  </a:cubicBezTo>
                  <a:cubicBezTo>
                    <a:pt x="0" y="946"/>
                    <a:pt x="109" y="740"/>
                    <a:pt x="205" y="558"/>
                  </a:cubicBezTo>
                  <a:cubicBezTo>
                    <a:pt x="282" y="411"/>
                    <a:pt x="349" y="284"/>
                    <a:pt x="331" y="95"/>
                  </a:cubicBezTo>
                  <a:cubicBezTo>
                    <a:pt x="326" y="49"/>
                    <a:pt x="360" y="9"/>
                    <a:pt x="405" y="5"/>
                  </a:cubicBezTo>
                  <a:cubicBezTo>
                    <a:pt x="450" y="0"/>
                    <a:pt x="490" y="34"/>
                    <a:pt x="495" y="79"/>
                  </a:cubicBezTo>
                  <a:cubicBezTo>
                    <a:pt x="518" y="318"/>
                    <a:pt x="433" y="479"/>
                    <a:pt x="351" y="635"/>
                  </a:cubicBezTo>
                  <a:cubicBezTo>
                    <a:pt x="260" y="807"/>
                    <a:pt x="174" y="970"/>
                    <a:pt x="235" y="1250"/>
                  </a:cubicBezTo>
                  <a:cubicBezTo>
                    <a:pt x="244" y="1294"/>
                    <a:pt x="216" y="1338"/>
                    <a:pt x="171" y="1348"/>
                  </a:cubicBezTo>
                  <a:cubicBezTo>
                    <a:pt x="166" y="1349"/>
                    <a:pt x="160" y="1350"/>
                    <a:pt x="154" y="135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a:solidFill>
                  <a:schemeClr val="bg1">
                    <a:lumMod val="65000"/>
                  </a:schemeClr>
                </a:solidFill>
              </a:endParaRPr>
            </a:p>
          </p:txBody>
        </p:sp>
        <p:sp>
          <p:nvSpPr>
            <p:cNvPr id="63" name="Freeform 9"/>
            <p:cNvSpPr>
              <a:spLocks/>
            </p:cNvSpPr>
            <p:nvPr/>
          </p:nvSpPr>
          <p:spPr bwMode="auto">
            <a:xfrm>
              <a:off x="2874" y="1894"/>
              <a:ext cx="100" cy="217"/>
            </a:xfrm>
            <a:custGeom>
              <a:avLst/>
              <a:gdLst>
                <a:gd name="T0" fmla="*/ 108 w 441"/>
                <a:gd name="T1" fmla="*/ 961 h 961"/>
                <a:gd name="T2" fmla="*/ 27 w 441"/>
                <a:gd name="T3" fmla="*/ 891 h 961"/>
                <a:gd name="T4" fmla="*/ 137 w 441"/>
                <a:gd name="T5" fmla="*/ 463 h 961"/>
                <a:gd name="T6" fmla="*/ 273 w 441"/>
                <a:gd name="T7" fmla="*/ 79 h 961"/>
                <a:gd name="T8" fmla="*/ 362 w 441"/>
                <a:gd name="T9" fmla="*/ 4 h 961"/>
                <a:gd name="T10" fmla="*/ 437 w 441"/>
                <a:gd name="T11" fmla="*/ 93 h 961"/>
                <a:gd name="T12" fmla="*/ 281 w 441"/>
                <a:gd name="T13" fmla="*/ 544 h 961"/>
                <a:gd name="T14" fmla="*/ 190 w 441"/>
                <a:gd name="T15" fmla="*/ 867 h 961"/>
                <a:gd name="T16" fmla="*/ 120 w 441"/>
                <a:gd name="T17" fmla="*/ 961 h 961"/>
                <a:gd name="T18" fmla="*/ 108 w 441"/>
                <a:gd name="T19" fmla="*/ 961 h 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1" h="961">
                  <a:moveTo>
                    <a:pt x="108" y="961"/>
                  </a:moveTo>
                  <a:cubicBezTo>
                    <a:pt x="68" y="961"/>
                    <a:pt x="33" y="932"/>
                    <a:pt x="27" y="891"/>
                  </a:cubicBezTo>
                  <a:cubicBezTo>
                    <a:pt x="0" y="705"/>
                    <a:pt x="70" y="582"/>
                    <a:pt x="137" y="463"/>
                  </a:cubicBezTo>
                  <a:cubicBezTo>
                    <a:pt x="197" y="358"/>
                    <a:pt x="258" y="250"/>
                    <a:pt x="273" y="79"/>
                  </a:cubicBezTo>
                  <a:cubicBezTo>
                    <a:pt x="277" y="33"/>
                    <a:pt x="317" y="0"/>
                    <a:pt x="362" y="4"/>
                  </a:cubicBezTo>
                  <a:cubicBezTo>
                    <a:pt x="407" y="8"/>
                    <a:pt x="441" y="48"/>
                    <a:pt x="437" y="93"/>
                  </a:cubicBezTo>
                  <a:cubicBezTo>
                    <a:pt x="419" y="300"/>
                    <a:pt x="342" y="436"/>
                    <a:pt x="281" y="544"/>
                  </a:cubicBezTo>
                  <a:cubicBezTo>
                    <a:pt x="217" y="656"/>
                    <a:pt x="171" y="737"/>
                    <a:pt x="190" y="867"/>
                  </a:cubicBezTo>
                  <a:cubicBezTo>
                    <a:pt x="196" y="912"/>
                    <a:pt x="165" y="954"/>
                    <a:pt x="120" y="961"/>
                  </a:cubicBezTo>
                  <a:cubicBezTo>
                    <a:pt x="116" y="961"/>
                    <a:pt x="112" y="961"/>
                    <a:pt x="108" y="9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th-TH">
                <a:solidFill>
                  <a:schemeClr val="bg1">
                    <a:lumMod val="65000"/>
                  </a:schemeClr>
                </a:solidFill>
              </a:endParaRPr>
            </a:p>
          </p:txBody>
        </p:sp>
      </p:grpSp>
      <p:sp>
        <p:nvSpPr>
          <p:cNvPr id="64" name="Freeform 144"/>
          <p:cNvSpPr>
            <a:spLocks noEditPoints="1"/>
          </p:cNvSpPr>
          <p:nvPr/>
        </p:nvSpPr>
        <p:spPr bwMode="auto">
          <a:xfrm>
            <a:off x="3439742" y="3609079"/>
            <a:ext cx="323653" cy="280668"/>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solidFill>
                <a:schemeClr val="bg1">
                  <a:lumMod val="65000"/>
                </a:schemeClr>
              </a:solidFill>
            </a:endParaRPr>
          </a:p>
        </p:txBody>
      </p:sp>
      <p:sp>
        <p:nvSpPr>
          <p:cNvPr id="65" name="Freeform 66"/>
          <p:cNvSpPr>
            <a:spLocks noEditPoints="1"/>
          </p:cNvSpPr>
          <p:nvPr/>
        </p:nvSpPr>
        <p:spPr bwMode="auto">
          <a:xfrm>
            <a:off x="5345411" y="1843586"/>
            <a:ext cx="262910" cy="307097"/>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dirty="0">
              <a:solidFill>
                <a:schemeClr val="bg1">
                  <a:lumMod val="65000"/>
                </a:schemeClr>
              </a:solidFill>
            </a:endParaRPr>
          </a:p>
        </p:txBody>
      </p:sp>
      <p:grpSp>
        <p:nvGrpSpPr>
          <p:cNvPr id="66" name="Group 92"/>
          <p:cNvGrpSpPr/>
          <p:nvPr/>
        </p:nvGrpSpPr>
        <p:grpSpPr>
          <a:xfrm>
            <a:off x="4361402" y="3965314"/>
            <a:ext cx="310071" cy="271908"/>
            <a:chOff x="6365875" y="1458913"/>
            <a:chExt cx="619125" cy="542925"/>
          </a:xfrm>
          <a:solidFill>
            <a:schemeClr val="bg1"/>
          </a:solidFill>
        </p:grpSpPr>
        <p:sp>
          <p:nvSpPr>
            <p:cNvPr id="67" name="Freeform 43"/>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close/>
                  <a:moveTo>
                    <a:pt x="0" y="0"/>
                  </a:move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68" name="Freeform 44"/>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moveTo>
                    <a:pt x="0" y="0"/>
                  </a:moveTo>
                  <a:lnTo>
                    <a:pt x="0"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69" name="Freeform 45"/>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close/>
                  <a:moveTo>
                    <a:pt x="0" y="0"/>
                  </a:move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70" name="Freeform 46"/>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moveTo>
                    <a:pt x="0" y="0"/>
                  </a:moveTo>
                  <a:lnTo>
                    <a:pt x="0"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71" name="Freeform 47"/>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close/>
                  <a:moveTo>
                    <a:pt x="0" y="48"/>
                  </a:moveTo>
                  <a:lnTo>
                    <a:pt x="0" y="4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72" name="Freeform 48"/>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moveTo>
                    <a:pt x="0" y="48"/>
                  </a:moveTo>
                  <a:lnTo>
                    <a:pt x="0" y="48"/>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grpSp>
      <p:grpSp>
        <p:nvGrpSpPr>
          <p:cNvPr id="73" name="Group 65"/>
          <p:cNvGrpSpPr/>
          <p:nvPr/>
        </p:nvGrpSpPr>
        <p:grpSpPr>
          <a:xfrm>
            <a:off x="4285713" y="1472484"/>
            <a:ext cx="433052" cy="326176"/>
            <a:chOff x="550885" y="1190671"/>
            <a:chExt cx="3840309" cy="2892537"/>
          </a:xfrm>
          <a:solidFill>
            <a:schemeClr val="bg1"/>
          </a:solidFill>
        </p:grpSpPr>
        <p:sp>
          <p:nvSpPr>
            <p:cNvPr id="74" name="Freeform 14"/>
            <p:cNvSpPr>
              <a:spLocks noEditPoints="1"/>
            </p:cNvSpPr>
            <p:nvPr/>
          </p:nvSpPr>
          <p:spPr bwMode="auto">
            <a:xfrm>
              <a:off x="2425794" y="2978264"/>
              <a:ext cx="149229" cy="239723"/>
            </a:xfrm>
            <a:custGeom>
              <a:avLst/>
              <a:gdLst/>
              <a:ahLst/>
              <a:cxnLst>
                <a:cxn ang="0">
                  <a:pos x="65" y="30"/>
                </a:cxn>
                <a:cxn ang="0">
                  <a:pos x="46" y="17"/>
                </a:cxn>
                <a:cxn ang="0">
                  <a:pos x="0" y="0"/>
                </a:cxn>
                <a:cxn ang="0">
                  <a:pos x="0" y="122"/>
                </a:cxn>
                <a:cxn ang="0">
                  <a:pos x="69" y="86"/>
                </a:cxn>
                <a:cxn ang="0">
                  <a:pos x="74" y="48"/>
                </a:cxn>
                <a:cxn ang="0">
                  <a:pos x="65" y="30"/>
                </a:cxn>
                <a:cxn ang="0">
                  <a:pos x="65" y="30"/>
                </a:cxn>
                <a:cxn ang="0">
                  <a:pos x="65" y="30"/>
                </a:cxn>
              </a:cxnLst>
              <a:rect l="0" t="0" r="r" b="b"/>
              <a:pathLst>
                <a:path w="76" h="122">
                  <a:moveTo>
                    <a:pt x="65" y="30"/>
                  </a:moveTo>
                  <a:cubicBezTo>
                    <a:pt x="59" y="24"/>
                    <a:pt x="53" y="20"/>
                    <a:pt x="46" y="17"/>
                  </a:cubicBezTo>
                  <a:cubicBezTo>
                    <a:pt x="32" y="9"/>
                    <a:pt x="16" y="4"/>
                    <a:pt x="0" y="0"/>
                  </a:cubicBezTo>
                  <a:cubicBezTo>
                    <a:pt x="0" y="122"/>
                    <a:pt x="0" y="122"/>
                    <a:pt x="0" y="122"/>
                  </a:cubicBezTo>
                  <a:cubicBezTo>
                    <a:pt x="26" y="119"/>
                    <a:pt x="55" y="110"/>
                    <a:pt x="69" y="86"/>
                  </a:cubicBezTo>
                  <a:cubicBezTo>
                    <a:pt x="75" y="75"/>
                    <a:pt x="76" y="61"/>
                    <a:pt x="74" y="48"/>
                  </a:cubicBezTo>
                  <a:cubicBezTo>
                    <a:pt x="72" y="41"/>
                    <a:pt x="69" y="35"/>
                    <a:pt x="65" y="30"/>
                  </a:cubicBezTo>
                  <a:close/>
                  <a:moveTo>
                    <a:pt x="65" y="30"/>
                  </a:moveTo>
                  <a:cubicBezTo>
                    <a:pt x="65" y="30"/>
                    <a:pt x="65" y="30"/>
                    <a:pt x="65" y="3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75" name="Freeform 15"/>
            <p:cNvSpPr>
              <a:spLocks noEditPoints="1"/>
            </p:cNvSpPr>
            <p:nvPr/>
          </p:nvSpPr>
          <p:spPr bwMode="auto">
            <a:xfrm>
              <a:off x="2559149" y="3148136"/>
              <a:ext cx="1587" cy="1587"/>
            </a:xfrm>
            <a:custGeom>
              <a:avLst/>
              <a:gdLst/>
              <a:ahLst/>
              <a:cxnLst>
                <a:cxn ang="0">
                  <a:pos x="0" y="0"/>
                </a:cxn>
                <a:cxn ang="0">
                  <a:pos x="1" y="0"/>
                </a:cxn>
                <a:cxn ang="0">
                  <a:pos x="0" y="0"/>
                </a:cxn>
                <a:cxn ang="0">
                  <a:pos x="0" y="0"/>
                </a:cxn>
                <a:cxn ang="0">
                  <a:pos x="0" y="0"/>
                </a:cxn>
              </a:cxnLst>
              <a:rect l="0" t="0" r="r" b="b"/>
              <a:pathLst>
                <a:path w="1">
                  <a:moveTo>
                    <a:pt x="0" y="0"/>
                  </a:moveTo>
                  <a:cubicBezTo>
                    <a:pt x="0" y="0"/>
                    <a:pt x="0" y="0"/>
                    <a:pt x="1" y="0"/>
                  </a:cubicBezTo>
                  <a:cubicBezTo>
                    <a:pt x="0" y="0"/>
                    <a:pt x="0" y="0"/>
                    <a:pt x="0" y="0"/>
                  </a:cubicBezTo>
                  <a:close/>
                  <a:moveTo>
                    <a:pt x="0" y="0"/>
                  </a:moveTo>
                  <a:cubicBezTo>
                    <a:pt x="0" y="0"/>
                    <a:pt x="0" y="0"/>
                    <a:pt x="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76" name="Freeform 16"/>
            <p:cNvSpPr>
              <a:spLocks noEditPoints="1"/>
            </p:cNvSpPr>
            <p:nvPr/>
          </p:nvSpPr>
          <p:spPr bwMode="auto">
            <a:xfrm>
              <a:off x="2174958" y="2597251"/>
              <a:ext cx="120655" cy="214319"/>
            </a:xfrm>
            <a:custGeom>
              <a:avLst/>
              <a:gdLst/>
              <a:ahLst/>
              <a:cxnLst>
                <a:cxn ang="0">
                  <a:pos x="9" y="30"/>
                </a:cxn>
                <a:cxn ang="0">
                  <a:pos x="1" y="52"/>
                </a:cxn>
                <a:cxn ang="0">
                  <a:pos x="4" y="75"/>
                </a:cxn>
                <a:cxn ang="0">
                  <a:pos x="18" y="92"/>
                </a:cxn>
                <a:cxn ang="0">
                  <a:pos x="40" y="103"/>
                </a:cxn>
                <a:cxn ang="0">
                  <a:pos x="61" y="110"/>
                </a:cxn>
                <a:cxn ang="0">
                  <a:pos x="61" y="0"/>
                </a:cxn>
                <a:cxn ang="0">
                  <a:pos x="9" y="30"/>
                </a:cxn>
                <a:cxn ang="0">
                  <a:pos x="9" y="30"/>
                </a:cxn>
                <a:cxn ang="0">
                  <a:pos x="9" y="30"/>
                </a:cxn>
              </a:cxnLst>
              <a:rect l="0" t="0" r="r" b="b"/>
              <a:pathLst>
                <a:path w="61" h="110">
                  <a:moveTo>
                    <a:pt x="9" y="30"/>
                  </a:moveTo>
                  <a:cubicBezTo>
                    <a:pt x="4" y="37"/>
                    <a:pt x="2" y="44"/>
                    <a:pt x="1" y="52"/>
                  </a:cubicBezTo>
                  <a:cubicBezTo>
                    <a:pt x="0" y="59"/>
                    <a:pt x="1" y="68"/>
                    <a:pt x="4" y="75"/>
                  </a:cubicBezTo>
                  <a:cubicBezTo>
                    <a:pt x="6" y="82"/>
                    <a:pt x="12" y="87"/>
                    <a:pt x="18" y="92"/>
                  </a:cubicBezTo>
                  <a:cubicBezTo>
                    <a:pt x="25" y="96"/>
                    <a:pt x="33" y="100"/>
                    <a:pt x="40" y="103"/>
                  </a:cubicBezTo>
                  <a:cubicBezTo>
                    <a:pt x="47" y="105"/>
                    <a:pt x="54" y="108"/>
                    <a:pt x="61" y="110"/>
                  </a:cubicBezTo>
                  <a:cubicBezTo>
                    <a:pt x="61" y="0"/>
                    <a:pt x="61" y="0"/>
                    <a:pt x="61" y="0"/>
                  </a:cubicBezTo>
                  <a:cubicBezTo>
                    <a:pt x="42" y="4"/>
                    <a:pt x="21" y="13"/>
                    <a:pt x="9" y="30"/>
                  </a:cubicBezTo>
                  <a:close/>
                  <a:moveTo>
                    <a:pt x="9" y="30"/>
                  </a:moveTo>
                  <a:cubicBezTo>
                    <a:pt x="9" y="30"/>
                    <a:pt x="9" y="30"/>
                    <a:pt x="9" y="3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77" name="Freeform 17"/>
            <p:cNvSpPr>
              <a:spLocks noEditPoints="1"/>
            </p:cNvSpPr>
            <p:nvPr/>
          </p:nvSpPr>
          <p:spPr bwMode="auto">
            <a:xfrm>
              <a:off x="2560736" y="3144958"/>
              <a:ext cx="1587" cy="3174"/>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78" name="Freeform 18"/>
            <p:cNvSpPr>
              <a:spLocks noEditPoints="1"/>
            </p:cNvSpPr>
            <p:nvPr/>
          </p:nvSpPr>
          <p:spPr bwMode="auto">
            <a:xfrm>
              <a:off x="550885" y="1190671"/>
              <a:ext cx="3840309" cy="2892537"/>
            </a:xfrm>
            <a:custGeom>
              <a:avLst/>
              <a:gdLst/>
              <a:ahLst/>
              <a:cxnLst>
                <a:cxn ang="0">
                  <a:pos x="1000" y="335"/>
                </a:cxn>
                <a:cxn ang="0">
                  <a:pos x="1130" y="44"/>
                </a:cxn>
                <a:cxn ang="0">
                  <a:pos x="892" y="91"/>
                </a:cxn>
                <a:cxn ang="0">
                  <a:pos x="664" y="57"/>
                </a:cxn>
                <a:cxn ang="0">
                  <a:pos x="807" y="343"/>
                </a:cxn>
                <a:cxn ang="0">
                  <a:pos x="822" y="1394"/>
                </a:cxn>
                <a:cxn ang="0">
                  <a:pos x="1000" y="335"/>
                </a:cxn>
                <a:cxn ang="0">
                  <a:pos x="1098" y="988"/>
                </a:cxn>
                <a:cxn ang="0">
                  <a:pos x="1052" y="1069"/>
                </a:cxn>
                <a:cxn ang="0">
                  <a:pos x="957" y="1102"/>
                </a:cxn>
                <a:cxn ang="0">
                  <a:pos x="957" y="1138"/>
                </a:cxn>
                <a:cxn ang="0">
                  <a:pos x="946" y="1163"/>
                </a:cxn>
                <a:cxn ang="0">
                  <a:pos x="910" y="1168"/>
                </a:cxn>
                <a:cxn ang="0">
                  <a:pos x="890" y="1138"/>
                </a:cxn>
                <a:cxn ang="0">
                  <a:pos x="890" y="1099"/>
                </a:cxn>
                <a:cxn ang="0">
                  <a:pos x="873" y="1095"/>
                </a:cxn>
                <a:cxn ang="0">
                  <a:pos x="792" y="1045"/>
                </a:cxn>
                <a:cxn ang="0">
                  <a:pos x="766" y="1003"/>
                </a:cxn>
                <a:cxn ang="0">
                  <a:pos x="762" y="991"/>
                </a:cxn>
                <a:cxn ang="0">
                  <a:pos x="759" y="979"/>
                </a:cxn>
                <a:cxn ang="0">
                  <a:pos x="763" y="961"/>
                </a:cxn>
                <a:cxn ang="0">
                  <a:pos x="796" y="943"/>
                </a:cxn>
                <a:cxn ang="0">
                  <a:pos x="825" y="966"/>
                </a:cxn>
                <a:cxn ang="0">
                  <a:pos x="828" y="977"/>
                </a:cxn>
                <a:cxn ang="0">
                  <a:pos x="833" y="988"/>
                </a:cxn>
                <a:cxn ang="0">
                  <a:pos x="848" y="1007"/>
                </a:cxn>
                <a:cxn ang="0">
                  <a:pos x="890" y="1030"/>
                </a:cxn>
                <a:cxn ang="0">
                  <a:pos x="890" y="898"/>
                </a:cxn>
                <a:cxn ang="0">
                  <a:pos x="803" y="860"/>
                </a:cxn>
                <a:cxn ang="0">
                  <a:pos x="773" y="824"/>
                </a:cxn>
                <a:cxn ang="0">
                  <a:pos x="763" y="776"/>
                </a:cxn>
                <a:cxn ang="0">
                  <a:pos x="773" y="728"/>
                </a:cxn>
                <a:cxn ang="0">
                  <a:pos x="800" y="690"/>
                </a:cxn>
                <a:cxn ang="0">
                  <a:pos x="890" y="650"/>
                </a:cxn>
                <a:cxn ang="0">
                  <a:pos x="890" y="613"/>
                </a:cxn>
                <a:cxn ang="0">
                  <a:pos x="902" y="588"/>
                </a:cxn>
                <a:cxn ang="0">
                  <a:pos x="938" y="583"/>
                </a:cxn>
                <a:cxn ang="0">
                  <a:pos x="957" y="613"/>
                </a:cxn>
                <a:cxn ang="0">
                  <a:pos x="957" y="650"/>
                </a:cxn>
                <a:cxn ang="0">
                  <a:pos x="970" y="652"/>
                </a:cxn>
                <a:cxn ang="0">
                  <a:pos x="1058" y="694"/>
                </a:cxn>
                <a:cxn ang="0">
                  <a:pos x="1085" y="733"/>
                </a:cxn>
                <a:cxn ang="0">
                  <a:pos x="1089" y="745"/>
                </a:cxn>
                <a:cxn ang="0">
                  <a:pos x="1092" y="757"/>
                </a:cxn>
                <a:cxn ang="0">
                  <a:pos x="1090" y="776"/>
                </a:cxn>
                <a:cxn ang="0">
                  <a:pos x="1058" y="795"/>
                </a:cxn>
                <a:cxn ang="0">
                  <a:pos x="1028" y="774"/>
                </a:cxn>
                <a:cxn ang="0">
                  <a:pos x="1025" y="763"/>
                </a:cxn>
                <a:cxn ang="0">
                  <a:pos x="1019" y="752"/>
                </a:cxn>
                <a:cxn ang="0">
                  <a:pos x="1003" y="736"/>
                </a:cxn>
                <a:cxn ang="0">
                  <a:pos x="957" y="718"/>
                </a:cxn>
                <a:cxn ang="0">
                  <a:pos x="957" y="844"/>
                </a:cxn>
                <a:cxn ang="0">
                  <a:pos x="1015" y="861"/>
                </a:cxn>
                <a:cxn ang="0">
                  <a:pos x="1084" y="916"/>
                </a:cxn>
                <a:cxn ang="0">
                  <a:pos x="1084" y="916"/>
                </a:cxn>
                <a:cxn ang="0">
                  <a:pos x="1084" y="916"/>
                </a:cxn>
                <a:cxn ang="0">
                  <a:pos x="1098" y="988"/>
                </a:cxn>
                <a:cxn ang="0">
                  <a:pos x="1098" y="988"/>
                </a:cxn>
                <a:cxn ang="0">
                  <a:pos x="1098" y="988"/>
                </a:cxn>
              </a:cxnLst>
              <a:rect l="0" t="0" r="r" b="b"/>
              <a:pathLst>
                <a:path w="1960" h="1477">
                  <a:moveTo>
                    <a:pt x="1000" y="335"/>
                  </a:moveTo>
                  <a:cubicBezTo>
                    <a:pt x="1104" y="248"/>
                    <a:pt x="1173" y="53"/>
                    <a:pt x="1130" y="44"/>
                  </a:cubicBezTo>
                  <a:cubicBezTo>
                    <a:pt x="1074" y="33"/>
                    <a:pt x="951" y="83"/>
                    <a:pt x="892" y="91"/>
                  </a:cubicBezTo>
                  <a:cubicBezTo>
                    <a:pt x="808" y="102"/>
                    <a:pt x="716" y="0"/>
                    <a:pt x="664" y="57"/>
                  </a:cubicBezTo>
                  <a:cubicBezTo>
                    <a:pt x="623" y="103"/>
                    <a:pt x="694" y="270"/>
                    <a:pt x="807" y="343"/>
                  </a:cubicBezTo>
                  <a:cubicBezTo>
                    <a:pt x="472" y="507"/>
                    <a:pt x="0" y="1334"/>
                    <a:pt x="822" y="1394"/>
                  </a:cubicBezTo>
                  <a:cubicBezTo>
                    <a:pt x="1960" y="1477"/>
                    <a:pt x="1390" y="496"/>
                    <a:pt x="1000" y="335"/>
                  </a:cubicBezTo>
                  <a:close/>
                  <a:moveTo>
                    <a:pt x="1098" y="988"/>
                  </a:moveTo>
                  <a:cubicBezTo>
                    <a:pt x="1094" y="1020"/>
                    <a:pt x="1077" y="1049"/>
                    <a:pt x="1052" y="1069"/>
                  </a:cubicBezTo>
                  <a:cubicBezTo>
                    <a:pt x="1025" y="1090"/>
                    <a:pt x="991" y="1099"/>
                    <a:pt x="957" y="1102"/>
                  </a:cubicBezTo>
                  <a:cubicBezTo>
                    <a:pt x="957" y="1138"/>
                    <a:pt x="957" y="1138"/>
                    <a:pt x="957" y="1138"/>
                  </a:cubicBezTo>
                  <a:cubicBezTo>
                    <a:pt x="957" y="1147"/>
                    <a:pt x="953" y="1156"/>
                    <a:pt x="946" y="1163"/>
                  </a:cubicBezTo>
                  <a:cubicBezTo>
                    <a:pt x="936" y="1171"/>
                    <a:pt x="922" y="1174"/>
                    <a:pt x="910" y="1168"/>
                  </a:cubicBezTo>
                  <a:cubicBezTo>
                    <a:pt x="898" y="1163"/>
                    <a:pt x="890" y="1151"/>
                    <a:pt x="890" y="1138"/>
                  </a:cubicBezTo>
                  <a:cubicBezTo>
                    <a:pt x="890" y="1099"/>
                    <a:pt x="890" y="1099"/>
                    <a:pt x="890" y="1099"/>
                  </a:cubicBezTo>
                  <a:cubicBezTo>
                    <a:pt x="885" y="1098"/>
                    <a:pt x="879" y="1096"/>
                    <a:pt x="873" y="1095"/>
                  </a:cubicBezTo>
                  <a:cubicBezTo>
                    <a:pt x="842" y="1086"/>
                    <a:pt x="813" y="1069"/>
                    <a:pt x="792" y="1045"/>
                  </a:cubicBezTo>
                  <a:cubicBezTo>
                    <a:pt x="781" y="1032"/>
                    <a:pt x="772" y="1018"/>
                    <a:pt x="766" y="1003"/>
                  </a:cubicBezTo>
                  <a:cubicBezTo>
                    <a:pt x="765" y="999"/>
                    <a:pt x="763" y="995"/>
                    <a:pt x="762" y="991"/>
                  </a:cubicBezTo>
                  <a:cubicBezTo>
                    <a:pt x="761" y="987"/>
                    <a:pt x="760" y="983"/>
                    <a:pt x="759" y="979"/>
                  </a:cubicBezTo>
                  <a:cubicBezTo>
                    <a:pt x="759" y="973"/>
                    <a:pt x="760" y="966"/>
                    <a:pt x="763" y="961"/>
                  </a:cubicBezTo>
                  <a:cubicBezTo>
                    <a:pt x="769" y="949"/>
                    <a:pt x="782" y="942"/>
                    <a:pt x="796" y="943"/>
                  </a:cubicBezTo>
                  <a:cubicBezTo>
                    <a:pt x="809" y="944"/>
                    <a:pt x="820" y="953"/>
                    <a:pt x="825" y="966"/>
                  </a:cubicBezTo>
                  <a:cubicBezTo>
                    <a:pt x="826" y="969"/>
                    <a:pt x="827" y="973"/>
                    <a:pt x="828" y="977"/>
                  </a:cubicBezTo>
                  <a:cubicBezTo>
                    <a:pt x="830" y="981"/>
                    <a:pt x="831" y="985"/>
                    <a:pt x="833" y="988"/>
                  </a:cubicBezTo>
                  <a:cubicBezTo>
                    <a:pt x="837" y="995"/>
                    <a:pt x="842" y="1001"/>
                    <a:pt x="848" y="1007"/>
                  </a:cubicBezTo>
                  <a:cubicBezTo>
                    <a:pt x="860" y="1018"/>
                    <a:pt x="875" y="1026"/>
                    <a:pt x="890" y="1030"/>
                  </a:cubicBezTo>
                  <a:cubicBezTo>
                    <a:pt x="890" y="898"/>
                    <a:pt x="890" y="898"/>
                    <a:pt x="890" y="898"/>
                  </a:cubicBezTo>
                  <a:cubicBezTo>
                    <a:pt x="860" y="890"/>
                    <a:pt x="828" y="880"/>
                    <a:pt x="803" y="860"/>
                  </a:cubicBezTo>
                  <a:cubicBezTo>
                    <a:pt x="790" y="850"/>
                    <a:pt x="780" y="838"/>
                    <a:pt x="773" y="824"/>
                  </a:cubicBezTo>
                  <a:cubicBezTo>
                    <a:pt x="766" y="809"/>
                    <a:pt x="763" y="793"/>
                    <a:pt x="763" y="776"/>
                  </a:cubicBezTo>
                  <a:cubicBezTo>
                    <a:pt x="763" y="760"/>
                    <a:pt x="766" y="743"/>
                    <a:pt x="773" y="728"/>
                  </a:cubicBezTo>
                  <a:cubicBezTo>
                    <a:pt x="779" y="714"/>
                    <a:pt x="789" y="701"/>
                    <a:pt x="800" y="690"/>
                  </a:cubicBezTo>
                  <a:cubicBezTo>
                    <a:pt x="825" y="668"/>
                    <a:pt x="858" y="655"/>
                    <a:pt x="890" y="650"/>
                  </a:cubicBezTo>
                  <a:cubicBezTo>
                    <a:pt x="890" y="613"/>
                    <a:pt x="890" y="613"/>
                    <a:pt x="890" y="613"/>
                  </a:cubicBezTo>
                  <a:cubicBezTo>
                    <a:pt x="890" y="604"/>
                    <a:pt x="895" y="595"/>
                    <a:pt x="902" y="588"/>
                  </a:cubicBezTo>
                  <a:cubicBezTo>
                    <a:pt x="912" y="580"/>
                    <a:pt x="926" y="577"/>
                    <a:pt x="938" y="583"/>
                  </a:cubicBezTo>
                  <a:cubicBezTo>
                    <a:pt x="950" y="588"/>
                    <a:pt x="957" y="600"/>
                    <a:pt x="957" y="613"/>
                  </a:cubicBezTo>
                  <a:cubicBezTo>
                    <a:pt x="957" y="650"/>
                    <a:pt x="957" y="650"/>
                    <a:pt x="957" y="650"/>
                  </a:cubicBezTo>
                  <a:cubicBezTo>
                    <a:pt x="962" y="651"/>
                    <a:pt x="966" y="651"/>
                    <a:pt x="970" y="652"/>
                  </a:cubicBezTo>
                  <a:cubicBezTo>
                    <a:pt x="1003" y="658"/>
                    <a:pt x="1034" y="671"/>
                    <a:pt x="1058" y="694"/>
                  </a:cubicBezTo>
                  <a:cubicBezTo>
                    <a:pt x="1069" y="705"/>
                    <a:pt x="1078" y="719"/>
                    <a:pt x="1085" y="733"/>
                  </a:cubicBezTo>
                  <a:cubicBezTo>
                    <a:pt x="1086" y="737"/>
                    <a:pt x="1088" y="741"/>
                    <a:pt x="1089" y="745"/>
                  </a:cubicBezTo>
                  <a:cubicBezTo>
                    <a:pt x="1091" y="749"/>
                    <a:pt x="1092" y="753"/>
                    <a:pt x="1092" y="757"/>
                  </a:cubicBezTo>
                  <a:cubicBezTo>
                    <a:pt x="1093" y="763"/>
                    <a:pt x="1092" y="770"/>
                    <a:pt x="1090" y="776"/>
                  </a:cubicBezTo>
                  <a:cubicBezTo>
                    <a:pt x="1084" y="788"/>
                    <a:pt x="1071" y="796"/>
                    <a:pt x="1058" y="795"/>
                  </a:cubicBezTo>
                  <a:cubicBezTo>
                    <a:pt x="1045" y="795"/>
                    <a:pt x="1033" y="786"/>
                    <a:pt x="1028" y="774"/>
                  </a:cubicBezTo>
                  <a:cubicBezTo>
                    <a:pt x="1027" y="770"/>
                    <a:pt x="1026" y="766"/>
                    <a:pt x="1025" y="763"/>
                  </a:cubicBezTo>
                  <a:cubicBezTo>
                    <a:pt x="1023" y="759"/>
                    <a:pt x="1021" y="756"/>
                    <a:pt x="1019" y="752"/>
                  </a:cubicBezTo>
                  <a:cubicBezTo>
                    <a:pt x="1015" y="746"/>
                    <a:pt x="1010" y="740"/>
                    <a:pt x="1003" y="736"/>
                  </a:cubicBezTo>
                  <a:cubicBezTo>
                    <a:pt x="990" y="726"/>
                    <a:pt x="974" y="721"/>
                    <a:pt x="957" y="718"/>
                  </a:cubicBezTo>
                  <a:cubicBezTo>
                    <a:pt x="957" y="844"/>
                    <a:pt x="957" y="844"/>
                    <a:pt x="957" y="844"/>
                  </a:cubicBezTo>
                  <a:cubicBezTo>
                    <a:pt x="977" y="849"/>
                    <a:pt x="996" y="854"/>
                    <a:pt x="1015" y="861"/>
                  </a:cubicBezTo>
                  <a:cubicBezTo>
                    <a:pt x="1043" y="872"/>
                    <a:pt x="1069" y="889"/>
                    <a:pt x="1084" y="916"/>
                  </a:cubicBezTo>
                  <a:cubicBezTo>
                    <a:pt x="1082" y="912"/>
                    <a:pt x="1080" y="908"/>
                    <a:pt x="1084" y="916"/>
                  </a:cubicBezTo>
                  <a:cubicBezTo>
                    <a:pt x="1089" y="924"/>
                    <a:pt x="1087" y="920"/>
                    <a:pt x="1084" y="916"/>
                  </a:cubicBezTo>
                  <a:cubicBezTo>
                    <a:pt x="1097" y="938"/>
                    <a:pt x="1101" y="963"/>
                    <a:pt x="1098" y="988"/>
                  </a:cubicBezTo>
                  <a:close/>
                  <a:moveTo>
                    <a:pt x="1098" y="988"/>
                  </a:moveTo>
                  <a:cubicBezTo>
                    <a:pt x="1098" y="988"/>
                    <a:pt x="1098" y="988"/>
                    <a:pt x="1098" y="988"/>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79" name="Freeform 19"/>
            <p:cNvSpPr>
              <a:spLocks noEditPoints="1"/>
            </p:cNvSpPr>
            <p:nvPr/>
          </p:nvSpPr>
          <p:spPr bwMode="auto">
            <a:xfrm>
              <a:off x="2559051" y="3149601"/>
              <a:ext cx="1587" cy="1587"/>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grpSp>
      <p:sp>
        <p:nvSpPr>
          <p:cNvPr id="80" name="AutoShape 137"/>
          <p:cNvSpPr>
            <a:spLocks/>
          </p:cNvSpPr>
          <p:nvPr/>
        </p:nvSpPr>
        <p:spPr bwMode="auto">
          <a:xfrm>
            <a:off x="5619937" y="2699777"/>
            <a:ext cx="327840" cy="327840"/>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a:noFill/>
          </a:ln>
          <a:effectLst/>
          <a:extLst/>
        </p:spPr>
        <p:txBody>
          <a:bodyPr lIns="14288" tIns="14288" rIns="14288" bIns="14288" anchor="ctr"/>
          <a:lstStyle/>
          <a:p>
            <a:pPr algn="ctr" defTabSz="171450" fontAlgn="base" hangingPunct="0">
              <a:spcBef>
                <a:spcPct val="0"/>
              </a:spcBef>
              <a:spcAft>
                <a:spcPct val="0"/>
              </a:spcAft>
            </a:pPr>
            <a:endParaRPr lang="en-US" sz="1100">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81" name="Freeform 118"/>
          <p:cNvSpPr>
            <a:spLocks noEditPoints="1"/>
          </p:cNvSpPr>
          <p:nvPr/>
        </p:nvSpPr>
        <p:spPr bwMode="auto">
          <a:xfrm>
            <a:off x="5254885" y="3557067"/>
            <a:ext cx="353436" cy="343948"/>
          </a:xfrm>
          <a:custGeom>
            <a:avLst/>
            <a:gdLst/>
            <a:ahLst/>
            <a:cxnLst>
              <a:cxn ang="0">
                <a:pos x="53" y="58"/>
              </a:cxn>
              <a:cxn ang="0">
                <a:pos x="31" y="67"/>
              </a:cxn>
              <a:cxn ang="0">
                <a:pos x="0" y="36"/>
              </a:cxn>
              <a:cxn ang="0">
                <a:pos x="31" y="5"/>
              </a:cxn>
              <a:cxn ang="0">
                <a:pos x="31" y="36"/>
              </a:cxn>
              <a:cxn ang="0">
                <a:pos x="53" y="58"/>
              </a:cxn>
              <a:cxn ang="0">
                <a:pos x="36" y="31"/>
              </a:cxn>
              <a:cxn ang="0">
                <a:pos x="36" y="0"/>
              </a:cxn>
              <a:cxn ang="0">
                <a:pos x="67" y="31"/>
              </a:cxn>
              <a:cxn ang="0">
                <a:pos x="36" y="31"/>
              </a:cxn>
              <a:cxn ang="0">
                <a:pos x="69" y="36"/>
              </a:cxn>
              <a:cxn ang="0">
                <a:pos x="60" y="58"/>
              </a:cxn>
              <a:cxn ang="0">
                <a:pos x="38" y="36"/>
              </a:cxn>
              <a:cxn ang="0">
                <a:pos x="69" y="36"/>
              </a:cxn>
            </a:cxnLst>
            <a:rect l="0" t="0" r="r" b="b"/>
            <a:pathLst>
              <a:path w="69" h="67">
                <a:moveTo>
                  <a:pt x="53" y="58"/>
                </a:moveTo>
                <a:cubicBezTo>
                  <a:pt x="47" y="64"/>
                  <a:pt x="39" y="67"/>
                  <a:pt x="31" y="67"/>
                </a:cubicBezTo>
                <a:cubicBezTo>
                  <a:pt x="14" y="67"/>
                  <a:pt x="0" y="53"/>
                  <a:pt x="0" y="36"/>
                </a:cubicBezTo>
                <a:cubicBezTo>
                  <a:pt x="0" y="19"/>
                  <a:pt x="14" y="5"/>
                  <a:pt x="31" y="5"/>
                </a:cubicBezTo>
                <a:cubicBezTo>
                  <a:pt x="31" y="36"/>
                  <a:pt x="31" y="36"/>
                  <a:pt x="31" y="36"/>
                </a:cubicBezTo>
                <a:lnTo>
                  <a:pt x="53" y="58"/>
                </a:lnTo>
                <a:close/>
                <a:moveTo>
                  <a:pt x="36" y="31"/>
                </a:moveTo>
                <a:cubicBezTo>
                  <a:pt x="36" y="0"/>
                  <a:pt x="36" y="0"/>
                  <a:pt x="36" y="0"/>
                </a:cubicBezTo>
                <a:cubicBezTo>
                  <a:pt x="53" y="0"/>
                  <a:pt x="67" y="14"/>
                  <a:pt x="67" y="31"/>
                </a:cubicBezTo>
                <a:lnTo>
                  <a:pt x="36" y="31"/>
                </a:lnTo>
                <a:close/>
                <a:moveTo>
                  <a:pt x="69" y="36"/>
                </a:moveTo>
                <a:cubicBezTo>
                  <a:pt x="69" y="45"/>
                  <a:pt x="66" y="53"/>
                  <a:pt x="60" y="58"/>
                </a:cubicBezTo>
                <a:cubicBezTo>
                  <a:pt x="38" y="36"/>
                  <a:pt x="38" y="36"/>
                  <a:pt x="38" y="36"/>
                </a:cubicBezTo>
                <a:lnTo>
                  <a:pt x="69" y="3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solidFill>
                <a:schemeClr val="bg1">
                  <a:lumMod val="65000"/>
                </a:schemeClr>
              </a:solidFill>
            </a:endParaRPr>
          </a:p>
        </p:txBody>
      </p:sp>
      <p:grpSp>
        <p:nvGrpSpPr>
          <p:cNvPr id="82" name="Group 54"/>
          <p:cNvGrpSpPr/>
          <p:nvPr/>
        </p:nvGrpSpPr>
        <p:grpSpPr>
          <a:xfrm>
            <a:off x="4277059" y="2640084"/>
            <a:ext cx="478757" cy="478757"/>
            <a:chOff x="3119438" y="3767138"/>
            <a:chExt cx="552450" cy="552450"/>
          </a:xfrm>
          <a:solidFill>
            <a:schemeClr val="bg1"/>
          </a:solidFill>
        </p:grpSpPr>
        <p:sp>
          <p:nvSpPr>
            <p:cNvPr id="83" name="Freeform 82"/>
            <p:cNvSpPr>
              <a:spLocks noEditPoints="1"/>
            </p:cNvSpPr>
            <p:nvPr/>
          </p:nvSpPr>
          <p:spPr bwMode="auto">
            <a:xfrm>
              <a:off x="3119438" y="3767138"/>
              <a:ext cx="552450" cy="552450"/>
            </a:xfrm>
            <a:custGeom>
              <a:avLst/>
              <a:gdLst/>
              <a:ahLst/>
              <a:cxnLst>
                <a:cxn ang="0">
                  <a:pos x="30" y="162"/>
                </a:cxn>
                <a:cxn ang="0">
                  <a:pos x="72" y="150"/>
                </a:cxn>
                <a:cxn ang="0">
                  <a:pos x="95" y="190"/>
                </a:cxn>
                <a:cxn ang="0">
                  <a:pos x="117" y="152"/>
                </a:cxn>
                <a:cxn ang="0">
                  <a:pos x="161" y="164"/>
                </a:cxn>
                <a:cxn ang="0">
                  <a:pos x="150" y="121"/>
                </a:cxn>
                <a:cxn ang="0">
                  <a:pos x="190" y="98"/>
                </a:cxn>
                <a:cxn ang="0">
                  <a:pos x="151" y="75"/>
                </a:cxn>
                <a:cxn ang="0">
                  <a:pos x="164" y="30"/>
                </a:cxn>
                <a:cxn ang="0">
                  <a:pos x="120" y="41"/>
                </a:cxn>
                <a:cxn ang="0">
                  <a:pos x="96" y="0"/>
                </a:cxn>
                <a:cxn ang="0">
                  <a:pos x="72" y="41"/>
                </a:cxn>
                <a:cxn ang="0">
                  <a:pos x="29" y="30"/>
                </a:cxn>
                <a:cxn ang="0">
                  <a:pos x="41" y="73"/>
                </a:cxn>
                <a:cxn ang="0">
                  <a:pos x="0" y="96"/>
                </a:cxn>
                <a:cxn ang="0">
                  <a:pos x="41" y="120"/>
                </a:cxn>
                <a:cxn ang="0">
                  <a:pos x="30" y="162"/>
                </a:cxn>
                <a:cxn ang="0">
                  <a:pos x="96" y="43"/>
                </a:cxn>
                <a:cxn ang="0">
                  <a:pos x="150" y="97"/>
                </a:cxn>
                <a:cxn ang="0">
                  <a:pos x="96" y="151"/>
                </a:cxn>
                <a:cxn ang="0">
                  <a:pos x="41" y="97"/>
                </a:cxn>
                <a:cxn ang="0">
                  <a:pos x="96" y="43"/>
                </a:cxn>
                <a:cxn ang="0">
                  <a:pos x="96" y="43"/>
                </a:cxn>
                <a:cxn ang="0">
                  <a:pos x="96" y="43"/>
                </a:cxn>
              </a:cxnLst>
              <a:rect l="0" t="0" r="r" b="b"/>
              <a:pathLst>
                <a:path w="190" h="190">
                  <a:moveTo>
                    <a:pt x="30" y="162"/>
                  </a:moveTo>
                  <a:cubicBezTo>
                    <a:pt x="72" y="150"/>
                    <a:pt x="72" y="150"/>
                    <a:pt x="72" y="150"/>
                  </a:cubicBezTo>
                  <a:cubicBezTo>
                    <a:pt x="95" y="190"/>
                    <a:pt x="95" y="190"/>
                    <a:pt x="95" y="190"/>
                  </a:cubicBezTo>
                  <a:cubicBezTo>
                    <a:pt x="117" y="152"/>
                    <a:pt x="117" y="152"/>
                    <a:pt x="117" y="152"/>
                  </a:cubicBezTo>
                  <a:cubicBezTo>
                    <a:pt x="161" y="164"/>
                    <a:pt x="161" y="164"/>
                    <a:pt x="161" y="164"/>
                  </a:cubicBezTo>
                  <a:cubicBezTo>
                    <a:pt x="150" y="121"/>
                    <a:pt x="150" y="121"/>
                    <a:pt x="150" y="121"/>
                  </a:cubicBezTo>
                  <a:cubicBezTo>
                    <a:pt x="190" y="98"/>
                    <a:pt x="190" y="98"/>
                    <a:pt x="190" y="98"/>
                  </a:cubicBezTo>
                  <a:cubicBezTo>
                    <a:pt x="151" y="75"/>
                    <a:pt x="151" y="75"/>
                    <a:pt x="151" y="75"/>
                  </a:cubicBezTo>
                  <a:cubicBezTo>
                    <a:pt x="164" y="30"/>
                    <a:pt x="164" y="30"/>
                    <a:pt x="164" y="30"/>
                  </a:cubicBezTo>
                  <a:cubicBezTo>
                    <a:pt x="120" y="41"/>
                    <a:pt x="120" y="41"/>
                    <a:pt x="120" y="41"/>
                  </a:cubicBezTo>
                  <a:cubicBezTo>
                    <a:pt x="96" y="0"/>
                    <a:pt x="96" y="0"/>
                    <a:pt x="96" y="0"/>
                  </a:cubicBezTo>
                  <a:cubicBezTo>
                    <a:pt x="72" y="41"/>
                    <a:pt x="72" y="41"/>
                    <a:pt x="72" y="41"/>
                  </a:cubicBezTo>
                  <a:cubicBezTo>
                    <a:pt x="29" y="30"/>
                    <a:pt x="29" y="30"/>
                    <a:pt x="29" y="30"/>
                  </a:cubicBezTo>
                  <a:cubicBezTo>
                    <a:pt x="41" y="73"/>
                    <a:pt x="41" y="73"/>
                    <a:pt x="41" y="73"/>
                  </a:cubicBezTo>
                  <a:cubicBezTo>
                    <a:pt x="0" y="96"/>
                    <a:pt x="0" y="96"/>
                    <a:pt x="0" y="96"/>
                  </a:cubicBezTo>
                  <a:cubicBezTo>
                    <a:pt x="41" y="120"/>
                    <a:pt x="41" y="120"/>
                    <a:pt x="41" y="120"/>
                  </a:cubicBezTo>
                  <a:lnTo>
                    <a:pt x="30" y="162"/>
                  </a:lnTo>
                  <a:close/>
                  <a:moveTo>
                    <a:pt x="96" y="43"/>
                  </a:moveTo>
                  <a:cubicBezTo>
                    <a:pt x="125" y="43"/>
                    <a:pt x="150" y="67"/>
                    <a:pt x="150" y="97"/>
                  </a:cubicBezTo>
                  <a:cubicBezTo>
                    <a:pt x="150" y="127"/>
                    <a:pt x="125" y="151"/>
                    <a:pt x="96" y="151"/>
                  </a:cubicBezTo>
                  <a:cubicBezTo>
                    <a:pt x="66" y="151"/>
                    <a:pt x="41" y="127"/>
                    <a:pt x="41" y="97"/>
                  </a:cubicBezTo>
                  <a:cubicBezTo>
                    <a:pt x="41" y="67"/>
                    <a:pt x="66" y="43"/>
                    <a:pt x="96" y="43"/>
                  </a:cubicBezTo>
                  <a:close/>
                  <a:moveTo>
                    <a:pt x="96" y="43"/>
                  </a:moveTo>
                  <a:cubicBezTo>
                    <a:pt x="96" y="43"/>
                    <a:pt x="96" y="43"/>
                    <a:pt x="96" y="43"/>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84" name="Freeform 83"/>
            <p:cNvSpPr>
              <a:spLocks noEditPoints="1"/>
            </p:cNvSpPr>
            <p:nvPr/>
          </p:nvSpPr>
          <p:spPr bwMode="auto">
            <a:xfrm>
              <a:off x="3259138" y="3910013"/>
              <a:ext cx="276225" cy="279400"/>
            </a:xfrm>
            <a:custGeom>
              <a:avLst/>
              <a:gdLst/>
              <a:ahLst/>
              <a:cxnLst>
                <a:cxn ang="0">
                  <a:pos x="48" y="96"/>
                </a:cxn>
                <a:cxn ang="0">
                  <a:pos x="95" y="48"/>
                </a:cxn>
                <a:cxn ang="0">
                  <a:pos x="48" y="0"/>
                </a:cxn>
                <a:cxn ang="0">
                  <a:pos x="0" y="48"/>
                </a:cxn>
                <a:cxn ang="0">
                  <a:pos x="48" y="96"/>
                </a:cxn>
                <a:cxn ang="0">
                  <a:pos x="48" y="96"/>
                </a:cxn>
                <a:cxn ang="0">
                  <a:pos x="48" y="96"/>
                </a:cxn>
              </a:cxnLst>
              <a:rect l="0" t="0" r="r" b="b"/>
              <a:pathLst>
                <a:path w="95" h="96">
                  <a:moveTo>
                    <a:pt x="48" y="96"/>
                  </a:moveTo>
                  <a:cubicBezTo>
                    <a:pt x="74" y="96"/>
                    <a:pt x="95" y="74"/>
                    <a:pt x="95" y="48"/>
                  </a:cubicBezTo>
                  <a:cubicBezTo>
                    <a:pt x="95" y="22"/>
                    <a:pt x="74" y="0"/>
                    <a:pt x="48" y="0"/>
                  </a:cubicBezTo>
                  <a:cubicBezTo>
                    <a:pt x="21" y="0"/>
                    <a:pt x="0" y="22"/>
                    <a:pt x="0" y="48"/>
                  </a:cubicBezTo>
                  <a:cubicBezTo>
                    <a:pt x="0" y="74"/>
                    <a:pt x="21" y="96"/>
                    <a:pt x="48" y="96"/>
                  </a:cubicBezTo>
                  <a:close/>
                  <a:moveTo>
                    <a:pt x="48" y="96"/>
                  </a:moveTo>
                  <a:cubicBezTo>
                    <a:pt x="48" y="96"/>
                    <a:pt x="48" y="96"/>
                    <a:pt x="48" y="9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grpSp>
      <p:sp>
        <p:nvSpPr>
          <p:cNvPr id="85" name="Rounded Rectangle 33"/>
          <p:cNvSpPr/>
          <p:nvPr/>
        </p:nvSpPr>
        <p:spPr>
          <a:xfrm>
            <a:off x="3995936"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86"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89"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90"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91" name="直接连接符 90"/>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92"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93"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94" name="矩形 93"/>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229558545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par>
                          <p:cTn id="7" fill="hold">
                            <p:stCondLst>
                              <p:cond delay="0"/>
                            </p:stCondLst>
                            <p:childTnLst>
                              <p:par>
                                <p:cTn id="8" presetID="23" presetClass="entr" presetSubtype="528" fill="hold" nodeType="afterEffect">
                                  <p:stCondLst>
                                    <p:cond delay="0"/>
                                  </p:stCondLst>
                                  <p:childTnLst>
                                    <p:set>
                                      <p:cBhvr>
                                        <p:cTn id="9" dur="1" fill="hold">
                                          <p:stCondLst>
                                            <p:cond delay="0"/>
                                          </p:stCondLst>
                                        </p:cTn>
                                        <p:tgtEl>
                                          <p:spTgt spid="73"/>
                                        </p:tgtEl>
                                        <p:attrNameLst>
                                          <p:attrName>style.visibility</p:attrName>
                                        </p:attrNameLst>
                                      </p:cBhvr>
                                      <p:to>
                                        <p:strVal val="visible"/>
                                      </p:to>
                                    </p:set>
                                    <p:anim calcmode="lin" valueType="num">
                                      <p:cBhvr>
                                        <p:cTn id="10" dur="250" fill="hold"/>
                                        <p:tgtEl>
                                          <p:spTgt spid="73"/>
                                        </p:tgtEl>
                                        <p:attrNameLst>
                                          <p:attrName>ppt_w</p:attrName>
                                        </p:attrNameLst>
                                      </p:cBhvr>
                                      <p:tavLst>
                                        <p:tav tm="0">
                                          <p:val>
                                            <p:fltVal val="0"/>
                                          </p:val>
                                        </p:tav>
                                        <p:tav tm="100000">
                                          <p:val>
                                            <p:strVal val="#ppt_w"/>
                                          </p:val>
                                        </p:tav>
                                      </p:tavLst>
                                    </p:anim>
                                    <p:anim calcmode="lin" valueType="num">
                                      <p:cBhvr>
                                        <p:cTn id="11" dur="250" fill="hold"/>
                                        <p:tgtEl>
                                          <p:spTgt spid="73"/>
                                        </p:tgtEl>
                                        <p:attrNameLst>
                                          <p:attrName>ppt_h</p:attrName>
                                        </p:attrNameLst>
                                      </p:cBhvr>
                                      <p:tavLst>
                                        <p:tav tm="0">
                                          <p:val>
                                            <p:fltVal val="0"/>
                                          </p:val>
                                        </p:tav>
                                        <p:tav tm="100000">
                                          <p:val>
                                            <p:strVal val="#ppt_h"/>
                                          </p:val>
                                        </p:tav>
                                      </p:tavLst>
                                    </p:anim>
                                    <p:anim calcmode="lin" valueType="num">
                                      <p:cBhvr>
                                        <p:cTn id="12" dur="250" fill="hold"/>
                                        <p:tgtEl>
                                          <p:spTgt spid="73"/>
                                        </p:tgtEl>
                                        <p:attrNameLst>
                                          <p:attrName>ppt_x</p:attrName>
                                        </p:attrNameLst>
                                      </p:cBhvr>
                                      <p:tavLst>
                                        <p:tav tm="0">
                                          <p:val>
                                            <p:fltVal val="0.5"/>
                                          </p:val>
                                        </p:tav>
                                        <p:tav tm="100000">
                                          <p:val>
                                            <p:strVal val="#ppt_x"/>
                                          </p:val>
                                        </p:tav>
                                      </p:tavLst>
                                    </p:anim>
                                    <p:anim calcmode="lin" valueType="num">
                                      <p:cBhvr>
                                        <p:cTn id="13" dur="250" fill="hold"/>
                                        <p:tgtEl>
                                          <p:spTgt spid="73"/>
                                        </p:tgtEl>
                                        <p:attrNameLst>
                                          <p:attrName>ppt_y</p:attrName>
                                        </p:attrNameLst>
                                      </p:cBhvr>
                                      <p:tavLst>
                                        <p:tav tm="0">
                                          <p:val>
                                            <p:fltVal val="0.5"/>
                                          </p:val>
                                        </p:tav>
                                        <p:tav tm="100000">
                                          <p:val>
                                            <p:strVal val="#ppt_y"/>
                                          </p:val>
                                        </p:tav>
                                      </p:tavLst>
                                    </p:anim>
                                  </p:childTnLst>
                                </p:cTn>
                              </p:par>
                            </p:childTnLst>
                          </p:cTn>
                        </p:par>
                        <p:par>
                          <p:cTn id="14" fill="hold">
                            <p:stCondLst>
                              <p:cond delay="250"/>
                            </p:stCondLst>
                            <p:childTnLst>
                              <p:par>
                                <p:cTn id="15" presetID="10" presetClass="entr" presetSubtype="0"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500"/>
                                        <p:tgtEl>
                                          <p:spTgt spid="46"/>
                                        </p:tgtEl>
                                      </p:cBhvr>
                                    </p:animEffect>
                                  </p:childTnLst>
                                </p:cTn>
                              </p:par>
                            </p:childTnLst>
                          </p:cTn>
                        </p:par>
                        <p:par>
                          <p:cTn id="18" fill="hold">
                            <p:stCondLst>
                              <p:cond delay="750"/>
                            </p:stCondLst>
                            <p:childTnLst>
                              <p:par>
                                <p:cTn id="19" presetID="1"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childTnLst>
                          </p:cTn>
                        </p:par>
                        <p:par>
                          <p:cTn id="21" fill="hold">
                            <p:stCondLst>
                              <p:cond delay="750"/>
                            </p:stCondLst>
                            <p:childTnLst>
                              <p:par>
                                <p:cTn id="22" presetID="23" presetClass="entr" presetSubtype="528" fill="hold" grpId="0" nodeType="afterEffect">
                                  <p:stCondLst>
                                    <p:cond delay="0"/>
                                  </p:stCondLst>
                                  <p:childTnLst>
                                    <p:set>
                                      <p:cBhvr>
                                        <p:cTn id="23" dur="1" fill="hold">
                                          <p:stCondLst>
                                            <p:cond delay="0"/>
                                          </p:stCondLst>
                                        </p:cTn>
                                        <p:tgtEl>
                                          <p:spTgt spid="65"/>
                                        </p:tgtEl>
                                        <p:attrNameLst>
                                          <p:attrName>style.visibility</p:attrName>
                                        </p:attrNameLst>
                                      </p:cBhvr>
                                      <p:to>
                                        <p:strVal val="visible"/>
                                      </p:to>
                                    </p:set>
                                    <p:anim calcmode="lin" valueType="num">
                                      <p:cBhvr>
                                        <p:cTn id="24" dur="250" fill="hold"/>
                                        <p:tgtEl>
                                          <p:spTgt spid="65"/>
                                        </p:tgtEl>
                                        <p:attrNameLst>
                                          <p:attrName>ppt_w</p:attrName>
                                        </p:attrNameLst>
                                      </p:cBhvr>
                                      <p:tavLst>
                                        <p:tav tm="0">
                                          <p:val>
                                            <p:fltVal val="0"/>
                                          </p:val>
                                        </p:tav>
                                        <p:tav tm="100000">
                                          <p:val>
                                            <p:strVal val="#ppt_w"/>
                                          </p:val>
                                        </p:tav>
                                      </p:tavLst>
                                    </p:anim>
                                    <p:anim calcmode="lin" valueType="num">
                                      <p:cBhvr>
                                        <p:cTn id="25" dur="250" fill="hold"/>
                                        <p:tgtEl>
                                          <p:spTgt spid="65"/>
                                        </p:tgtEl>
                                        <p:attrNameLst>
                                          <p:attrName>ppt_h</p:attrName>
                                        </p:attrNameLst>
                                      </p:cBhvr>
                                      <p:tavLst>
                                        <p:tav tm="0">
                                          <p:val>
                                            <p:fltVal val="0"/>
                                          </p:val>
                                        </p:tav>
                                        <p:tav tm="100000">
                                          <p:val>
                                            <p:strVal val="#ppt_h"/>
                                          </p:val>
                                        </p:tav>
                                      </p:tavLst>
                                    </p:anim>
                                    <p:anim calcmode="lin" valueType="num">
                                      <p:cBhvr>
                                        <p:cTn id="26" dur="250" fill="hold"/>
                                        <p:tgtEl>
                                          <p:spTgt spid="65"/>
                                        </p:tgtEl>
                                        <p:attrNameLst>
                                          <p:attrName>ppt_x</p:attrName>
                                        </p:attrNameLst>
                                      </p:cBhvr>
                                      <p:tavLst>
                                        <p:tav tm="0">
                                          <p:val>
                                            <p:fltVal val="0.5"/>
                                          </p:val>
                                        </p:tav>
                                        <p:tav tm="100000">
                                          <p:val>
                                            <p:strVal val="#ppt_x"/>
                                          </p:val>
                                        </p:tav>
                                      </p:tavLst>
                                    </p:anim>
                                    <p:anim calcmode="lin" valueType="num">
                                      <p:cBhvr>
                                        <p:cTn id="27" dur="250" fill="hold"/>
                                        <p:tgtEl>
                                          <p:spTgt spid="65"/>
                                        </p:tgtEl>
                                        <p:attrNameLst>
                                          <p:attrName>ppt_y</p:attrName>
                                        </p:attrNameLst>
                                      </p:cBhvr>
                                      <p:tavLst>
                                        <p:tav tm="0">
                                          <p:val>
                                            <p:fltVal val="0.5"/>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500"/>
                                        <p:tgtEl>
                                          <p:spTgt spid="48"/>
                                        </p:tgtEl>
                                      </p:cBhvr>
                                    </p:animEffect>
                                  </p:childTnLst>
                                </p:cTn>
                              </p:par>
                            </p:childTnLst>
                          </p:cTn>
                        </p:par>
                        <p:par>
                          <p:cTn id="32" fill="hold">
                            <p:stCondLst>
                              <p:cond delay="1500"/>
                            </p:stCondLst>
                            <p:childTnLst>
                              <p:par>
                                <p:cTn id="33" presetID="1" presetClass="entr" presetSubtype="0"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par>
                          <p:cTn id="35" fill="hold">
                            <p:stCondLst>
                              <p:cond delay="1500"/>
                            </p:stCondLst>
                            <p:childTnLst>
                              <p:par>
                                <p:cTn id="36" presetID="23" presetClass="entr" presetSubtype="528" fill="hold" grpId="0" nodeType="afterEffect">
                                  <p:stCondLst>
                                    <p:cond delay="0"/>
                                  </p:stCondLst>
                                  <p:childTnLst>
                                    <p:set>
                                      <p:cBhvr>
                                        <p:cTn id="37" dur="1" fill="hold">
                                          <p:stCondLst>
                                            <p:cond delay="0"/>
                                          </p:stCondLst>
                                        </p:cTn>
                                        <p:tgtEl>
                                          <p:spTgt spid="80"/>
                                        </p:tgtEl>
                                        <p:attrNameLst>
                                          <p:attrName>style.visibility</p:attrName>
                                        </p:attrNameLst>
                                      </p:cBhvr>
                                      <p:to>
                                        <p:strVal val="visible"/>
                                      </p:to>
                                    </p:set>
                                    <p:anim calcmode="lin" valueType="num">
                                      <p:cBhvr>
                                        <p:cTn id="38" dur="250" fill="hold"/>
                                        <p:tgtEl>
                                          <p:spTgt spid="80"/>
                                        </p:tgtEl>
                                        <p:attrNameLst>
                                          <p:attrName>ppt_w</p:attrName>
                                        </p:attrNameLst>
                                      </p:cBhvr>
                                      <p:tavLst>
                                        <p:tav tm="0">
                                          <p:val>
                                            <p:fltVal val="0"/>
                                          </p:val>
                                        </p:tav>
                                        <p:tav tm="100000">
                                          <p:val>
                                            <p:strVal val="#ppt_w"/>
                                          </p:val>
                                        </p:tav>
                                      </p:tavLst>
                                    </p:anim>
                                    <p:anim calcmode="lin" valueType="num">
                                      <p:cBhvr>
                                        <p:cTn id="39" dur="250" fill="hold"/>
                                        <p:tgtEl>
                                          <p:spTgt spid="80"/>
                                        </p:tgtEl>
                                        <p:attrNameLst>
                                          <p:attrName>ppt_h</p:attrName>
                                        </p:attrNameLst>
                                      </p:cBhvr>
                                      <p:tavLst>
                                        <p:tav tm="0">
                                          <p:val>
                                            <p:fltVal val="0"/>
                                          </p:val>
                                        </p:tav>
                                        <p:tav tm="100000">
                                          <p:val>
                                            <p:strVal val="#ppt_h"/>
                                          </p:val>
                                        </p:tav>
                                      </p:tavLst>
                                    </p:anim>
                                    <p:anim calcmode="lin" valueType="num">
                                      <p:cBhvr>
                                        <p:cTn id="40" dur="250" fill="hold"/>
                                        <p:tgtEl>
                                          <p:spTgt spid="80"/>
                                        </p:tgtEl>
                                        <p:attrNameLst>
                                          <p:attrName>ppt_x</p:attrName>
                                        </p:attrNameLst>
                                      </p:cBhvr>
                                      <p:tavLst>
                                        <p:tav tm="0">
                                          <p:val>
                                            <p:fltVal val="0.5"/>
                                          </p:val>
                                        </p:tav>
                                        <p:tav tm="100000">
                                          <p:val>
                                            <p:strVal val="#ppt_x"/>
                                          </p:val>
                                        </p:tav>
                                      </p:tavLst>
                                    </p:anim>
                                    <p:anim calcmode="lin" valueType="num">
                                      <p:cBhvr>
                                        <p:cTn id="41" dur="250" fill="hold"/>
                                        <p:tgtEl>
                                          <p:spTgt spid="80"/>
                                        </p:tgtEl>
                                        <p:attrNameLst>
                                          <p:attrName>ppt_y</p:attrName>
                                        </p:attrNameLst>
                                      </p:cBhvr>
                                      <p:tavLst>
                                        <p:tav tm="0">
                                          <p:val>
                                            <p:fltVal val="0.5"/>
                                          </p:val>
                                        </p:tav>
                                        <p:tav tm="100000">
                                          <p:val>
                                            <p:strVal val="#ppt_y"/>
                                          </p:val>
                                        </p:tav>
                                      </p:tavLst>
                                    </p:anim>
                                  </p:childTnLst>
                                </p:cTn>
                              </p:par>
                            </p:childTnLst>
                          </p:cTn>
                        </p:par>
                        <p:par>
                          <p:cTn id="42" fill="hold">
                            <p:stCondLst>
                              <p:cond delay="1750"/>
                            </p:stCondLst>
                            <p:childTnLst>
                              <p:par>
                                <p:cTn id="43" presetID="10" presetClass="entr" presetSubtype="0" fill="hold" grpId="0"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childTnLst>
                                </p:cTn>
                              </p:par>
                            </p:childTnLst>
                          </p:cTn>
                        </p:par>
                        <p:par>
                          <p:cTn id="46" fill="hold">
                            <p:stCondLst>
                              <p:cond delay="2250"/>
                            </p:stCondLst>
                            <p:childTnLst>
                              <p:par>
                                <p:cTn id="47" presetID="1" presetClass="entr" presetSubtype="0"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childTnLst>
                                </p:cTn>
                              </p:par>
                            </p:childTnLst>
                          </p:cTn>
                        </p:par>
                        <p:par>
                          <p:cTn id="49" fill="hold">
                            <p:stCondLst>
                              <p:cond delay="2250"/>
                            </p:stCondLst>
                            <p:childTnLst>
                              <p:par>
                                <p:cTn id="50" presetID="23" presetClass="entr" presetSubtype="528" fill="hold" grpId="0" nodeType="afterEffect">
                                  <p:stCondLst>
                                    <p:cond delay="0"/>
                                  </p:stCondLst>
                                  <p:childTnLst>
                                    <p:set>
                                      <p:cBhvr>
                                        <p:cTn id="51" dur="1" fill="hold">
                                          <p:stCondLst>
                                            <p:cond delay="0"/>
                                          </p:stCondLst>
                                        </p:cTn>
                                        <p:tgtEl>
                                          <p:spTgt spid="81"/>
                                        </p:tgtEl>
                                        <p:attrNameLst>
                                          <p:attrName>style.visibility</p:attrName>
                                        </p:attrNameLst>
                                      </p:cBhvr>
                                      <p:to>
                                        <p:strVal val="visible"/>
                                      </p:to>
                                    </p:set>
                                    <p:anim calcmode="lin" valueType="num">
                                      <p:cBhvr>
                                        <p:cTn id="52" dur="250" fill="hold"/>
                                        <p:tgtEl>
                                          <p:spTgt spid="81"/>
                                        </p:tgtEl>
                                        <p:attrNameLst>
                                          <p:attrName>ppt_w</p:attrName>
                                        </p:attrNameLst>
                                      </p:cBhvr>
                                      <p:tavLst>
                                        <p:tav tm="0">
                                          <p:val>
                                            <p:fltVal val="0"/>
                                          </p:val>
                                        </p:tav>
                                        <p:tav tm="100000">
                                          <p:val>
                                            <p:strVal val="#ppt_w"/>
                                          </p:val>
                                        </p:tav>
                                      </p:tavLst>
                                    </p:anim>
                                    <p:anim calcmode="lin" valueType="num">
                                      <p:cBhvr>
                                        <p:cTn id="53" dur="250" fill="hold"/>
                                        <p:tgtEl>
                                          <p:spTgt spid="81"/>
                                        </p:tgtEl>
                                        <p:attrNameLst>
                                          <p:attrName>ppt_h</p:attrName>
                                        </p:attrNameLst>
                                      </p:cBhvr>
                                      <p:tavLst>
                                        <p:tav tm="0">
                                          <p:val>
                                            <p:fltVal val="0"/>
                                          </p:val>
                                        </p:tav>
                                        <p:tav tm="100000">
                                          <p:val>
                                            <p:strVal val="#ppt_h"/>
                                          </p:val>
                                        </p:tav>
                                      </p:tavLst>
                                    </p:anim>
                                    <p:anim calcmode="lin" valueType="num">
                                      <p:cBhvr>
                                        <p:cTn id="54" dur="250" fill="hold"/>
                                        <p:tgtEl>
                                          <p:spTgt spid="81"/>
                                        </p:tgtEl>
                                        <p:attrNameLst>
                                          <p:attrName>ppt_x</p:attrName>
                                        </p:attrNameLst>
                                      </p:cBhvr>
                                      <p:tavLst>
                                        <p:tav tm="0">
                                          <p:val>
                                            <p:fltVal val="0.5"/>
                                          </p:val>
                                        </p:tav>
                                        <p:tav tm="100000">
                                          <p:val>
                                            <p:strVal val="#ppt_x"/>
                                          </p:val>
                                        </p:tav>
                                      </p:tavLst>
                                    </p:anim>
                                    <p:anim calcmode="lin" valueType="num">
                                      <p:cBhvr>
                                        <p:cTn id="55" dur="250" fill="hold"/>
                                        <p:tgtEl>
                                          <p:spTgt spid="81"/>
                                        </p:tgtEl>
                                        <p:attrNameLst>
                                          <p:attrName>ppt_y</p:attrName>
                                        </p:attrNameLst>
                                      </p:cBhvr>
                                      <p:tavLst>
                                        <p:tav tm="0">
                                          <p:val>
                                            <p:fltVal val="0.5"/>
                                          </p:val>
                                        </p:tav>
                                        <p:tav tm="100000">
                                          <p:val>
                                            <p:strVal val="#ppt_y"/>
                                          </p:val>
                                        </p:tav>
                                      </p:tavLst>
                                    </p:anim>
                                  </p:childTnLst>
                                </p:cTn>
                              </p:par>
                            </p:childTnLst>
                          </p:cTn>
                        </p:par>
                        <p:par>
                          <p:cTn id="56" fill="hold">
                            <p:stCondLst>
                              <p:cond delay="2500"/>
                            </p:stCondLst>
                            <p:childTnLst>
                              <p:par>
                                <p:cTn id="57" presetID="10" presetClass="entr" presetSubtype="0"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500"/>
                                        <p:tgtEl>
                                          <p:spTgt spid="50"/>
                                        </p:tgtEl>
                                      </p:cBhvr>
                                    </p:animEffect>
                                  </p:childTnLst>
                                </p:cTn>
                              </p:par>
                            </p:childTnLst>
                          </p:cTn>
                        </p:par>
                        <p:par>
                          <p:cTn id="60" fill="hold">
                            <p:stCondLst>
                              <p:cond delay="3000"/>
                            </p:stCondLst>
                            <p:childTnLst>
                              <p:par>
                                <p:cTn id="61" presetID="23" presetClass="entr" presetSubtype="528" fill="hold" nodeType="after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anim calcmode="lin" valueType="num">
                                      <p:cBhvr>
                                        <p:cTn id="65" dur="500" fill="hold"/>
                                        <p:tgtEl>
                                          <p:spTgt spid="31"/>
                                        </p:tgtEl>
                                        <p:attrNameLst>
                                          <p:attrName>ppt_x</p:attrName>
                                        </p:attrNameLst>
                                      </p:cBhvr>
                                      <p:tavLst>
                                        <p:tav tm="0">
                                          <p:val>
                                            <p:fltVal val="0.5"/>
                                          </p:val>
                                        </p:tav>
                                        <p:tav tm="100000">
                                          <p:val>
                                            <p:strVal val="#ppt_x"/>
                                          </p:val>
                                        </p:tav>
                                      </p:tavLst>
                                    </p:anim>
                                    <p:anim calcmode="lin" valueType="num">
                                      <p:cBhvr>
                                        <p:cTn id="66" dur="500" fill="hold"/>
                                        <p:tgtEl>
                                          <p:spTgt spid="31"/>
                                        </p:tgtEl>
                                        <p:attrNameLst>
                                          <p:attrName>ppt_y</p:attrName>
                                        </p:attrNameLst>
                                      </p:cBhvr>
                                      <p:tavLst>
                                        <p:tav tm="0">
                                          <p:val>
                                            <p:fltVal val="0.5"/>
                                          </p:val>
                                        </p:tav>
                                        <p:tav tm="100000">
                                          <p:val>
                                            <p:strVal val="#ppt_y"/>
                                          </p:val>
                                        </p:tav>
                                      </p:tavLst>
                                    </p:anim>
                                  </p:childTnLst>
                                </p:cTn>
                              </p:par>
                            </p:childTnLst>
                          </p:cTn>
                        </p:par>
                        <p:par>
                          <p:cTn id="67" fill="hold">
                            <p:stCondLst>
                              <p:cond delay="3500"/>
                            </p:stCondLst>
                            <p:childTnLst>
                              <p:par>
                                <p:cTn id="68" presetID="23" presetClass="entr" presetSubtype="16" fill="hold" nodeType="afterEffect">
                                  <p:stCondLst>
                                    <p:cond delay="0"/>
                                  </p:stCondLst>
                                  <p:childTnLst>
                                    <p:set>
                                      <p:cBhvr>
                                        <p:cTn id="69" dur="1" fill="hold">
                                          <p:stCondLst>
                                            <p:cond delay="0"/>
                                          </p:stCondLst>
                                        </p:cTn>
                                        <p:tgtEl>
                                          <p:spTgt spid="66"/>
                                        </p:tgtEl>
                                        <p:attrNameLst>
                                          <p:attrName>style.visibility</p:attrName>
                                        </p:attrNameLst>
                                      </p:cBhvr>
                                      <p:to>
                                        <p:strVal val="visible"/>
                                      </p:to>
                                    </p:set>
                                    <p:anim calcmode="lin" valueType="num">
                                      <p:cBhvr>
                                        <p:cTn id="70" dur="250" fill="hold"/>
                                        <p:tgtEl>
                                          <p:spTgt spid="66"/>
                                        </p:tgtEl>
                                        <p:attrNameLst>
                                          <p:attrName>ppt_w</p:attrName>
                                        </p:attrNameLst>
                                      </p:cBhvr>
                                      <p:tavLst>
                                        <p:tav tm="0">
                                          <p:val>
                                            <p:fltVal val="0"/>
                                          </p:val>
                                        </p:tav>
                                        <p:tav tm="100000">
                                          <p:val>
                                            <p:strVal val="#ppt_w"/>
                                          </p:val>
                                        </p:tav>
                                      </p:tavLst>
                                    </p:anim>
                                    <p:anim calcmode="lin" valueType="num">
                                      <p:cBhvr>
                                        <p:cTn id="71" dur="250" fill="hold"/>
                                        <p:tgtEl>
                                          <p:spTgt spid="66"/>
                                        </p:tgtEl>
                                        <p:attrNameLst>
                                          <p:attrName>ppt_h</p:attrName>
                                        </p:attrNameLst>
                                      </p:cBhvr>
                                      <p:tavLst>
                                        <p:tav tm="0">
                                          <p:val>
                                            <p:fltVal val="0"/>
                                          </p:val>
                                        </p:tav>
                                        <p:tav tm="100000">
                                          <p:val>
                                            <p:strVal val="#ppt_h"/>
                                          </p:val>
                                        </p:tav>
                                      </p:tavLst>
                                    </p:anim>
                                  </p:childTnLst>
                                </p:cTn>
                              </p:par>
                            </p:childTnLst>
                          </p:cTn>
                        </p:par>
                        <p:par>
                          <p:cTn id="72" fill="hold">
                            <p:stCondLst>
                              <p:cond delay="3750"/>
                            </p:stCondLst>
                            <p:childTnLst>
                              <p:par>
                                <p:cTn id="73" presetID="10" presetClass="entr" presetSubtype="0" fill="hold" grpId="0" nodeType="after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fade">
                                      <p:cBhvr>
                                        <p:cTn id="75" dur="500"/>
                                        <p:tgtEl>
                                          <p:spTgt spid="47"/>
                                        </p:tgtEl>
                                      </p:cBhvr>
                                    </p:animEffect>
                                  </p:childTnLst>
                                </p:cTn>
                              </p:par>
                            </p:childTnLst>
                          </p:cTn>
                        </p:par>
                        <p:par>
                          <p:cTn id="76" fill="hold">
                            <p:stCondLst>
                              <p:cond delay="4250"/>
                            </p:stCondLst>
                            <p:childTnLst>
                              <p:par>
                                <p:cTn id="77" presetID="1" presetClass="entr" presetSubtype="0"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childTnLst>
                                </p:cTn>
                              </p:par>
                            </p:childTnLst>
                          </p:cTn>
                        </p:par>
                        <p:par>
                          <p:cTn id="79" fill="hold">
                            <p:stCondLst>
                              <p:cond delay="4250"/>
                            </p:stCondLst>
                            <p:childTnLst>
                              <p:par>
                                <p:cTn id="80" presetID="23" presetClass="entr" presetSubtype="528" fill="hold" grpId="0" nodeType="afterEffect">
                                  <p:stCondLst>
                                    <p:cond delay="0"/>
                                  </p:stCondLst>
                                  <p:childTnLst>
                                    <p:set>
                                      <p:cBhvr>
                                        <p:cTn id="81" dur="1" fill="hold">
                                          <p:stCondLst>
                                            <p:cond delay="0"/>
                                          </p:stCondLst>
                                        </p:cTn>
                                        <p:tgtEl>
                                          <p:spTgt spid="64"/>
                                        </p:tgtEl>
                                        <p:attrNameLst>
                                          <p:attrName>style.visibility</p:attrName>
                                        </p:attrNameLst>
                                      </p:cBhvr>
                                      <p:to>
                                        <p:strVal val="visible"/>
                                      </p:to>
                                    </p:set>
                                    <p:anim calcmode="lin" valueType="num">
                                      <p:cBhvr>
                                        <p:cTn id="82" dur="250" fill="hold"/>
                                        <p:tgtEl>
                                          <p:spTgt spid="64"/>
                                        </p:tgtEl>
                                        <p:attrNameLst>
                                          <p:attrName>ppt_w</p:attrName>
                                        </p:attrNameLst>
                                      </p:cBhvr>
                                      <p:tavLst>
                                        <p:tav tm="0">
                                          <p:val>
                                            <p:fltVal val="0"/>
                                          </p:val>
                                        </p:tav>
                                        <p:tav tm="100000">
                                          <p:val>
                                            <p:strVal val="#ppt_w"/>
                                          </p:val>
                                        </p:tav>
                                      </p:tavLst>
                                    </p:anim>
                                    <p:anim calcmode="lin" valueType="num">
                                      <p:cBhvr>
                                        <p:cTn id="83" dur="250" fill="hold"/>
                                        <p:tgtEl>
                                          <p:spTgt spid="64"/>
                                        </p:tgtEl>
                                        <p:attrNameLst>
                                          <p:attrName>ppt_h</p:attrName>
                                        </p:attrNameLst>
                                      </p:cBhvr>
                                      <p:tavLst>
                                        <p:tav tm="0">
                                          <p:val>
                                            <p:fltVal val="0"/>
                                          </p:val>
                                        </p:tav>
                                        <p:tav tm="100000">
                                          <p:val>
                                            <p:strVal val="#ppt_h"/>
                                          </p:val>
                                        </p:tav>
                                      </p:tavLst>
                                    </p:anim>
                                    <p:anim calcmode="lin" valueType="num">
                                      <p:cBhvr>
                                        <p:cTn id="84" dur="250" fill="hold"/>
                                        <p:tgtEl>
                                          <p:spTgt spid="64"/>
                                        </p:tgtEl>
                                        <p:attrNameLst>
                                          <p:attrName>ppt_x</p:attrName>
                                        </p:attrNameLst>
                                      </p:cBhvr>
                                      <p:tavLst>
                                        <p:tav tm="0">
                                          <p:val>
                                            <p:fltVal val="0.5"/>
                                          </p:val>
                                        </p:tav>
                                        <p:tav tm="100000">
                                          <p:val>
                                            <p:strVal val="#ppt_x"/>
                                          </p:val>
                                        </p:tav>
                                      </p:tavLst>
                                    </p:anim>
                                    <p:anim calcmode="lin" valueType="num">
                                      <p:cBhvr>
                                        <p:cTn id="85" dur="250" fill="hold"/>
                                        <p:tgtEl>
                                          <p:spTgt spid="64"/>
                                        </p:tgtEl>
                                        <p:attrNameLst>
                                          <p:attrName>ppt_y</p:attrName>
                                        </p:attrNameLst>
                                      </p:cBhvr>
                                      <p:tavLst>
                                        <p:tav tm="0">
                                          <p:val>
                                            <p:fltVal val="0.5"/>
                                          </p:val>
                                        </p:tav>
                                        <p:tav tm="100000">
                                          <p:val>
                                            <p:strVal val="#ppt_y"/>
                                          </p:val>
                                        </p:tav>
                                      </p:tavLst>
                                    </p:anim>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fade">
                                      <p:cBhvr>
                                        <p:cTn id="89" dur="500"/>
                                        <p:tgtEl>
                                          <p:spTgt spid="53"/>
                                        </p:tgtEl>
                                      </p:cBhvr>
                                    </p:animEffect>
                                  </p:childTnLst>
                                </p:cTn>
                              </p:par>
                            </p:childTnLst>
                          </p:cTn>
                        </p:par>
                        <p:par>
                          <p:cTn id="90" fill="hold">
                            <p:stCondLst>
                              <p:cond delay="5000"/>
                            </p:stCondLst>
                            <p:childTnLst>
                              <p:par>
                                <p:cTn id="91" presetID="1" presetClass="entr" presetSubtype="0" fill="hold" nodeType="afterEffect">
                                  <p:stCondLst>
                                    <p:cond delay="0"/>
                                  </p:stCondLst>
                                  <p:childTnLst>
                                    <p:set>
                                      <p:cBhvr>
                                        <p:cTn id="92" dur="1" fill="hold">
                                          <p:stCondLst>
                                            <p:cond delay="0"/>
                                          </p:stCondLst>
                                        </p:cTn>
                                        <p:tgtEl>
                                          <p:spTgt spid="21"/>
                                        </p:tgtEl>
                                        <p:attrNameLst>
                                          <p:attrName>style.visibility</p:attrName>
                                        </p:attrNameLst>
                                      </p:cBhvr>
                                      <p:to>
                                        <p:strVal val="visible"/>
                                      </p:to>
                                    </p:set>
                                  </p:childTnLst>
                                </p:cTn>
                              </p:par>
                            </p:childTnLst>
                          </p:cTn>
                        </p:par>
                        <p:par>
                          <p:cTn id="93" fill="hold">
                            <p:stCondLst>
                              <p:cond delay="5000"/>
                            </p:stCondLst>
                            <p:childTnLst>
                              <p:par>
                                <p:cTn id="94" presetID="23" presetClass="entr" presetSubtype="528" fill="hold" nodeType="afterEffect">
                                  <p:stCondLst>
                                    <p:cond delay="0"/>
                                  </p:stCondLst>
                                  <p:childTnLst>
                                    <p:set>
                                      <p:cBhvr>
                                        <p:cTn id="95" dur="1" fill="hold">
                                          <p:stCondLst>
                                            <p:cond delay="0"/>
                                          </p:stCondLst>
                                        </p:cTn>
                                        <p:tgtEl>
                                          <p:spTgt spid="54"/>
                                        </p:tgtEl>
                                        <p:attrNameLst>
                                          <p:attrName>style.visibility</p:attrName>
                                        </p:attrNameLst>
                                      </p:cBhvr>
                                      <p:to>
                                        <p:strVal val="visible"/>
                                      </p:to>
                                    </p:set>
                                    <p:anim calcmode="lin" valueType="num">
                                      <p:cBhvr>
                                        <p:cTn id="96" dur="250" fill="hold"/>
                                        <p:tgtEl>
                                          <p:spTgt spid="54"/>
                                        </p:tgtEl>
                                        <p:attrNameLst>
                                          <p:attrName>ppt_w</p:attrName>
                                        </p:attrNameLst>
                                      </p:cBhvr>
                                      <p:tavLst>
                                        <p:tav tm="0">
                                          <p:val>
                                            <p:fltVal val="0"/>
                                          </p:val>
                                        </p:tav>
                                        <p:tav tm="100000">
                                          <p:val>
                                            <p:strVal val="#ppt_w"/>
                                          </p:val>
                                        </p:tav>
                                      </p:tavLst>
                                    </p:anim>
                                    <p:anim calcmode="lin" valueType="num">
                                      <p:cBhvr>
                                        <p:cTn id="97" dur="250" fill="hold"/>
                                        <p:tgtEl>
                                          <p:spTgt spid="54"/>
                                        </p:tgtEl>
                                        <p:attrNameLst>
                                          <p:attrName>ppt_h</p:attrName>
                                        </p:attrNameLst>
                                      </p:cBhvr>
                                      <p:tavLst>
                                        <p:tav tm="0">
                                          <p:val>
                                            <p:fltVal val="0"/>
                                          </p:val>
                                        </p:tav>
                                        <p:tav tm="100000">
                                          <p:val>
                                            <p:strVal val="#ppt_h"/>
                                          </p:val>
                                        </p:tav>
                                      </p:tavLst>
                                    </p:anim>
                                    <p:anim calcmode="lin" valueType="num">
                                      <p:cBhvr>
                                        <p:cTn id="98" dur="250" fill="hold"/>
                                        <p:tgtEl>
                                          <p:spTgt spid="54"/>
                                        </p:tgtEl>
                                        <p:attrNameLst>
                                          <p:attrName>ppt_x</p:attrName>
                                        </p:attrNameLst>
                                      </p:cBhvr>
                                      <p:tavLst>
                                        <p:tav tm="0">
                                          <p:val>
                                            <p:fltVal val="0.5"/>
                                          </p:val>
                                        </p:tav>
                                        <p:tav tm="100000">
                                          <p:val>
                                            <p:strVal val="#ppt_x"/>
                                          </p:val>
                                        </p:tav>
                                      </p:tavLst>
                                    </p:anim>
                                    <p:anim calcmode="lin" valueType="num">
                                      <p:cBhvr>
                                        <p:cTn id="99" dur="250" fill="hold"/>
                                        <p:tgtEl>
                                          <p:spTgt spid="54"/>
                                        </p:tgtEl>
                                        <p:attrNameLst>
                                          <p:attrName>ppt_y</p:attrName>
                                        </p:attrNameLst>
                                      </p:cBhvr>
                                      <p:tavLst>
                                        <p:tav tm="0">
                                          <p:val>
                                            <p:fltVal val="0.5"/>
                                          </p:val>
                                        </p:tav>
                                        <p:tav tm="100000">
                                          <p:val>
                                            <p:strVal val="#ppt_y"/>
                                          </p:val>
                                        </p:tav>
                                      </p:tavLst>
                                    </p:anim>
                                  </p:childTnLst>
                                </p:cTn>
                              </p:par>
                            </p:childTnLst>
                          </p:cTn>
                        </p:par>
                        <p:par>
                          <p:cTn id="100" fill="hold">
                            <p:stCondLst>
                              <p:cond delay="5250"/>
                            </p:stCondLst>
                            <p:childTnLst>
                              <p:par>
                                <p:cTn id="101" presetID="10" presetClass="entr" presetSubtype="0" fill="hold" grpId="0" nodeType="afterEffect">
                                  <p:stCondLst>
                                    <p:cond delay="0"/>
                                  </p:stCondLst>
                                  <p:childTnLst>
                                    <p:set>
                                      <p:cBhvr>
                                        <p:cTn id="102" dur="1" fill="hold">
                                          <p:stCondLst>
                                            <p:cond delay="0"/>
                                          </p:stCondLst>
                                        </p:cTn>
                                        <p:tgtEl>
                                          <p:spTgt spid="52"/>
                                        </p:tgtEl>
                                        <p:attrNameLst>
                                          <p:attrName>style.visibility</p:attrName>
                                        </p:attrNameLst>
                                      </p:cBhvr>
                                      <p:to>
                                        <p:strVal val="visible"/>
                                      </p:to>
                                    </p:set>
                                    <p:animEffect transition="in" filter="fade">
                                      <p:cBhvr>
                                        <p:cTn id="103" dur="500"/>
                                        <p:tgtEl>
                                          <p:spTgt spid="52"/>
                                        </p:tgtEl>
                                      </p:cBhvr>
                                    </p:animEffect>
                                  </p:childTnLst>
                                </p:cTn>
                              </p:par>
                            </p:childTnLst>
                          </p:cTn>
                        </p:par>
                        <p:par>
                          <p:cTn id="104" fill="hold">
                            <p:stCondLst>
                              <p:cond delay="5750"/>
                            </p:stCondLst>
                            <p:childTnLst>
                              <p:par>
                                <p:cTn id="105" presetID="1" presetClass="entr" presetSubtype="0" fill="hold" nodeType="afterEffect">
                                  <p:stCondLst>
                                    <p:cond delay="0"/>
                                  </p:stCondLst>
                                  <p:childTnLst>
                                    <p:set>
                                      <p:cBhvr>
                                        <p:cTn id="106" dur="1" fill="hold">
                                          <p:stCondLst>
                                            <p:cond delay="0"/>
                                          </p:stCondLst>
                                        </p:cTn>
                                        <p:tgtEl>
                                          <p:spTgt spid="34"/>
                                        </p:tgtEl>
                                        <p:attrNameLst>
                                          <p:attrName>style.visibility</p:attrName>
                                        </p:attrNameLst>
                                      </p:cBhvr>
                                      <p:to>
                                        <p:strVal val="visible"/>
                                      </p:to>
                                    </p:set>
                                  </p:childTnLst>
                                </p:cTn>
                              </p:par>
                            </p:childTnLst>
                          </p:cTn>
                        </p:par>
                        <p:par>
                          <p:cTn id="107" fill="hold">
                            <p:stCondLst>
                              <p:cond delay="5750"/>
                            </p:stCondLst>
                            <p:childTnLst>
                              <p:par>
                                <p:cTn id="108" presetID="23" presetClass="entr" presetSubtype="528" fill="hold" nodeType="afterEffect">
                                  <p:stCondLst>
                                    <p:cond delay="0"/>
                                  </p:stCondLst>
                                  <p:childTnLst>
                                    <p:set>
                                      <p:cBhvr>
                                        <p:cTn id="109" dur="1" fill="hold">
                                          <p:stCondLst>
                                            <p:cond delay="0"/>
                                          </p:stCondLst>
                                        </p:cTn>
                                        <p:tgtEl>
                                          <p:spTgt spid="58"/>
                                        </p:tgtEl>
                                        <p:attrNameLst>
                                          <p:attrName>style.visibility</p:attrName>
                                        </p:attrNameLst>
                                      </p:cBhvr>
                                      <p:to>
                                        <p:strVal val="visible"/>
                                      </p:to>
                                    </p:set>
                                    <p:anim calcmode="lin" valueType="num">
                                      <p:cBhvr>
                                        <p:cTn id="110" dur="250" fill="hold"/>
                                        <p:tgtEl>
                                          <p:spTgt spid="58"/>
                                        </p:tgtEl>
                                        <p:attrNameLst>
                                          <p:attrName>ppt_w</p:attrName>
                                        </p:attrNameLst>
                                      </p:cBhvr>
                                      <p:tavLst>
                                        <p:tav tm="0">
                                          <p:val>
                                            <p:fltVal val="0"/>
                                          </p:val>
                                        </p:tav>
                                        <p:tav tm="100000">
                                          <p:val>
                                            <p:strVal val="#ppt_w"/>
                                          </p:val>
                                        </p:tav>
                                      </p:tavLst>
                                    </p:anim>
                                    <p:anim calcmode="lin" valueType="num">
                                      <p:cBhvr>
                                        <p:cTn id="111" dur="250" fill="hold"/>
                                        <p:tgtEl>
                                          <p:spTgt spid="58"/>
                                        </p:tgtEl>
                                        <p:attrNameLst>
                                          <p:attrName>ppt_h</p:attrName>
                                        </p:attrNameLst>
                                      </p:cBhvr>
                                      <p:tavLst>
                                        <p:tav tm="0">
                                          <p:val>
                                            <p:fltVal val="0"/>
                                          </p:val>
                                        </p:tav>
                                        <p:tav tm="100000">
                                          <p:val>
                                            <p:strVal val="#ppt_h"/>
                                          </p:val>
                                        </p:tav>
                                      </p:tavLst>
                                    </p:anim>
                                    <p:anim calcmode="lin" valueType="num">
                                      <p:cBhvr>
                                        <p:cTn id="112" dur="250" fill="hold"/>
                                        <p:tgtEl>
                                          <p:spTgt spid="58"/>
                                        </p:tgtEl>
                                        <p:attrNameLst>
                                          <p:attrName>ppt_x</p:attrName>
                                        </p:attrNameLst>
                                      </p:cBhvr>
                                      <p:tavLst>
                                        <p:tav tm="0">
                                          <p:val>
                                            <p:fltVal val="0.5"/>
                                          </p:val>
                                        </p:tav>
                                        <p:tav tm="100000">
                                          <p:val>
                                            <p:strVal val="#ppt_x"/>
                                          </p:val>
                                        </p:tav>
                                      </p:tavLst>
                                    </p:anim>
                                    <p:anim calcmode="lin" valueType="num">
                                      <p:cBhvr>
                                        <p:cTn id="113" dur="250" fill="hold"/>
                                        <p:tgtEl>
                                          <p:spTgt spid="58"/>
                                        </p:tgtEl>
                                        <p:attrNameLst>
                                          <p:attrName>ppt_y</p:attrName>
                                        </p:attrNameLst>
                                      </p:cBhvr>
                                      <p:tavLst>
                                        <p:tav tm="0">
                                          <p:val>
                                            <p:fltVal val="0.5"/>
                                          </p:val>
                                        </p:tav>
                                        <p:tav tm="100000">
                                          <p:val>
                                            <p:strVal val="#ppt_y"/>
                                          </p:val>
                                        </p:tav>
                                      </p:tavLst>
                                    </p:anim>
                                  </p:childTnLst>
                                </p:cTn>
                              </p:par>
                            </p:childTnLst>
                          </p:cTn>
                        </p:par>
                        <p:par>
                          <p:cTn id="114" fill="hold">
                            <p:stCondLst>
                              <p:cond delay="6000"/>
                            </p:stCondLst>
                            <p:childTnLst>
                              <p:par>
                                <p:cTn id="115" presetID="10" presetClass="entr" presetSubtype="0" fill="hold" grpId="0" nodeType="afterEffect">
                                  <p:stCondLst>
                                    <p:cond delay="0"/>
                                  </p:stCondLst>
                                  <p:childTnLst>
                                    <p:set>
                                      <p:cBhvr>
                                        <p:cTn id="116" dur="1" fill="hold">
                                          <p:stCondLst>
                                            <p:cond delay="0"/>
                                          </p:stCondLst>
                                        </p:cTn>
                                        <p:tgtEl>
                                          <p:spTgt spid="51"/>
                                        </p:tgtEl>
                                        <p:attrNameLst>
                                          <p:attrName>style.visibility</p:attrName>
                                        </p:attrNameLst>
                                      </p:cBhvr>
                                      <p:to>
                                        <p:strVal val="visible"/>
                                      </p:to>
                                    </p:set>
                                    <p:animEffect transition="in" filter="fade">
                                      <p:cBhvr>
                                        <p:cTn id="11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0" grpId="0"/>
      <p:bldP spid="51" grpId="0"/>
      <p:bldP spid="52" grpId="0"/>
      <p:bldP spid="53" grpId="0"/>
      <p:bldP spid="64" grpId="0" animBg="1"/>
      <p:bldP spid="65" grpId="0" animBg="1"/>
      <p:bldP spid="80" grpId="0" animBg="1"/>
      <p:bldP spid="8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12</a:t>
            </a:fld>
            <a:endParaRPr lang="es-ES" sz="900"/>
          </a:p>
        </p:txBody>
      </p:sp>
      <p:grpSp>
        <p:nvGrpSpPr>
          <p:cNvPr id="3" name="组合 2"/>
          <p:cNvGrpSpPr/>
          <p:nvPr/>
        </p:nvGrpSpPr>
        <p:grpSpPr>
          <a:xfrm>
            <a:off x="3601641" y="1156544"/>
            <a:ext cx="2092325" cy="2092325"/>
            <a:chOff x="3610978" y="796504"/>
            <a:chExt cx="2092325" cy="2092325"/>
          </a:xfrm>
        </p:grpSpPr>
        <p:cxnSp>
          <p:nvCxnSpPr>
            <p:cNvPr id="4" name="MH_Other_1"/>
            <p:cNvCxnSpPr/>
            <p:nvPr>
              <p:custDataLst>
                <p:tags r:id="rId8"/>
              </p:custDataLst>
            </p:nvPr>
          </p:nvCxnSpPr>
          <p:spPr>
            <a:xfrm flipV="1">
              <a:off x="3730040" y="915566"/>
              <a:ext cx="1854200" cy="1854200"/>
            </a:xfrm>
            <a:prstGeom prst="line">
              <a:avLst/>
            </a:prstGeom>
            <a:ln w="19050">
              <a:solidFill>
                <a:srgbClr val="DC0917"/>
              </a:solidFill>
            </a:ln>
          </p:spPr>
          <p:style>
            <a:lnRef idx="1">
              <a:schemeClr val="accent1"/>
            </a:lnRef>
            <a:fillRef idx="0">
              <a:schemeClr val="accent1"/>
            </a:fillRef>
            <a:effectRef idx="0">
              <a:schemeClr val="accent1"/>
            </a:effectRef>
            <a:fontRef idx="minor">
              <a:schemeClr val="tx1"/>
            </a:fontRef>
          </p:style>
        </p:cxnSp>
        <p:sp>
          <p:nvSpPr>
            <p:cNvPr id="5" name="MH_Other_2"/>
            <p:cNvSpPr/>
            <p:nvPr>
              <p:custDataLst>
                <p:tags r:id="rId9"/>
              </p:custDataLst>
            </p:nvPr>
          </p:nvSpPr>
          <p:spPr>
            <a:xfrm>
              <a:off x="3610978" y="796504"/>
              <a:ext cx="2092325" cy="2092325"/>
            </a:xfrm>
            <a:prstGeom prst="ellipse">
              <a:avLst/>
            </a:prstGeom>
            <a:solidFill>
              <a:srgbClr val="FEFFFF"/>
            </a:solidFill>
            <a:ln w="19050">
              <a:solidFill>
                <a:srgbClr val="DC091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a typeface="微软雅黑" panose="020B0503020204020204" pitchFamily="34" charset="-122"/>
              </a:endParaRPr>
            </a:p>
          </p:txBody>
        </p:sp>
      </p:grpSp>
      <p:sp>
        <p:nvSpPr>
          <p:cNvPr id="6" name="MH_Picture_2"/>
          <p:cNvSpPr/>
          <p:nvPr>
            <p:custDataLst>
              <p:tags r:id="rId1"/>
            </p:custDataLst>
          </p:nvPr>
        </p:nvSpPr>
        <p:spPr>
          <a:xfrm>
            <a:off x="3720703" y="1275606"/>
            <a:ext cx="1854200" cy="1854200"/>
          </a:xfrm>
          <a:prstGeom prst="ellipse">
            <a:avLst/>
          </a:prstGeom>
          <a:blipFill dpi="0" rotWithShape="1">
            <a:blip r:embed="rId12" cstate="email">
              <a:extLst>
                <a:ext uri="{28A0092B-C50C-407E-A947-70E740481C1C}">
                  <a14:useLocalDpi xmlns:a14="http://schemas.microsoft.com/office/drawing/2010/main"/>
                </a:ext>
              </a:extLst>
            </a:blip>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lnSpc>
                <a:spcPct val="150000"/>
              </a:lnSpc>
              <a:spcBef>
                <a:spcPts val="0"/>
              </a:spcBef>
              <a:spcAft>
                <a:spcPts val="0"/>
              </a:spcAft>
              <a:defRPr/>
            </a:pPr>
            <a:endParaRPr lang="zh-CN" altLang="en-US" dirty="0">
              <a:solidFill>
                <a:schemeClr val="bg1">
                  <a:lumMod val="65000"/>
                </a:schemeClr>
              </a:solidFill>
              <a:ea typeface="微软雅黑" panose="020B0503020204020204" pitchFamily="34" charset="-122"/>
            </a:endParaRPr>
          </a:p>
        </p:txBody>
      </p:sp>
      <p:grpSp>
        <p:nvGrpSpPr>
          <p:cNvPr id="7" name="组合 6"/>
          <p:cNvGrpSpPr/>
          <p:nvPr/>
        </p:nvGrpSpPr>
        <p:grpSpPr>
          <a:xfrm>
            <a:off x="6354366" y="1288306"/>
            <a:ext cx="1825625" cy="1827213"/>
            <a:chOff x="6363703" y="928266"/>
            <a:chExt cx="1825625" cy="1827213"/>
          </a:xfrm>
        </p:grpSpPr>
        <p:cxnSp>
          <p:nvCxnSpPr>
            <p:cNvPr id="8" name="MH_Other_3"/>
            <p:cNvCxnSpPr/>
            <p:nvPr>
              <p:custDataLst>
                <p:tags r:id="rId6"/>
              </p:custDataLst>
            </p:nvPr>
          </p:nvCxnSpPr>
          <p:spPr>
            <a:xfrm flipV="1">
              <a:off x="6466890" y="1033041"/>
              <a:ext cx="1619250" cy="1619250"/>
            </a:xfrm>
            <a:prstGeom prst="line">
              <a:avLst/>
            </a:prstGeom>
            <a:ln w="19050">
              <a:solidFill>
                <a:srgbClr val="DC0917"/>
              </a:solidFill>
            </a:ln>
          </p:spPr>
          <p:style>
            <a:lnRef idx="1">
              <a:schemeClr val="accent1"/>
            </a:lnRef>
            <a:fillRef idx="0">
              <a:schemeClr val="accent1"/>
            </a:fillRef>
            <a:effectRef idx="0">
              <a:schemeClr val="accent1"/>
            </a:effectRef>
            <a:fontRef idx="minor">
              <a:schemeClr val="tx1"/>
            </a:fontRef>
          </p:style>
        </p:cxnSp>
        <p:sp>
          <p:nvSpPr>
            <p:cNvPr id="9" name="MH_Other_4"/>
            <p:cNvSpPr/>
            <p:nvPr>
              <p:custDataLst>
                <p:tags r:id="rId7"/>
              </p:custDataLst>
            </p:nvPr>
          </p:nvSpPr>
          <p:spPr>
            <a:xfrm>
              <a:off x="6363703" y="928266"/>
              <a:ext cx="1825625" cy="1827213"/>
            </a:xfrm>
            <a:prstGeom prst="ellipse">
              <a:avLst/>
            </a:prstGeom>
            <a:solidFill>
              <a:srgbClr val="FEFFFF"/>
            </a:solidFill>
            <a:ln w="19050">
              <a:solidFill>
                <a:srgbClr val="DC091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a typeface="微软雅黑" panose="020B0503020204020204" pitchFamily="34" charset="-122"/>
              </a:endParaRPr>
            </a:p>
          </p:txBody>
        </p:sp>
      </p:grpSp>
      <p:sp>
        <p:nvSpPr>
          <p:cNvPr id="10" name="MH_Picture_3"/>
          <p:cNvSpPr/>
          <p:nvPr>
            <p:custDataLst>
              <p:tags r:id="rId2"/>
            </p:custDataLst>
          </p:nvPr>
        </p:nvSpPr>
        <p:spPr>
          <a:xfrm>
            <a:off x="6457553" y="1393081"/>
            <a:ext cx="1619250" cy="1619250"/>
          </a:xfrm>
          <a:prstGeom prst="ellipse">
            <a:avLst/>
          </a:prstGeom>
          <a:blipFill dpi="0" rotWithShape="1">
            <a:blip r:embed="rId13" cstate="email">
              <a:extLst>
                <a:ext uri="{28A0092B-C50C-407E-A947-70E740481C1C}">
                  <a14:useLocalDpi xmlns:a14="http://schemas.microsoft.com/office/drawing/2010/main"/>
                </a:ext>
              </a:extLst>
            </a:blip>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lnSpc>
                <a:spcPct val="150000"/>
              </a:lnSpc>
              <a:spcBef>
                <a:spcPts val="0"/>
              </a:spcBef>
              <a:spcAft>
                <a:spcPts val="0"/>
              </a:spcAft>
              <a:defRPr/>
            </a:pPr>
            <a:endParaRPr lang="zh-CN" altLang="en-US" dirty="0">
              <a:solidFill>
                <a:schemeClr val="bg1">
                  <a:lumMod val="65000"/>
                </a:schemeClr>
              </a:solidFill>
              <a:ea typeface="微软雅黑" panose="020B0503020204020204" pitchFamily="34" charset="-122"/>
            </a:endParaRPr>
          </a:p>
        </p:txBody>
      </p:sp>
      <p:grpSp>
        <p:nvGrpSpPr>
          <p:cNvPr id="11" name="组合 10"/>
          <p:cNvGrpSpPr/>
          <p:nvPr/>
        </p:nvGrpSpPr>
        <p:grpSpPr>
          <a:xfrm>
            <a:off x="1115616" y="1288306"/>
            <a:ext cx="1825625" cy="1827213"/>
            <a:chOff x="1124953" y="928266"/>
            <a:chExt cx="1825625" cy="1827213"/>
          </a:xfrm>
        </p:grpSpPr>
        <p:cxnSp>
          <p:nvCxnSpPr>
            <p:cNvPr id="12" name="MH_Other_5"/>
            <p:cNvCxnSpPr/>
            <p:nvPr>
              <p:custDataLst>
                <p:tags r:id="rId4"/>
              </p:custDataLst>
            </p:nvPr>
          </p:nvCxnSpPr>
          <p:spPr>
            <a:xfrm flipV="1">
              <a:off x="1228140" y="1033041"/>
              <a:ext cx="1619250" cy="1619250"/>
            </a:xfrm>
            <a:prstGeom prst="line">
              <a:avLst/>
            </a:prstGeom>
            <a:ln w="19050">
              <a:solidFill>
                <a:srgbClr val="DC0917"/>
              </a:solidFill>
            </a:ln>
          </p:spPr>
          <p:style>
            <a:lnRef idx="1">
              <a:schemeClr val="accent1"/>
            </a:lnRef>
            <a:fillRef idx="0">
              <a:schemeClr val="accent1"/>
            </a:fillRef>
            <a:effectRef idx="0">
              <a:schemeClr val="accent1"/>
            </a:effectRef>
            <a:fontRef idx="minor">
              <a:schemeClr val="tx1"/>
            </a:fontRef>
          </p:style>
        </p:cxnSp>
        <p:sp>
          <p:nvSpPr>
            <p:cNvPr id="13" name="MH_Other_6"/>
            <p:cNvSpPr/>
            <p:nvPr>
              <p:custDataLst>
                <p:tags r:id="rId5"/>
              </p:custDataLst>
            </p:nvPr>
          </p:nvSpPr>
          <p:spPr>
            <a:xfrm>
              <a:off x="1124953" y="928266"/>
              <a:ext cx="1825625" cy="1827213"/>
            </a:xfrm>
            <a:prstGeom prst="ellipse">
              <a:avLst/>
            </a:prstGeom>
            <a:solidFill>
              <a:srgbClr val="FEFFFF"/>
            </a:solidFill>
            <a:ln w="19050">
              <a:solidFill>
                <a:srgbClr val="DC091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a typeface="微软雅黑" panose="020B0503020204020204" pitchFamily="34" charset="-122"/>
              </a:endParaRPr>
            </a:p>
          </p:txBody>
        </p:sp>
      </p:grpSp>
      <p:sp>
        <p:nvSpPr>
          <p:cNvPr id="14" name="MH_Picture_1"/>
          <p:cNvSpPr/>
          <p:nvPr>
            <p:custDataLst>
              <p:tags r:id="rId3"/>
            </p:custDataLst>
          </p:nvPr>
        </p:nvSpPr>
        <p:spPr>
          <a:xfrm>
            <a:off x="1218803" y="1393081"/>
            <a:ext cx="1619250" cy="1619250"/>
          </a:xfrm>
          <a:prstGeom prst="ellipse">
            <a:avLst/>
          </a:prstGeom>
          <a:blipFill dpi="0" rotWithShape="1">
            <a:blip r:embed="rId14" cstate="email">
              <a:extLst>
                <a:ext uri="{28A0092B-C50C-407E-A947-70E740481C1C}">
                  <a14:useLocalDpi xmlns:a14="http://schemas.microsoft.com/office/drawing/2010/main"/>
                </a:ext>
              </a:extLst>
            </a:blip>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lnSpc>
                <a:spcPct val="150000"/>
              </a:lnSpc>
              <a:spcBef>
                <a:spcPts val="0"/>
              </a:spcBef>
              <a:spcAft>
                <a:spcPts val="0"/>
              </a:spcAft>
              <a:defRPr/>
            </a:pPr>
            <a:endParaRPr lang="zh-CN" altLang="en-US" dirty="0">
              <a:solidFill>
                <a:schemeClr val="bg1">
                  <a:lumMod val="65000"/>
                </a:schemeClr>
              </a:solidFill>
              <a:ea typeface="微软雅黑" panose="020B0503020204020204" pitchFamily="34" charset="-122"/>
            </a:endParaRPr>
          </a:p>
        </p:txBody>
      </p:sp>
      <p:sp>
        <p:nvSpPr>
          <p:cNvPr id="15" name="矩形 55"/>
          <p:cNvSpPr/>
          <p:nvPr/>
        </p:nvSpPr>
        <p:spPr>
          <a:xfrm>
            <a:off x="1115617" y="3248869"/>
            <a:ext cx="1825624" cy="1231106"/>
          </a:xfrm>
          <a:prstGeom prst="rect">
            <a:avLst/>
          </a:prstGeom>
        </p:spPr>
        <p:txBody>
          <a:bodyPr wrap="square">
            <a:spAutoFit/>
          </a:bodyPr>
          <a:lstStyle/>
          <a:p>
            <a:pPr algn="ctr"/>
            <a:r>
              <a:rPr lang="zh-CN" altLang="en-US" sz="1100" b="1" dirty="0" smtClean="0">
                <a:solidFill>
                  <a:schemeClr val="tx1">
                    <a:lumMod val="75000"/>
                  </a:schemeClr>
                </a:solidFill>
                <a:latin typeface="微软雅黑" panose="020B0503020204020204" pitchFamily="34" charset="-122"/>
                <a:ea typeface="微软雅黑" panose="020B0503020204020204" pitchFamily="34" charset="-122"/>
              </a:rPr>
              <a:t>职务姓名</a:t>
            </a:r>
            <a:endParaRPr lang="en-US" altLang="zh-CN" sz="1100" b="1" dirty="0" smtClean="0">
              <a:solidFill>
                <a:schemeClr val="tx1">
                  <a:lumMod val="75000"/>
                </a:schemeClr>
              </a:solidFill>
              <a:latin typeface="微软雅黑" panose="020B0503020204020204" pitchFamily="34" charset="-122"/>
              <a:ea typeface="微软雅黑" panose="020B0503020204020204" pitchFamily="34" charset="-122"/>
            </a:endParaRPr>
          </a:p>
          <a:p>
            <a:r>
              <a:rPr lang="zh-CN" altLang="en-US" sz="900" dirty="0" smtClean="0">
                <a:solidFill>
                  <a:schemeClr val="tx1">
                    <a:lumMod val="75000"/>
                  </a:schemeClr>
                </a:solidFill>
                <a:latin typeface="微软雅黑" panose="020B0503020204020204" pitchFamily="34" charset="-122"/>
                <a:ea typeface="微软雅黑" panose="020B0503020204020204" pitchFamily="34" charset="-122"/>
              </a:rPr>
              <a:t>单击选中图片，右键，设置图片格式，填充，图片或文理填充，文件，选择你要的图片即可</a:t>
            </a:r>
            <a:endParaRPr lang="en-US" altLang="zh-CN" sz="900" dirty="0" smtClean="0">
              <a:solidFill>
                <a:schemeClr val="tx1">
                  <a:lumMod val="75000"/>
                </a:schemeClr>
              </a:solidFill>
              <a:latin typeface="微软雅黑" panose="020B0503020204020204" pitchFamily="34" charset="-122"/>
              <a:ea typeface="微软雅黑" panose="020B0503020204020204" pitchFamily="34" charset="-122"/>
            </a:endParaRPr>
          </a:p>
          <a:p>
            <a:endParaRPr lang="en-US" altLang="zh-CN" sz="900" dirty="0">
              <a:solidFill>
                <a:schemeClr val="tx1">
                  <a:lumMod val="7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schemeClr>
                </a:solidFill>
                <a:latin typeface="微软雅黑" panose="020B0503020204020204" pitchFamily="34" charset="-122"/>
                <a:ea typeface="微软雅黑" panose="020B0503020204020204" pitchFamily="34" charset="-122"/>
              </a:rPr>
              <a:t>单击选中图片，右键，设置图片格式，填充，图片或文理填充，文件，选择你要的图片即</a:t>
            </a:r>
            <a:r>
              <a:rPr lang="zh-CN" altLang="en-US" sz="900" dirty="0" smtClean="0">
                <a:solidFill>
                  <a:schemeClr val="tx1">
                    <a:lumMod val="75000"/>
                  </a:schemeClr>
                </a:solidFill>
                <a:latin typeface="微软雅黑" panose="020B0503020204020204" pitchFamily="34" charset="-122"/>
                <a:ea typeface="微软雅黑" panose="020B0503020204020204" pitchFamily="34" charset="-122"/>
              </a:rPr>
              <a:t>可</a:t>
            </a:r>
            <a:endParaRPr lang="zh-CN" altLang="en-US" sz="900" dirty="0">
              <a:solidFill>
                <a:schemeClr val="tx1">
                  <a:lumMod val="75000"/>
                </a:schemeClr>
              </a:solidFill>
              <a:latin typeface="微软雅黑" panose="020B0503020204020204" pitchFamily="34" charset="-122"/>
              <a:ea typeface="微软雅黑" panose="020B0503020204020204" pitchFamily="34" charset="-122"/>
            </a:endParaRPr>
          </a:p>
        </p:txBody>
      </p:sp>
      <p:sp>
        <p:nvSpPr>
          <p:cNvPr id="16" name="矩形 55"/>
          <p:cNvSpPr/>
          <p:nvPr/>
        </p:nvSpPr>
        <p:spPr>
          <a:xfrm>
            <a:off x="3685635" y="3356868"/>
            <a:ext cx="1825624" cy="1231106"/>
          </a:xfrm>
          <a:prstGeom prst="rect">
            <a:avLst/>
          </a:prstGeom>
        </p:spPr>
        <p:txBody>
          <a:bodyPr wrap="square">
            <a:spAutoFit/>
          </a:bodyPr>
          <a:lstStyle/>
          <a:p>
            <a:pPr algn="ctr"/>
            <a:r>
              <a:rPr lang="zh-CN" altLang="en-US" sz="1100" b="1" dirty="0" smtClean="0">
                <a:solidFill>
                  <a:schemeClr val="tx1">
                    <a:lumMod val="75000"/>
                  </a:schemeClr>
                </a:solidFill>
                <a:latin typeface="微软雅黑" panose="020B0503020204020204" pitchFamily="34" charset="-122"/>
                <a:ea typeface="微软雅黑" panose="020B0503020204020204" pitchFamily="34" charset="-122"/>
              </a:rPr>
              <a:t>职务姓名</a:t>
            </a:r>
            <a:endParaRPr lang="en-US" altLang="zh-CN" sz="1100" b="1" dirty="0" smtClean="0">
              <a:solidFill>
                <a:schemeClr val="tx1">
                  <a:lumMod val="75000"/>
                </a:schemeClr>
              </a:solidFill>
              <a:latin typeface="微软雅黑" panose="020B0503020204020204" pitchFamily="34" charset="-122"/>
              <a:ea typeface="微软雅黑" panose="020B0503020204020204" pitchFamily="34" charset="-122"/>
            </a:endParaRPr>
          </a:p>
          <a:p>
            <a:r>
              <a:rPr lang="zh-CN" altLang="en-US" sz="900" dirty="0" smtClean="0">
                <a:solidFill>
                  <a:schemeClr val="tx1">
                    <a:lumMod val="75000"/>
                  </a:schemeClr>
                </a:solidFill>
                <a:latin typeface="微软雅黑" panose="020B0503020204020204" pitchFamily="34" charset="-122"/>
                <a:ea typeface="微软雅黑" panose="020B0503020204020204" pitchFamily="34" charset="-122"/>
              </a:rPr>
              <a:t>单击选中图片，右键，设置图片格式，填充，图片或文理填充，文件，选择你要的图片即可</a:t>
            </a:r>
            <a:endParaRPr lang="en-US" altLang="zh-CN" sz="900" dirty="0" smtClean="0">
              <a:solidFill>
                <a:schemeClr val="tx1">
                  <a:lumMod val="75000"/>
                </a:schemeClr>
              </a:solidFill>
              <a:latin typeface="微软雅黑" panose="020B0503020204020204" pitchFamily="34" charset="-122"/>
              <a:ea typeface="微软雅黑" panose="020B0503020204020204" pitchFamily="34" charset="-122"/>
            </a:endParaRPr>
          </a:p>
          <a:p>
            <a:endParaRPr lang="en-US" altLang="zh-CN" sz="900" dirty="0">
              <a:solidFill>
                <a:schemeClr val="tx1">
                  <a:lumMod val="7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schemeClr>
                </a:solidFill>
                <a:latin typeface="微软雅黑" panose="020B0503020204020204" pitchFamily="34" charset="-122"/>
                <a:ea typeface="微软雅黑" panose="020B0503020204020204" pitchFamily="34" charset="-122"/>
              </a:rPr>
              <a:t>单击选中图片，右键，设置图片格式，填充，图片或文理填充，文件，选择你要的图片即</a:t>
            </a:r>
            <a:r>
              <a:rPr lang="zh-CN" altLang="en-US" sz="900" dirty="0" smtClean="0">
                <a:solidFill>
                  <a:schemeClr val="tx1">
                    <a:lumMod val="75000"/>
                  </a:schemeClr>
                </a:solidFill>
                <a:latin typeface="微软雅黑" panose="020B0503020204020204" pitchFamily="34" charset="-122"/>
                <a:ea typeface="微软雅黑" panose="020B0503020204020204" pitchFamily="34" charset="-122"/>
              </a:rPr>
              <a:t>可</a:t>
            </a:r>
            <a:endParaRPr lang="zh-CN" altLang="en-US" sz="900" dirty="0">
              <a:solidFill>
                <a:schemeClr val="tx1">
                  <a:lumMod val="75000"/>
                </a:schemeClr>
              </a:solidFill>
              <a:latin typeface="微软雅黑" panose="020B0503020204020204" pitchFamily="34" charset="-122"/>
              <a:ea typeface="微软雅黑" panose="020B0503020204020204" pitchFamily="34" charset="-122"/>
            </a:endParaRPr>
          </a:p>
        </p:txBody>
      </p:sp>
      <p:sp>
        <p:nvSpPr>
          <p:cNvPr id="17" name="矩形 55"/>
          <p:cNvSpPr/>
          <p:nvPr/>
        </p:nvSpPr>
        <p:spPr>
          <a:xfrm>
            <a:off x="6560453" y="3248869"/>
            <a:ext cx="1825624" cy="1231106"/>
          </a:xfrm>
          <a:prstGeom prst="rect">
            <a:avLst/>
          </a:prstGeom>
        </p:spPr>
        <p:txBody>
          <a:bodyPr wrap="square">
            <a:spAutoFit/>
          </a:bodyPr>
          <a:lstStyle/>
          <a:p>
            <a:pPr algn="ctr"/>
            <a:r>
              <a:rPr lang="zh-CN" altLang="en-US" sz="1100" b="1" dirty="0" smtClean="0">
                <a:solidFill>
                  <a:schemeClr val="tx1">
                    <a:lumMod val="75000"/>
                  </a:schemeClr>
                </a:solidFill>
                <a:latin typeface="微软雅黑" panose="020B0503020204020204" pitchFamily="34" charset="-122"/>
                <a:ea typeface="微软雅黑" panose="020B0503020204020204" pitchFamily="34" charset="-122"/>
              </a:rPr>
              <a:t>职务姓名</a:t>
            </a:r>
            <a:endParaRPr lang="en-US" altLang="zh-CN" sz="1100" b="1" dirty="0" smtClean="0">
              <a:solidFill>
                <a:schemeClr val="tx1">
                  <a:lumMod val="75000"/>
                </a:schemeClr>
              </a:solidFill>
              <a:latin typeface="微软雅黑" panose="020B0503020204020204" pitchFamily="34" charset="-122"/>
              <a:ea typeface="微软雅黑" panose="020B0503020204020204" pitchFamily="34" charset="-122"/>
            </a:endParaRPr>
          </a:p>
          <a:p>
            <a:r>
              <a:rPr lang="zh-CN" altLang="en-US" sz="900" dirty="0" smtClean="0">
                <a:solidFill>
                  <a:schemeClr val="tx1">
                    <a:lumMod val="75000"/>
                  </a:schemeClr>
                </a:solidFill>
                <a:latin typeface="微软雅黑" panose="020B0503020204020204" pitchFamily="34" charset="-122"/>
                <a:ea typeface="微软雅黑" panose="020B0503020204020204" pitchFamily="34" charset="-122"/>
              </a:rPr>
              <a:t>单击选中图片，右键，设置图片格式，填充，图片或文理填充，文件，选择你要的图片即可</a:t>
            </a:r>
            <a:endParaRPr lang="en-US" altLang="zh-CN" sz="900" dirty="0" smtClean="0">
              <a:solidFill>
                <a:schemeClr val="tx1">
                  <a:lumMod val="75000"/>
                </a:schemeClr>
              </a:solidFill>
              <a:latin typeface="微软雅黑" panose="020B0503020204020204" pitchFamily="34" charset="-122"/>
              <a:ea typeface="微软雅黑" panose="020B0503020204020204" pitchFamily="34" charset="-122"/>
            </a:endParaRPr>
          </a:p>
          <a:p>
            <a:endParaRPr lang="en-US" altLang="zh-CN" sz="900" dirty="0">
              <a:solidFill>
                <a:schemeClr val="tx1">
                  <a:lumMod val="7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schemeClr>
                </a:solidFill>
                <a:latin typeface="微软雅黑" panose="020B0503020204020204" pitchFamily="34" charset="-122"/>
                <a:ea typeface="微软雅黑" panose="020B0503020204020204" pitchFamily="34" charset="-122"/>
              </a:rPr>
              <a:t>单击选中图片，右键，设置图片格式，填充，图片或文理填充，文件，选择你要的图片即</a:t>
            </a:r>
            <a:r>
              <a:rPr lang="zh-CN" altLang="en-US" sz="900" dirty="0" smtClean="0">
                <a:solidFill>
                  <a:schemeClr val="tx1">
                    <a:lumMod val="75000"/>
                  </a:schemeClr>
                </a:solidFill>
                <a:latin typeface="微软雅黑" panose="020B0503020204020204" pitchFamily="34" charset="-122"/>
                <a:ea typeface="微软雅黑" panose="020B0503020204020204" pitchFamily="34" charset="-122"/>
              </a:rPr>
              <a:t>可</a:t>
            </a:r>
            <a:endParaRPr lang="zh-CN" altLang="en-US" sz="900" dirty="0">
              <a:solidFill>
                <a:schemeClr val="tx1">
                  <a:lumMod val="75000"/>
                </a:schemeClr>
              </a:solidFill>
              <a:latin typeface="微软雅黑" panose="020B0503020204020204" pitchFamily="34" charset="-122"/>
              <a:ea typeface="微软雅黑" panose="020B0503020204020204" pitchFamily="34" charset="-122"/>
            </a:endParaRPr>
          </a:p>
        </p:txBody>
      </p:sp>
      <p:sp>
        <p:nvSpPr>
          <p:cNvPr id="20" name="Rounded Rectangle 33"/>
          <p:cNvSpPr/>
          <p:nvPr/>
        </p:nvSpPr>
        <p:spPr>
          <a:xfrm>
            <a:off x="3995936"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1"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2"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3"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24" name="直接连接符 23"/>
          <p:cNvCxnSpPr/>
          <p:nvPr/>
        </p:nvCxnSpPr>
        <p:spPr bwMode="auto">
          <a:xfrm>
            <a:off x="4091583" y="627534"/>
            <a:ext cx="4802650" cy="0"/>
          </a:xfrm>
          <a:prstGeom prst="line">
            <a:avLst/>
          </a:prstGeom>
          <a:blipFill dpi="0" rotWithShape="0">
            <a:blip r:embed="rId15"/>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25"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26"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27" name="矩形 26"/>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11872757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45"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ppt_w</p:attrName>
                                        </p:attrNameLst>
                                      </p:cBhvr>
                                      <p:tavLst>
                                        <p:tav tm="0" fmla="#ppt_w*sin(2.5*pi*$)">
                                          <p:val>
                                            <p:fltVal val="0"/>
                                          </p:val>
                                        </p:tav>
                                        <p:tav tm="100000">
                                          <p:val>
                                            <p:fltVal val="1"/>
                                          </p:val>
                                        </p:tav>
                                      </p:tavLst>
                                    </p:anim>
                                    <p:anim calcmode="lin" valueType="num">
                                      <p:cBhvr>
                                        <p:cTn id="15" dur="1000" fill="hold"/>
                                        <p:tgtEl>
                                          <p:spTgt spid="14"/>
                                        </p:tgtEl>
                                        <p:attrNameLst>
                                          <p:attrName>ppt_h</p:attrName>
                                        </p:attrNameLst>
                                      </p:cBhvr>
                                      <p:tavLst>
                                        <p:tav tm="0">
                                          <p:val>
                                            <p:strVal val="#ppt_h"/>
                                          </p:val>
                                        </p:tav>
                                        <p:tav tm="100000">
                                          <p:val>
                                            <p:strVal val="#ppt_h"/>
                                          </p:val>
                                        </p:tav>
                                      </p:tavLst>
                                    </p:anim>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5"/>
                                        </p:tgtEl>
                                        <p:attrNameLst>
                                          <p:attrName>style.visibility</p:attrName>
                                        </p:attrNameLst>
                                      </p:cBhvr>
                                      <p:to>
                                        <p:strVal val="visible"/>
                                      </p:to>
                                    </p:set>
                                    <p:anim calcmode="lin" valueType="num">
                                      <p:cBhvr>
                                        <p:cTn id="19" dur="25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5"/>
                                        </p:tgtEl>
                                        <p:attrNameLst>
                                          <p:attrName>ppt_y</p:attrName>
                                        </p:attrNameLst>
                                      </p:cBhvr>
                                      <p:tavLst>
                                        <p:tav tm="0">
                                          <p:val>
                                            <p:strVal val="#ppt_y"/>
                                          </p:val>
                                        </p:tav>
                                        <p:tav tm="100000">
                                          <p:val>
                                            <p:strVal val="#ppt_y"/>
                                          </p:val>
                                        </p:tav>
                                      </p:tavLst>
                                    </p:anim>
                                    <p:anim calcmode="lin" valueType="num">
                                      <p:cBhvr>
                                        <p:cTn id="21" dur="25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5"/>
                                        </p:tgtEl>
                                      </p:cBhvr>
                                    </p:animEffect>
                                  </p:childTnLst>
                                </p:cTn>
                              </p:par>
                            </p:childTnLst>
                          </p:cTn>
                        </p:par>
                        <p:par>
                          <p:cTn id="24" fill="hold">
                            <p:stCondLst>
                              <p:cond delay="3825"/>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4325"/>
                            </p:stCondLst>
                            <p:childTnLst>
                              <p:par>
                                <p:cTn id="31" presetID="45"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ppt_w</p:attrName>
                                        </p:attrNameLst>
                                      </p:cBhvr>
                                      <p:tavLst>
                                        <p:tav tm="0" fmla="#ppt_w*sin(2.5*pi*$)">
                                          <p:val>
                                            <p:fltVal val="0"/>
                                          </p:val>
                                        </p:tav>
                                        <p:tav tm="100000">
                                          <p:val>
                                            <p:fltVal val="1"/>
                                          </p:val>
                                        </p:tav>
                                      </p:tavLst>
                                    </p:anim>
                                    <p:anim calcmode="lin" valueType="num">
                                      <p:cBhvr>
                                        <p:cTn id="35" dur="1000" fill="hold"/>
                                        <p:tgtEl>
                                          <p:spTgt spid="6"/>
                                        </p:tgtEl>
                                        <p:attrNameLst>
                                          <p:attrName>ppt_h</p:attrName>
                                        </p:attrNameLst>
                                      </p:cBhvr>
                                      <p:tavLst>
                                        <p:tav tm="0">
                                          <p:val>
                                            <p:strVal val="#ppt_h"/>
                                          </p:val>
                                        </p:tav>
                                        <p:tav tm="100000">
                                          <p:val>
                                            <p:strVal val="#ppt_h"/>
                                          </p:val>
                                        </p:tav>
                                      </p:tavLst>
                                    </p:anim>
                                  </p:childTnLst>
                                </p:cTn>
                              </p:par>
                            </p:childTnLst>
                          </p:cTn>
                        </p:par>
                        <p:par>
                          <p:cTn id="36" fill="hold">
                            <p:stCondLst>
                              <p:cond delay="5325"/>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6"/>
                                        </p:tgtEl>
                                        <p:attrNameLst>
                                          <p:attrName>style.visibility</p:attrName>
                                        </p:attrNameLst>
                                      </p:cBhvr>
                                      <p:to>
                                        <p:strVal val="visible"/>
                                      </p:to>
                                    </p:set>
                                    <p:anim calcmode="lin" valueType="num">
                                      <p:cBhvr>
                                        <p:cTn id="39" dur="2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0" dur="250" fill="hold"/>
                                        <p:tgtEl>
                                          <p:spTgt spid="16"/>
                                        </p:tgtEl>
                                        <p:attrNameLst>
                                          <p:attrName>ppt_y</p:attrName>
                                        </p:attrNameLst>
                                      </p:cBhvr>
                                      <p:tavLst>
                                        <p:tav tm="0">
                                          <p:val>
                                            <p:strVal val="#ppt_y"/>
                                          </p:val>
                                        </p:tav>
                                        <p:tav tm="100000">
                                          <p:val>
                                            <p:strVal val="#ppt_y"/>
                                          </p:val>
                                        </p:tav>
                                      </p:tavLst>
                                    </p:anim>
                                    <p:anim calcmode="lin" valueType="num">
                                      <p:cBhvr>
                                        <p:cTn id="41" dur="2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2" dur="2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3" dur="250" tmFilter="0,0; .5, 1; 1, 1"/>
                                        <p:tgtEl>
                                          <p:spTgt spid="16"/>
                                        </p:tgtEl>
                                      </p:cBhvr>
                                    </p:animEffect>
                                  </p:childTnLst>
                                </p:cTn>
                              </p:par>
                            </p:childTnLst>
                          </p:cTn>
                        </p:par>
                        <p:par>
                          <p:cTn id="44" fill="hold">
                            <p:stCondLst>
                              <p:cond delay="7650"/>
                            </p:stCondLst>
                            <p:childTnLst>
                              <p:par>
                                <p:cTn id="45" presetID="53" presetClass="entr" presetSubtype="16"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childTnLst>
                          </p:cTn>
                        </p:par>
                        <p:par>
                          <p:cTn id="50" fill="hold">
                            <p:stCondLst>
                              <p:cond delay="8150"/>
                            </p:stCondLst>
                            <p:childTnLst>
                              <p:par>
                                <p:cTn id="51" presetID="45" presetClass="entr" presetSubtype="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1000"/>
                                        <p:tgtEl>
                                          <p:spTgt spid="10"/>
                                        </p:tgtEl>
                                      </p:cBhvr>
                                    </p:animEffect>
                                    <p:anim calcmode="lin" valueType="num">
                                      <p:cBhvr>
                                        <p:cTn id="54" dur="1000" fill="hold"/>
                                        <p:tgtEl>
                                          <p:spTgt spid="10"/>
                                        </p:tgtEl>
                                        <p:attrNameLst>
                                          <p:attrName>ppt_w</p:attrName>
                                        </p:attrNameLst>
                                      </p:cBhvr>
                                      <p:tavLst>
                                        <p:tav tm="0" fmla="#ppt_w*sin(2.5*pi*$)">
                                          <p:val>
                                            <p:fltVal val="0"/>
                                          </p:val>
                                        </p:tav>
                                        <p:tav tm="100000">
                                          <p:val>
                                            <p:fltVal val="1"/>
                                          </p:val>
                                        </p:tav>
                                      </p:tavLst>
                                    </p:anim>
                                    <p:anim calcmode="lin" valueType="num">
                                      <p:cBhvr>
                                        <p:cTn id="55" dur="1000" fill="hold"/>
                                        <p:tgtEl>
                                          <p:spTgt spid="10"/>
                                        </p:tgtEl>
                                        <p:attrNameLst>
                                          <p:attrName>ppt_h</p:attrName>
                                        </p:attrNameLst>
                                      </p:cBhvr>
                                      <p:tavLst>
                                        <p:tav tm="0">
                                          <p:val>
                                            <p:strVal val="#ppt_h"/>
                                          </p:val>
                                        </p:tav>
                                        <p:tav tm="100000">
                                          <p:val>
                                            <p:strVal val="#ppt_h"/>
                                          </p:val>
                                        </p:tav>
                                      </p:tavLst>
                                    </p:anim>
                                  </p:childTnLst>
                                </p:cTn>
                              </p:par>
                            </p:childTnLst>
                          </p:cTn>
                        </p:par>
                        <p:par>
                          <p:cTn id="56" fill="hold">
                            <p:stCondLst>
                              <p:cond delay="915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17"/>
                                        </p:tgtEl>
                                        <p:attrNameLst>
                                          <p:attrName>style.visibility</p:attrName>
                                        </p:attrNameLst>
                                      </p:cBhvr>
                                      <p:to>
                                        <p:strVal val="visible"/>
                                      </p:to>
                                    </p:set>
                                    <p:anim calcmode="lin" valueType="num">
                                      <p:cBhvr>
                                        <p:cTn id="59" dur="25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0" dur="250" fill="hold"/>
                                        <p:tgtEl>
                                          <p:spTgt spid="17"/>
                                        </p:tgtEl>
                                        <p:attrNameLst>
                                          <p:attrName>ppt_y</p:attrName>
                                        </p:attrNameLst>
                                      </p:cBhvr>
                                      <p:tavLst>
                                        <p:tav tm="0">
                                          <p:val>
                                            <p:strVal val="#ppt_y"/>
                                          </p:val>
                                        </p:tav>
                                        <p:tav tm="100000">
                                          <p:val>
                                            <p:strVal val="#ppt_y"/>
                                          </p:val>
                                        </p:tav>
                                      </p:tavLst>
                                    </p:anim>
                                    <p:anim calcmode="lin" valueType="num">
                                      <p:cBhvr>
                                        <p:cTn id="61" dur="25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2" dur="25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63" dur="25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animBg="1"/>
      <p:bldP spid="15" grpId="0"/>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13</a:t>
            </a:fld>
            <a:endParaRPr lang="es-ES" sz="900"/>
          </a:p>
        </p:txBody>
      </p:sp>
      <p:sp>
        <p:nvSpPr>
          <p:cNvPr id="3" name="Freeform 7"/>
          <p:cNvSpPr>
            <a:spLocks/>
          </p:cNvSpPr>
          <p:nvPr/>
        </p:nvSpPr>
        <p:spPr bwMode="auto">
          <a:xfrm>
            <a:off x="3794125" y="1567979"/>
            <a:ext cx="665163" cy="649287"/>
          </a:xfrm>
          <a:custGeom>
            <a:avLst/>
            <a:gdLst>
              <a:gd name="T0" fmla="*/ 158 w 524"/>
              <a:gd name="T1" fmla="*/ 0 h 423"/>
              <a:gd name="T2" fmla="*/ 365 w 524"/>
              <a:gd name="T3" fmla="*/ 0 h 423"/>
              <a:gd name="T4" fmla="*/ 366 w 524"/>
              <a:gd name="T5" fmla="*/ 0 h 423"/>
              <a:gd name="T6" fmla="*/ 366 w 524"/>
              <a:gd name="T7" fmla="*/ 0 h 423"/>
              <a:gd name="T8" fmla="*/ 523 w 524"/>
              <a:gd name="T9" fmla="*/ 157 h 423"/>
              <a:gd name="T10" fmla="*/ 524 w 524"/>
              <a:gd name="T11" fmla="*/ 423 h 423"/>
              <a:gd name="T12" fmla="*/ 388 w 524"/>
              <a:gd name="T13" fmla="*/ 321 h 423"/>
              <a:gd name="T14" fmla="*/ 158 w 524"/>
              <a:gd name="T15" fmla="*/ 316 h 423"/>
              <a:gd name="T16" fmla="*/ 0 w 524"/>
              <a:gd name="T17" fmla="*/ 158 h 423"/>
              <a:gd name="T18" fmla="*/ 158 w 524"/>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423">
                <a:moveTo>
                  <a:pt x="158" y="0"/>
                </a:moveTo>
                <a:cubicBezTo>
                  <a:pt x="365" y="0"/>
                  <a:pt x="365" y="0"/>
                  <a:pt x="365" y="0"/>
                </a:cubicBezTo>
                <a:cubicBezTo>
                  <a:pt x="365" y="0"/>
                  <a:pt x="365" y="0"/>
                  <a:pt x="366" y="0"/>
                </a:cubicBezTo>
                <a:cubicBezTo>
                  <a:pt x="366" y="0"/>
                  <a:pt x="366" y="0"/>
                  <a:pt x="366" y="0"/>
                </a:cubicBezTo>
                <a:cubicBezTo>
                  <a:pt x="453" y="0"/>
                  <a:pt x="523" y="71"/>
                  <a:pt x="523" y="157"/>
                </a:cubicBezTo>
                <a:cubicBezTo>
                  <a:pt x="523" y="244"/>
                  <a:pt x="524" y="423"/>
                  <a:pt x="524" y="423"/>
                </a:cubicBezTo>
                <a:cubicBezTo>
                  <a:pt x="524" y="423"/>
                  <a:pt x="484" y="335"/>
                  <a:pt x="388" y="321"/>
                </a:cubicBezTo>
                <a:cubicBezTo>
                  <a:pt x="376" y="319"/>
                  <a:pt x="158" y="316"/>
                  <a:pt x="158" y="316"/>
                </a:cubicBezTo>
                <a:cubicBezTo>
                  <a:pt x="70" y="316"/>
                  <a:pt x="0" y="246"/>
                  <a:pt x="0" y="158"/>
                </a:cubicBezTo>
                <a:cubicBezTo>
                  <a:pt x="0" y="71"/>
                  <a:pt x="70" y="0"/>
                  <a:pt x="158" y="0"/>
                </a:cubicBezTo>
              </a:path>
            </a:pathLst>
          </a:custGeom>
          <a:solidFill>
            <a:srgbClr val="DC0917"/>
          </a:solid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100" b="0" i="0" u="none" strike="noStrike" kern="0" cap="none" spc="0" normalizeH="0" baseline="0" noProof="0" smtClean="0">
                <a:ln>
                  <a:noFill/>
                </a:ln>
                <a:solidFill>
                  <a:schemeClr val="bg1"/>
                </a:solidFill>
                <a:effectLst/>
                <a:uLnTx/>
                <a:uFillTx/>
                <a:latin typeface="Roboto Bold" charset="0"/>
              </a:rPr>
              <a:t>05</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100" b="0" i="0" u="none" strike="noStrike" kern="0" cap="none" spc="0" normalizeH="0" baseline="0" noProof="0" smtClean="0">
              <a:ln>
                <a:noFill/>
              </a:ln>
              <a:solidFill>
                <a:schemeClr val="bg1"/>
              </a:solidFill>
              <a:effectLst/>
              <a:uLnTx/>
              <a:uFillTx/>
              <a:latin typeface="Roboto Bold" charset="0"/>
            </a:endParaRPr>
          </a:p>
        </p:txBody>
      </p:sp>
      <p:sp>
        <p:nvSpPr>
          <p:cNvPr id="4" name="Freeform 8"/>
          <p:cNvSpPr>
            <a:spLocks/>
          </p:cNvSpPr>
          <p:nvPr/>
        </p:nvSpPr>
        <p:spPr bwMode="auto">
          <a:xfrm>
            <a:off x="3300413" y="2136304"/>
            <a:ext cx="1158875" cy="1128712"/>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DC0917"/>
          </a:solid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200" b="0" i="0" u="none" strike="noStrike" kern="0" cap="none" spc="0" normalizeH="0" baseline="0" noProof="0" dirty="0" smtClean="0">
                <a:ln>
                  <a:noFill/>
                </a:ln>
                <a:solidFill>
                  <a:schemeClr val="bg1"/>
                </a:solidFill>
                <a:effectLst/>
                <a:uLnTx/>
                <a:uFillTx/>
                <a:latin typeface="Roboto Bold" charset="0"/>
              </a:rPr>
              <a:t>03</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200" b="0" i="0" u="none" strike="noStrike" kern="0" cap="none" spc="0" normalizeH="0" baseline="0" noProof="0" dirty="0" smtClean="0">
              <a:ln>
                <a:noFill/>
              </a:ln>
              <a:solidFill>
                <a:schemeClr val="bg1"/>
              </a:solidFill>
              <a:effectLst/>
              <a:uLnTx/>
              <a:uFillTx/>
              <a:latin typeface="Roboto Bold" charset="0"/>
            </a:endParaRPr>
          </a:p>
        </p:txBody>
      </p:sp>
      <p:sp>
        <p:nvSpPr>
          <p:cNvPr id="5" name="Freeform 9"/>
          <p:cNvSpPr>
            <a:spLocks/>
          </p:cNvSpPr>
          <p:nvPr/>
        </p:nvSpPr>
        <p:spPr bwMode="auto">
          <a:xfrm>
            <a:off x="3300413" y="3093566"/>
            <a:ext cx="1158875" cy="1128713"/>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DC0917"/>
          </a:solid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600" b="0" i="0" u="none" strike="noStrike" kern="0" cap="none" spc="0" normalizeH="0" baseline="0" noProof="0" dirty="0" smtClean="0">
                <a:ln>
                  <a:noFill/>
                </a:ln>
                <a:solidFill>
                  <a:schemeClr val="bg1"/>
                </a:solidFill>
                <a:effectLst/>
                <a:uLnTx/>
                <a:uFillTx/>
                <a:latin typeface="Roboto Bold" charset="0"/>
              </a:rPr>
              <a:t>01</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600" b="0" i="0" u="none" strike="noStrike" kern="0" cap="none" spc="0" normalizeH="0" baseline="0" noProof="0" dirty="0" smtClean="0">
              <a:ln>
                <a:noFill/>
              </a:ln>
              <a:solidFill>
                <a:schemeClr val="bg1"/>
              </a:solidFill>
              <a:effectLst/>
              <a:uLnTx/>
              <a:uFillTx/>
              <a:latin typeface="Roboto Bold" charset="0"/>
            </a:endParaRPr>
          </a:p>
        </p:txBody>
      </p:sp>
      <p:sp>
        <p:nvSpPr>
          <p:cNvPr id="6" name="Freeform 10"/>
          <p:cNvSpPr>
            <a:spLocks/>
          </p:cNvSpPr>
          <p:nvPr/>
        </p:nvSpPr>
        <p:spPr bwMode="auto">
          <a:xfrm>
            <a:off x="4481513" y="3095154"/>
            <a:ext cx="1460500" cy="1420812"/>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solidFill>
            <a:srgbClr val="DC0917"/>
          </a:solidFill>
          <a:ln>
            <a:noFill/>
          </a:ln>
          <a:effectLs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3000" b="0" i="0" u="none" strike="noStrike" kern="0" cap="none" spc="0" normalizeH="0" baseline="0" noProof="0" dirty="0" smtClean="0">
                <a:ln>
                  <a:noFill/>
                </a:ln>
                <a:solidFill>
                  <a:schemeClr val="bg1"/>
                </a:solidFill>
                <a:effectLst/>
                <a:uLnTx/>
                <a:uFillTx/>
                <a:latin typeface="Roboto Bold" charset="0"/>
              </a:rPr>
              <a:t>02</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3000" b="0" i="0" u="none" strike="noStrike" kern="0" cap="none" spc="0" normalizeH="0" baseline="0" noProof="0" dirty="0" smtClean="0">
              <a:ln>
                <a:noFill/>
              </a:ln>
              <a:solidFill>
                <a:schemeClr val="bg1"/>
              </a:solidFill>
              <a:effectLst/>
              <a:uLnTx/>
              <a:uFillTx/>
              <a:latin typeface="Roboto Bold" charset="0"/>
            </a:endParaRPr>
          </a:p>
        </p:txBody>
      </p:sp>
      <p:sp>
        <p:nvSpPr>
          <p:cNvPr id="7" name="Freeform 6"/>
          <p:cNvSpPr>
            <a:spLocks/>
          </p:cNvSpPr>
          <p:nvPr/>
        </p:nvSpPr>
        <p:spPr bwMode="auto">
          <a:xfrm>
            <a:off x="4481513" y="1325091"/>
            <a:ext cx="969962" cy="944563"/>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2" y="0"/>
                  <a:pt x="231" y="0"/>
                  <a:pt x="231" y="0"/>
                </a:cubicBezTo>
                <a:cubicBezTo>
                  <a:pt x="231" y="0"/>
                  <a:pt x="231"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solidFill>
            <a:srgbClr val="DC0917"/>
          </a:solid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500" b="0" i="0" u="none" strike="noStrike" kern="0" cap="none" spc="0" normalizeH="0" baseline="0" noProof="0" dirty="0" smtClean="0">
                <a:ln>
                  <a:noFill/>
                </a:ln>
                <a:solidFill>
                  <a:schemeClr val="bg1"/>
                </a:solidFill>
                <a:effectLst/>
                <a:uLnTx/>
                <a:uFillTx/>
                <a:latin typeface="Roboto Bold" charset="0"/>
              </a:rPr>
              <a:t>06</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500" b="0" i="0" u="none" strike="noStrike" kern="0" cap="none" spc="0" normalizeH="0" baseline="0" noProof="0" dirty="0" smtClean="0">
              <a:ln>
                <a:noFill/>
              </a:ln>
              <a:solidFill>
                <a:schemeClr val="bg1"/>
              </a:solidFill>
              <a:effectLst/>
              <a:uLnTx/>
              <a:uFillTx/>
              <a:latin typeface="Roboto Bold" charset="0"/>
            </a:endParaRPr>
          </a:p>
        </p:txBody>
      </p:sp>
      <p:sp>
        <p:nvSpPr>
          <p:cNvPr id="8" name="Freeform 5"/>
          <p:cNvSpPr>
            <a:spLocks/>
          </p:cNvSpPr>
          <p:nvPr/>
        </p:nvSpPr>
        <p:spPr bwMode="auto">
          <a:xfrm>
            <a:off x="4481513" y="2136304"/>
            <a:ext cx="1160462" cy="1128712"/>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solidFill>
            <a:srgbClr val="DC0917"/>
          </a:solid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200" b="0" i="0" u="none" strike="noStrike" kern="0" cap="none" spc="0" normalizeH="0" baseline="0" noProof="0" smtClean="0">
                <a:ln>
                  <a:noFill/>
                </a:ln>
                <a:solidFill>
                  <a:schemeClr val="bg1"/>
                </a:solidFill>
                <a:effectLst/>
                <a:uLnTx/>
                <a:uFillTx/>
                <a:latin typeface="Roboto Bold" charset="0"/>
              </a:rPr>
              <a:t>04</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200" b="0" i="0" u="none" strike="noStrike" kern="0" cap="none" spc="0" normalizeH="0" baseline="0" noProof="0" smtClean="0">
              <a:ln>
                <a:noFill/>
              </a:ln>
              <a:solidFill>
                <a:schemeClr val="bg1"/>
              </a:solidFill>
              <a:effectLst/>
              <a:uLnTx/>
              <a:uFillTx/>
              <a:latin typeface="Roboto Bold" charset="0"/>
            </a:endParaRPr>
          </a:p>
        </p:txBody>
      </p:sp>
      <p:grpSp>
        <p:nvGrpSpPr>
          <p:cNvPr id="9" name="Group 121"/>
          <p:cNvGrpSpPr>
            <a:grpSpLocks/>
          </p:cNvGrpSpPr>
          <p:nvPr/>
        </p:nvGrpSpPr>
        <p:grpSpPr bwMode="auto">
          <a:xfrm>
            <a:off x="683568" y="3431704"/>
            <a:ext cx="2364432" cy="712787"/>
            <a:chOff x="912377" y="5373216"/>
            <a:chExt cx="3151726" cy="950506"/>
          </a:xfrm>
        </p:grpSpPr>
        <p:sp>
          <p:nvSpPr>
            <p:cNvPr id="10" name="Text Placeholder 2"/>
            <p:cNvSpPr txBox="1">
              <a:spLocks/>
            </p:cNvSpPr>
            <p:nvPr/>
          </p:nvSpPr>
          <p:spPr>
            <a:xfrm>
              <a:off x="912377" y="5373216"/>
              <a:ext cx="2485156" cy="950506"/>
            </a:xfrm>
            <a:prstGeom prst="rect">
              <a:avLst/>
            </a:prstGeom>
          </p:spPr>
          <p:txBody>
            <a:bodyPr lIns="68580" tIns="34290" rIns="68580" bIns="34290">
              <a:normAutofit/>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algn="r" defTabSz="685663">
                <a:spcBef>
                  <a:spcPct val="20000"/>
                </a:spcBef>
                <a:defRPr/>
              </a:pPr>
              <a:r>
                <a:rPr lang="zh-CN" altLang="en-US" sz="1100" b="1" kern="0" dirty="0">
                  <a:solidFill>
                    <a:srgbClr val="DC0917"/>
                  </a:solidFill>
                  <a:latin typeface="微软雅黑" pitchFamily="34" charset="-122"/>
                  <a:ea typeface="微软雅黑" pitchFamily="34" charset="-122"/>
                  <a:cs typeface="Raleway"/>
                </a:rPr>
                <a:t>输入你的标题</a:t>
              </a:r>
              <a:endParaRPr lang="en-US" altLang="zh-CN" sz="1100" b="1" kern="0" dirty="0">
                <a:solidFill>
                  <a:srgbClr val="DC0917"/>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11" name="Oval 123"/>
            <p:cNvSpPr/>
            <p:nvPr/>
          </p:nvSpPr>
          <p:spPr>
            <a:xfrm>
              <a:off x="3431391" y="5476945"/>
              <a:ext cx="632712" cy="632966"/>
            </a:xfrm>
            <a:prstGeom prst="ellipse">
              <a:avLst/>
            </a:prstGeom>
            <a:solidFill>
              <a:srgbClr val="DC0917"/>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rPr>
                <a:t>01</a:t>
              </a:r>
            </a:p>
          </p:txBody>
        </p:sp>
      </p:grpSp>
      <p:grpSp>
        <p:nvGrpSpPr>
          <p:cNvPr id="12" name="Group 124"/>
          <p:cNvGrpSpPr>
            <a:grpSpLocks/>
          </p:cNvGrpSpPr>
          <p:nvPr/>
        </p:nvGrpSpPr>
        <p:grpSpPr bwMode="auto">
          <a:xfrm>
            <a:off x="6149976" y="3431704"/>
            <a:ext cx="2454474" cy="712787"/>
            <a:chOff x="8199905" y="5373216"/>
            <a:chExt cx="3271749" cy="950506"/>
          </a:xfrm>
        </p:grpSpPr>
        <p:sp>
          <p:nvSpPr>
            <p:cNvPr id="13" name="Text Placeholder 2"/>
            <p:cNvSpPr txBox="1">
              <a:spLocks/>
            </p:cNvSpPr>
            <p:nvPr/>
          </p:nvSpPr>
          <p:spPr>
            <a:xfrm>
              <a:off x="8866477" y="5373216"/>
              <a:ext cx="2605177" cy="950506"/>
            </a:xfrm>
            <a:prstGeom prst="rect">
              <a:avLst/>
            </a:prstGeom>
          </p:spPr>
          <p:txBody>
            <a:bodyPr lIns="68580" tIns="34290" rIns="68580" bIns="34290">
              <a:normAutofit/>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defTabSz="685663">
                <a:spcBef>
                  <a:spcPct val="20000"/>
                </a:spcBef>
                <a:defRPr/>
              </a:pPr>
              <a:r>
                <a:rPr lang="zh-CN" altLang="en-US" sz="1050" b="1" kern="0" dirty="0">
                  <a:solidFill>
                    <a:srgbClr val="DC0917"/>
                  </a:solidFill>
                  <a:latin typeface="微软雅黑" pitchFamily="34" charset="-122"/>
                  <a:ea typeface="微软雅黑" pitchFamily="34" charset="-122"/>
                  <a:cs typeface="Raleway"/>
                </a:rPr>
                <a:t>输入你的标题</a:t>
              </a:r>
              <a:endParaRPr lang="en-US" altLang="zh-CN" sz="1050" b="1" kern="0" dirty="0">
                <a:solidFill>
                  <a:srgbClr val="DC0917"/>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14" name="Oval 126"/>
            <p:cNvSpPr/>
            <p:nvPr/>
          </p:nvSpPr>
          <p:spPr>
            <a:xfrm>
              <a:off x="8199905" y="5476945"/>
              <a:ext cx="632713" cy="632966"/>
            </a:xfrm>
            <a:prstGeom prst="ellipse">
              <a:avLst/>
            </a:prstGeom>
            <a:solidFill>
              <a:srgbClr val="DC0917"/>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rPr>
                <a:t>02</a:t>
              </a:r>
            </a:p>
          </p:txBody>
        </p:sp>
      </p:grpSp>
      <p:grpSp>
        <p:nvGrpSpPr>
          <p:cNvPr id="15" name="Group 127"/>
          <p:cNvGrpSpPr>
            <a:grpSpLocks/>
          </p:cNvGrpSpPr>
          <p:nvPr/>
        </p:nvGrpSpPr>
        <p:grpSpPr bwMode="auto">
          <a:xfrm>
            <a:off x="683568" y="2553816"/>
            <a:ext cx="2364432" cy="712788"/>
            <a:chOff x="912377" y="4204186"/>
            <a:chExt cx="3151726" cy="950506"/>
          </a:xfrm>
        </p:grpSpPr>
        <p:sp>
          <p:nvSpPr>
            <p:cNvPr id="16" name="Text Placeholder 2"/>
            <p:cNvSpPr txBox="1">
              <a:spLocks/>
            </p:cNvSpPr>
            <p:nvPr/>
          </p:nvSpPr>
          <p:spPr>
            <a:xfrm>
              <a:off x="912377" y="4204186"/>
              <a:ext cx="2485156" cy="950506"/>
            </a:xfrm>
            <a:prstGeom prst="rect">
              <a:avLst/>
            </a:prstGeom>
          </p:spPr>
          <p:txBody>
            <a:bodyPr lIns="68580" tIns="34290" rIns="68580" bIns="34290">
              <a:normAutofit/>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algn="r" defTabSz="685663">
                <a:spcBef>
                  <a:spcPct val="20000"/>
                </a:spcBef>
                <a:defRPr/>
              </a:pPr>
              <a:r>
                <a:rPr lang="zh-CN" altLang="en-US" sz="1100" b="1" kern="0" dirty="0">
                  <a:solidFill>
                    <a:srgbClr val="DC0917"/>
                  </a:solidFill>
                  <a:latin typeface="微软雅黑" pitchFamily="34" charset="-122"/>
                  <a:ea typeface="微软雅黑" pitchFamily="34" charset="-122"/>
                  <a:cs typeface="Raleway"/>
                </a:rPr>
                <a:t>输入你的标题</a:t>
              </a:r>
              <a:endParaRPr lang="en-US" altLang="zh-CN" sz="1100" b="1" kern="0" dirty="0">
                <a:solidFill>
                  <a:srgbClr val="DC0917"/>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17" name="Oval 129"/>
            <p:cNvSpPr/>
            <p:nvPr/>
          </p:nvSpPr>
          <p:spPr>
            <a:xfrm>
              <a:off x="3431391" y="4252876"/>
              <a:ext cx="632712" cy="632964"/>
            </a:xfrm>
            <a:prstGeom prst="ellipse">
              <a:avLst/>
            </a:prstGeom>
            <a:solidFill>
              <a:srgbClr val="DC0917"/>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rPr>
                <a:t>03</a:t>
              </a:r>
            </a:p>
          </p:txBody>
        </p:sp>
      </p:grpSp>
      <p:grpSp>
        <p:nvGrpSpPr>
          <p:cNvPr id="18" name="Group 130"/>
          <p:cNvGrpSpPr>
            <a:grpSpLocks/>
          </p:cNvGrpSpPr>
          <p:nvPr/>
        </p:nvGrpSpPr>
        <p:grpSpPr bwMode="auto">
          <a:xfrm>
            <a:off x="6149975" y="2552228"/>
            <a:ext cx="2382468" cy="712788"/>
            <a:chOff x="8199905" y="4202003"/>
            <a:chExt cx="3175767" cy="950506"/>
          </a:xfrm>
        </p:grpSpPr>
        <p:sp>
          <p:nvSpPr>
            <p:cNvPr id="19" name="Text Placeholder 2"/>
            <p:cNvSpPr txBox="1">
              <a:spLocks/>
            </p:cNvSpPr>
            <p:nvPr/>
          </p:nvSpPr>
          <p:spPr>
            <a:xfrm>
              <a:off x="8866477" y="4202003"/>
              <a:ext cx="2509195" cy="950506"/>
            </a:xfrm>
            <a:prstGeom prst="rect">
              <a:avLst/>
            </a:prstGeom>
          </p:spPr>
          <p:txBody>
            <a:bodyPr lIns="68580" tIns="34290" rIns="68580" bIns="34290">
              <a:normAutofit/>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defTabSz="685663">
                <a:spcBef>
                  <a:spcPct val="20000"/>
                </a:spcBef>
                <a:defRPr/>
              </a:pPr>
              <a:r>
                <a:rPr lang="zh-CN" altLang="en-US" sz="1000" b="1" kern="0" dirty="0">
                  <a:solidFill>
                    <a:srgbClr val="DC0917"/>
                  </a:solidFill>
                  <a:latin typeface="微软雅黑" pitchFamily="34" charset="-122"/>
                  <a:ea typeface="微软雅黑" pitchFamily="34" charset="-122"/>
                  <a:cs typeface="Raleway"/>
                </a:rPr>
                <a:t>输入你的标题</a:t>
              </a:r>
              <a:endParaRPr lang="en-US" altLang="zh-CN" sz="1000" b="1" kern="0" dirty="0">
                <a:solidFill>
                  <a:srgbClr val="DC0917"/>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20" name="Oval 132"/>
            <p:cNvSpPr/>
            <p:nvPr/>
          </p:nvSpPr>
          <p:spPr>
            <a:xfrm>
              <a:off x="8199905" y="4252811"/>
              <a:ext cx="632713" cy="632964"/>
            </a:xfrm>
            <a:prstGeom prst="ellipse">
              <a:avLst/>
            </a:prstGeom>
            <a:solidFill>
              <a:srgbClr val="DC0917"/>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rPr>
                <a:t>04</a:t>
              </a:r>
            </a:p>
          </p:txBody>
        </p:sp>
      </p:grpSp>
      <p:grpSp>
        <p:nvGrpSpPr>
          <p:cNvPr id="21" name="Group 133"/>
          <p:cNvGrpSpPr>
            <a:grpSpLocks/>
          </p:cNvGrpSpPr>
          <p:nvPr/>
        </p:nvGrpSpPr>
        <p:grpSpPr bwMode="auto">
          <a:xfrm>
            <a:off x="611560" y="1679103"/>
            <a:ext cx="2436440" cy="712787"/>
            <a:chOff x="816393" y="3037653"/>
            <a:chExt cx="3247710" cy="950506"/>
          </a:xfrm>
        </p:grpSpPr>
        <p:sp>
          <p:nvSpPr>
            <p:cNvPr id="22" name="Text Placeholder 2"/>
            <p:cNvSpPr txBox="1">
              <a:spLocks/>
            </p:cNvSpPr>
            <p:nvPr/>
          </p:nvSpPr>
          <p:spPr>
            <a:xfrm>
              <a:off x="816393" y="3037653"/>
              <a:ext cx="2581141" cy="950506"/>
            </a:xfrm>
            <a:prstGeom prst="rect">
              <a:avLst/>
            </a:prstGeom>
          </p:spPr>
          <p:txBody>
            <a:bodyPr lIns="68580" tIns="34290" rIns="68580" bIns="34290">
              <a:normAutofit/>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algn="r" defTabSz="685663">
                <a:spcBef>
                  <a:spcPct val="20000"/>
                </a:spcBef>
                <a:defRPr/>
              </a:pPr>
              <a:r>
                <a:rPr lang="zh-CN" altLang="en-US" sz="1100" b="1" kern="0" dirty="0">
                  <a:solidFill>
                    <a:srgbClr val="DC0917"/>
                  </a:solidFill>
                  <a:latin typeface="微软雅黑" pitchFamily="34" charset="-122"/>
                  <a:ea typeface="微软雅黑" pitchFamily="34" charset="-122"/>
                  <a:cs typeface="Raleway"/>
                </a:rPr>
                <a:t>输入你的标题</a:t>
              </a:r>
              <a:endParaRPr lang="en-US" altLang="zh-CN" sz="1100" b="1" kern="0" dirty="0">
                <a:solidFill>
                  <a:srgbClr val="DC0917"/>
                </a:solidFill>
                <a:latin typeface="微软雅黑" pitchFamily="34" charset="-122"/>
                <a:ea typeface="微软雅黑" pitchFamily="34" charset="-122"/>
                <a:cs typeface="Raleway"/>
              </a:endParaRPr>
            </a:p>
            <a:p>
              <a:pPr algn="r"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a:t>
              </a:r>
              <a:r>
                <a:rPr lang="zh-CN" altLang="en-US" sz="800" kern="0" dirty="0" smtClean="0">
                  <a:solidFill>
                    <a:schemeClr val="tx1">
                      <a:lumMod val="75000"/>
                    </a:schemeClr>
                  </a:solidFill>
                  <a:latin typeface="微软雅黑" pitchFamily="34" charset="-122"/>
                  <a:ea typeface="微软雅黑" pitchFamily="34" charset="-122"/>
                  <a:cs typeface="Raleway Light"/>
                </a:rPr>
                <a:t>概述</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23" name="Oval 135"/>
            <p:cNvSpPr/>
            <p:nvPr/>
          </p:nvSpPr>
          <p:spPr>
            <a:xfrm>
              <a:off x="3431391" y="3196424"/>
              <a:ext cx="632712" cy="632966"/>
            </a:xfrm>
            <a:prstGeom prst="ellipse">
              <a:avLst/>
            </a:prstGeom>
            <a:solidFill>
              <a:srgbClr val="DC0917"/>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rPr>
                <a:t>05</a:t>
              </a:r>
            </a:p>
          </p:txBody>
        </p:sp>
      </p:grpSp>
      <p:grpSp>
        <p:nvGrpSpPr>
          <p:cNvPr id="24" name="Group 136"/>
          <p:cNvGrpSpPr>
            <a:grpSpLocks/>
          </p:cNvGrpSpPr>
          <p:nvPr/>
        </p:nvGrpSpPr>
        <p:grpSpPr bwMode="auto">
          <a:xfrm>
            <a:off x="6149976" y="1745779"/>
            <a:ext cx="2382466" cy="712787"/>
            <a:chOff x="8199905" y="3126566"/>
            <a:chExt cx="3175764" cy="950506"/>
          </a:xfrm>
        </p:grpSpPr>
        <p:sp>
          <p:nvSpPr>
            <p:cNvPr id="25" name="Text Placeholder 2"/>
            <p:cNvSpPr txBox="1">
              <a:spLocks/>
            </p:cNvSpPr>
            <p:nvPr/>
          </p:nvSpPr>
          <p:spPr>
            <a:xfrm>
              <a:off x="8866477" y="3126566"/>
              <a:ext cx="2509192" cy="950506"/>
            </a:xfrm>
            <a:prstGeom prst="rect">
              <a:avLst/>
            </a:prstGeom>
          </p:spPr>
          <p:txBody>
            <a:bodyPr lIns="68580" tIns="34290" rIns="68580" bIns="34290">
              <a:normAutofit/>
            </a:bodyPr>
            <a:lstStyle>
              <a:lvl1pPr marL="0" indent="0" algn="l" defTabSz="914400" rtl="0" eaLnBrk="1" latinLnBrk="0" hangingPunct="1">
                <a:lnSpc>
                  <a:spcPct val="100000"/>
                </a:lnSpc>
                <a:spcBef>
                  <a:spcPts val="1000"/>
                </a:spcBef>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1pPr>
              <a:lvl2pPr marL="457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200" kern="1200">
                  <a:solidFill>
                    <a:schemeClr val="tx1"/>
                  </a:solidFill>
                  <a:latin typeface="Roboto" pitchFamily="2" charset="0"/>
                  <a:ea typeface="Roboto" pitchFamily="2" charset="0"/>
                  <a:cs typeface="+mn-cs"/>
                </a:defRPr>
              </a:lvl2pPr>
              <a:lvl3pPr marL="914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1000" kern="1200">
                  <a:solidFill>
                    <a:schemeClr val="tx1"/>
                  </a:solidFill>
                  <a:latin typeface="Roboto" pitchFamily="2" charset="0"/>
                  <a:ea typeface="Roboto" pitchFamily="2" charset="0"/>
                  <a:cs typeface="+mn-cs"/>
                </a:defRPr>
              </a:lvl3pPr>
              <a:lvl4pPr marL="1371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4pPr>
              <a:lvl5pPr marL="18288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tx1"/>
                  </a:solidFill>
                  <a:latin typeface="Roboto" pitchFamily="2" charset="0"/>
                  <a:ea typeface="Roboto" pitchFamily="2" charset="0"/>
                  <a:cs typeface="+mn-cs"/>
                </a:defRPr>
              </a:lvl5pPr>
              <a:lvl6pPr marL="22860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SzPct val="80000"/>
                <a:buFont typeface="Corbel" pitchFamily="34" charset="0"/>
                <a:buNone/>
                <a:defRPr sz="900" kern="1200">
                  <a:solidFill>
                    <a:schemeClr val="accent1"/>
                  </a:solidFill>
                  <a:latin typeface="+mn-lt"/>
                  <a:ea typeface="+mn-ea"/>
                  <a:cs typeface="+mn-cs"/>
                </a:defRPr>
              </a:lvl9pPr>
            </a:lstStyle>
            <a:p>
              <a:pPr lvl="0" defTabSz="685663">
                <a:spcBef>
                  <a:spcPct val="20000"/>
                </a:spcBef>
                <a:defRPr/>
              </a:pPr>
              <a:r>
                <a:rPr lang="zh-CN" altLang="en-US" sz="1100" b="1" kern="0" dirty="0">
                  <a:solidFill>
                    <a:srgbClr val="DC0917"/>
                  </a:solidFill>
                  <a:latin typeface="微软雅黑" pitchFamily="34" charset="-122"/>
                  <a:ea typeface="微软雅黑" pitchFamily="34" charset="-122"/>
                  <a:cs typeface="Raleway"/>
                </a:rPr>
                <a:t>输入你的标题</a:t>
              </a:r>
              <a:endParaRPr lang="en-US" altLang="zh-CN" sz="1100" b="1" kern="0" dirty="0">
                <a:solidFill>
                  <a:srgbClr val="DC0917"/>
                </a:solidFill>
                <a:latin typeface="微软雅黑" pitchFamily="34" charset="-122"/>
                <a:ea typeface="微软雅黑" pitchFamily="34" charset="-122"/>
                <a:cs typeface="Raleway"/>
              </a:endParaRPr>
            </a:p>
            <a:p>
              <a:pPr defTabSz="685663">
                <a:spcBef>
                  <a:spcPct val="20000"/>
                </a:spcBef>
                <a:defRPr/>
              </a:pPr>
              <a:r>
                <a:rPr lang="zh-CN" altLang="en-US" sz="800" kern="0" dirty="0">
                  <a:solidFill>
                    <a:schemeClr val="tx1">
                      <a:lumMod val="75000"/>
                    </a:schemeClr>
                  </a:solidFill>
                  <a:latin typeface="微软雅黑" pitchFamily="34" charset="-122"/>
                  <a:ea typeface="微软雅黑" pitchFamily="34" charset="-122"/>
                  <a:cs typeface="Raleway Light"/>
                </a:rPr>
                <a:t>这里输入简单的文字概述里输入简单文字概述输入简单的文字概述里输入输入里这里输入简单的文字概述</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26" name="Oval 138"/>
            <p:cNvSpPr/>
            <p:nvPr/>
          </p:nvSpPr>
          <p:spPr>
            <a:xfrm>
              <a:off x="8199905" y="3196424"/>
              <a:ext cx="632713" cy="632966"/>
            </a:xfrm>
            <a:prstGeom prst="ellipse">
              <a:avLst/>
            </a:prstGeom>
            <a:solidFill>
              <a:srgbClr val="DC0917"/>
            </a:solidFill>
            <a:ln w="9525" cap="flat" cmpd="sng" algn="ctr">
              <a:noFill/>
              <a:prstDash val="solid"/>
            </a:ln>
            <a:effectLst/>
          </p:spPr>
          <p:txBody>
            <a:bodyPr anchor="ctr"/>
            <a:lstStyle/>
            <a:p>
              <a:pPr marL="0" marR="0" lvl="0" indent="0" algn="ctr" defTabSz="713232"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Roboto Bold"/>
                </a:rPr>
                <a:t>06</a:t>
              </a:r>
            </a:p>
          </p:txBody>
        </p:sp>
      </p:grpSp>
      <p:sp>
        <p:nvSpPr>
          <p:cNvPr id="29" name="Rounded Rectangle 33"/>
          <p:cNvSpPr/>
          <p:nvPr/>
        </p:nvSpPr>
        <p:spPr>
          <a:xfrm>
            <a:off x="3995936"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0"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1"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2"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33" name="直接连接符 32"/>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34"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35"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36" name="矩形 35"/>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74712650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500"/>
                                        <p:tgtEl>
                                          <p:spTgt spid="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right)">
                                      <p:cBhvr>
                                        <p:cTn id="39" dur="500"/>
                                        <p:tgtEl>
                                          <p:spTgt spid="3"/>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22"/>
          <p:cNvSpPr>
            <a:spLocks/>
          </p:cNvSpPr>
          <p:nvPr/>
        </p:nvSpPr>
        <p:spPr bwMode="auto">
          <a:xfrm>
            <a:off x="0" y="0"/>
            <a:ext cx="4552950" cy="5160169"/>
          </a:xfrm>
          <a:custGeom>
            <a:avLst/>
            <a:gdLst>
              <a:gd name="T0" fmla="*/ 0 w 6071317"/>
              <a:gd name="T1" fmla="*/ 0 h 6858000"/>
              <a:gd name="T2" fmla="*/ 4102435 w 6071317"/>
              <a:gd name="T3" fmla="*/ 0 h 6858000"/>
              <a:gd name="T4" fmla="*/ 6071317 w 6071317"/>
              <a:gd name="T5" fmla="*/ 3429000 h 6858000"/>
              <a:gd name="T6" fmla="*/ 4102435 w 6071317"/>
              <a:gd name="T7" fmla="*/ 6858000 h 6858000"/>
              <a:gd name="T8" fmla="*/ 0 w 6071317"/>
              <a:gd name="T9" fmla="*/ 6858000 h 6858000"/>
              <a:gd name="T10" fmla="*/ 0 w 6071317"/>
              <a:gd name="T11" fmla="*/ 0 h 6858000"/>
            </a:gdLst>
            <a:ahLst/>
            <a:cxnLst>
              <a:cxn ang="0">
                <a:pos x="T0" y="T1"/>
              </a:cxn>
              <a:cxn ang="0">
                <a:pos x="T2" y="T3"/>
              </a:cxn>
              <a:cxn ang="0">
                <a:pos x="T4" y="T5"/>
              </a:cxn>
              <a:cxn ang="0">
                <a:pos x="T6" y="T7"/>
              </a:cxn>
              <a:cxn ang="0">
                <a:pos x="T8" y="T9"/>
              </a:cxn>
              <a:cxn ang="0">
                <a:pos x="T10" y="T11"/>
              </a:cxn>
            </a:cxnLst>
            <a:rect l="0" t="0" r="r" b="b"/>
            <a:pathLst>
              <a:path w="6071317" h="6858000">
                <a:moveTo>
                  <a:pt x="0" y="0"/>
                </a:moveTo>
                <a:lnTo>
                  <a:pt x="4102435" y="0"/>
                </a:lnTo>
                <a:lnTo>
                  <a:pt x="6071317" y="3429000"/>
                </a:lnTo>
                <a:lnTo>
                  <a:pt x="4102435" y="6858000"/>
                </a:lnTo>
                <a:lnTo>
                  <a:pt x="0" y="6858000"/>
                </a:lnTo>
                <a:lnTo>
                  <a:pt x="0" y="0"/>
                </a:lnTo>
                <a:close/>
              </a:path>
            </a:pathLst>
          </a:custGeom>
          <a:solidFill>
            <a:srgbClr val="FF0066"/>
          </a:solidFill>
          <a:ln>
            <a:noFill/>
          </a:ln>
          <a:extLst/>
        </p:spPr>
        <p:txBody>
          <a:bodyPr lIns="68580" tIns="34290" rIns="68580" bIns="34290" anchor="ctr"/>
          <a:lstStyle/>
          <a:p>
            <a:endParaRPr lang="zh-CN" altLang="en-US"/>
          </a:p>
        </p:txBody>
      </p:sp>
      <p:sp>
        <p:nvSpPr>
          <p:cNvPr id="8" name="矩形 15"/>
          <p:cNvSpPr>
            <a:spLocks noChangeArrowheads="1"/>
          </p:cNvSpPr>
          <p:nvPr/>
        </p:nvSpPr>
        <p:spPr bwMode="auto">
          <a:xfrm>
            <a:off x="5094685" y="2350294"/>
            <a:ext cx="2600712"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b="1" dirty="0" smtClean="0">
                <a:latin typeface="微软雅黑" pitchFamily="34" charset="-122"/>
                <a:ea typeface="微软雅黑" pitchFamily="34" charset="-122"/>
              </a:rPr>
              <a:t>点击添加文字内容</a:t>
            </a:r>
            <a:endParaRPr lang="zh-CN" altLang="en-US" sz="2400" b="1" dirty="0">
              <a:latin typeface="微软雅黑" pitchFamily="34" charset="-122"/>
              <a:ea typeface="微软雅黑" pitchFamily="34" charset="-122"/>
            </a:endParaRPr>
          </a:p>
        </p:txBody>
      </p:sp>
      <p:sp>
        <p:nvSpPr>
          <p:cNvPr id="9" name="矩形 18"/>
          <p:cNvSpPr>
            <a:spLocks noChangeArrowheads="1"/>
          </p:cNvSpPr>
          <p:nvPr/>
        </p:nvSpPr>
        <p:spPr bwMode="auto">
          <a:xfrm>
            <a:off x="5217319" y="2900363"/>
            <a:ext cx="3489722"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20000"/>
              </a:lnSpc>
              <a:spcBef>
                <a:spcPct val="20000"/>
              </a:spcBef>
              <a:buFont typeface="Arial" pitchFamily="34" charset="0"/>
              <a:buNone/>
            </a:pPr>
            <a:r>
              <a:rPr lang="zh-CN" altLang="en-US" sz="1100">
                <a:solidFill>
                  <a:srgbClr val="000000"/>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100">
              <a:solidFill>
                <a:srgbClr val="000000"/>
              </a:solidFill>
              <a:latin typeface="微软雅黑" pitchFamily="34" charset="-122"/>
              <a:ea typeface="微软雅黑" pitchFamily="34" charset="-122"/>
              <a:sym typeface="Arial" pitchFamily="34" charset="0"/>
            </a:endParaRPr>
          </a:p>
        </p:txBody>
      </p:sp>
      <p:cxnSp>
        <p:nvCxnSpPr>
          <p:cNvPr id="13" name="直接连接符 18"/>
          <p:cNvCxnSpPr>
            <a:cxnSpLocks noChangeShapeType="1"/>
          </p:cNvCxnSpPr>
          <p:nvPr/>
        </p:nvCxnSpPr>
        <p:spPr bwMode="auto">
          <a:xfrm>
            <a:off x="5160169" y="2845594"/>
            <a:ext cx="3765947" cy="0"/>
          </a:xfrm>
          <a:prstGeom prst="line">
            <a:avLst/>
          </a:prstGeom>
          <a:noFill/>
          <a:ln w="6350" cmpd="sng">
            <a:solidFill>
              <a:srgbClr val="0D0D0D"/>
            </a:solidFill>
            <a:round/>
            <a:headEnd/>
            <a:tailEnd/>
          </a:ln>
          <a:extLst>
            <a:ext uri="{909E8E84-426E-40DD-AFC4-6F175D3DCCD1}">
              <a14:hiddenFill xmlns:a14="http://schemas.microsoft.com/office/drawing/2010/main">
                <a:noFill/>
              </a14:hiddenFill>
            </a:ext>
          </a:extLst>
        </p:spPr>
      </p:cxnSp>
      <p:pic>
        <p:nvPicPr>
          <p:cNvPr id="14"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128" y="0"/>
            <a:ext cx="4457700" cy="5160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椭圆 12"/>
          <p:cNvSpPr>
            <a:spLocks noChangeArrowheads="1"/>
          </p:cNvSpPr>
          <p:nvPr/>
        </p:nvSpPr>
        <p:spPr bwMode="auto">
          <a:xfrm>
            <a:off x="4086225" y="2125266"/>
            <a:ext cx="891779" cy="891778"/>
          </a:xfrm>
          <a:prstGeom prst="ellipse">
            <a:avLst/>
          </a:prstGeom>
          <a:solidFill>
            <a:srgbClr val="FF0000"/>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16" name="矩形 13"/>
          <p:cNvSpPr>
            <a:spLocks noChangeArrowheads="1"/>
          </p:cNvSpPr>
          <p:nvPr/>
        </p:nvSpPr>
        <p:spPr bwMode="auto">
          <a:xfrm>
            <a:off x="4275535" y="2160985"/>
            <a:ext cx="596503" cy="83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5000" b="1" dirty="0">
                <a:solidFill>
                  <a:schemeClr val="bg1"/>
                </a:solidFill>
                <a:latin typeface="微软雅黑" pitchFamily="34" charset="-122"/>
                <a:ea typeface="微软雅黑" pitchFamily="34" charset="-122"/>
              </a:rPr>
              <a:t>3</a:t>
            </a:r>
            <a:endParaRPr lang="zh-CN" altLang="en-US" sz="5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94608718"/>
      </p:ext>
    </p:extLst>
  </p:cSld>
  <p:clrMapOvr>
    <a:masterClrMapping/>
  </p:clrMapOvr>
  <mc:AlternateContent xmlns:mc="http://schemas.openxmlformats.org/markup-compatibility/2006" xmlns:p14="http://schemas.microsoft.com/office/powerpoint/2010/main">
    <mc:Choice Requires="p14">
      <p:transition spd="slow" p14:dur="1100" advClick="0" advTm="6000">
        <p14:switch dir="r"/>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5" grpId="0" animBg="1"/>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Line 1"/>
          <p:cNvSpPr>
            <a:spLocks noChangeShapeType="1"/>
          </p:cNvSpPr>
          <p:nvPr/>
        </p:nvSpPr>
        <p:spPr bwMode="auto">
          <a:xfrm flipV="1">
            <a:off x="919758" y="2553544"/>
            <a:ext cx="7517606" cy="0"/>
          </a:xfrm>
          <a:prstGeom prst="line">
            <a:avLst/>
          </a:prstGeom>
          <a:noFill/>
          <a:ln w="38100" cap="flat" cmpd="sng">
            <a:solidFill>
              <a:srgbClr val="929292"/>
            </a:solidFill>
            <a:prstDash val="sysDot"/>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171450">
              <a:defRPr/>
            </a:pPr>
            <a:endParaRPr lang="es-ES" sz="500">
              <a:solidFill>
                <a:schemeClr val="bg1">
                  <a:lumMod val="50000"/>
                </a:schemeClr>
              </a:solidFill>
              <a:latin typeface="Helvetica" charset="0"/>
              <a:cs typeface="Helvetica" charset="0"/>
              <a:sym typeface="Helvetica" charset="0"/>
            </a:endParaRPr>
          </a:p>
        </p:txBody>
      </p:sp>
      <p:sp>
        <p:nvSpPr>
          <p:cNvPr id="39" name="AutoShape 4"/>
          <p:cNvSpPr>
            <a:spLocks/>
          </p:cNvSpPr>
          <p:nvPr/>
        </p:nvSpPr>
        <p:spPr bwMode="auto">
          <a:xfrm rot="10800000" flipH="1">
            <a:off x="3829050" y="2545804"/>
            <a:ext cx="1512689" cy="754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rgbClr val="DC0917"/>
          </a:solidFill>
          <a:ln>
            <a:noFill/>
          </a:ln>
          <a:effectLst/>
          <a:extLst/>
        </p:spPr>
        <p:txBody>
          <a:bodyPr lIns="45719" tIns="45719" rIns="45719" bIns="45719"/>
          <a:lstStyle/>
          <a:p>
            <a:pPr algn="l" defTabSz="342900">
              <a:defRPr/>
            </a:pPr>
            <a:endParaRPr lang="es-ES" sz="700">
              <a:solidFill>
                <a:schemeClr val="bg1">
                  <a:lumMod val="50000"/>
                </a:schemeClr>
              </a:solidFill>
              <a:latin typeface="Calibri" charset="0"/>
              <a:cs typeface="Calibri" charset="0"/>
              <a:sym typeface="Calibri" charset="0"/>
            </a:endParaRPr>
          </a:p>
        </p:txBody>
      </p:sp>
      <p:sp>
        <p:nvSpPr>
          <p:cNvPr id="42" name="AutoShape 7"/>
          <p:cNvSpPr>
            <a:spLocks/>
          </p:cNvSpPr>
          <p:nvPr/>
        </p:nvSpPr>
        <p:spPr bwMode="auto">
          <a:xfrm rot="10800000" flipH="1">
            <a:off x="1192411" y="2545804"/>
            <a:ext cx="1512689" cy="754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rgbClr val="DC0917"/>
          </a:solidFill>
          <a:ln>
            <a:noFill/>
          </a:ln>
          <a:effectLst/>
          <a:extLst/>
        </p:spPr>
        <p:txBody>
          <a:bodyPr lIns="45719" tIns="45719" rIns="45719" bIns="45719"/>
          <a:lstStyle/>
          <a:p>
            <a:pPr algn="l" defTabSz="342900">
              <a:defRPr/>
            </a:pPr>
            <a:endParaRPr lang="es-ES" sz="700">
              <a:solidFill>
                <a:schemeClr val="bg1">
                  <a:lumMod val="50000"/>
                </a:schemeClr>
              </a:solidFill>
              <a:latin typeface="Calibri" charset="0"/>
              <a:cs typeface="Calibri" charset="0"/>
              <a:sym typeface="Calibri" charset="0"/>
            </a:endParaRPr>
          </a:p>
        </p:txBody>
      </p:sp>
      <p:sp>
        <p:nvSpPr>
          <p:cNvPr id="43" name="AutoShape 8"/>
          <p:cNvSpPr>
            <a:spLocks/>
          </p:cNvSpPr>
          <p:nvPr/>
        </p:nvSpPr>
        <p:spPr bwMode="auto">
          <a:xfrm rot="10800000" flipH="1">
            <a:off x="2505075" y="2558306"/>
            <a:ext cx="1512689" cy="754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rgbClr val="DC0917"/>
          </a:solidFill>
          <a:ln>
            <a:noFill/>
          </a:ln>
          <a:effectLst/>
          <a:extLst/>
        </p:spPr>
        <p:txBody>
          <a:bodyPr lIns="45719" tIns="45719" rIns="45719" bIns="45719"/>
          <a:lstStyle/>
          <a:p>
            <a:pPr algn="l" defTabSz="342900">
              <a:defRPr/>
            </a:pPr>
            <a:endParaRPr lang="es-ES" sz="700">
              <a:solidFill>
                <a:schemeClr val="bg1">
                  <a:lumMod val="50000"/>
                </a:schemeClr>
              </a:solidFill>
              <a:latin typeface="Calibri" charset="0"/>
              <a:cs typeface="Calibri" charset="0"/>
              <a:sym typeface="Calibri" charset="0"/>
            </a:endParaRPr>
          </a:p>
        </p:txBody>
      </p:sp>
      <p:sp>
        <p:nvSpPr>
          <p:cNvPr id="45" name="AutoShape 10"/>
          <p:cNvSpPr>
            <a:spLocks/>
          </p:cNvSpPr>
          <p:nvPr/>
        </p:nvSpPr>
        <p:spPr bwMode="auto">
          <a:xfrm rot="10800000" flipH="1">
            <a:off x="6459736" y="2552353"/>
            <a:ext cx="1512689" cy="7536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rgbClr val="DC0917"/>
          </a:solidFill>
          <a:ln>
            <a:noFill/>
          </a:ln>
          <a:effectLst/>
          <a:extLst/>
        </p:spPr>
        <p:txBody>
          <a:bodyPr lIns="45719" tIns="45719" rIns="45719" bIns="45719"/>
          <a:lstStyle/>
          <a:p>
            <a:pPr algn="l" defTabSz="342900">
              <a:defRPr/>
            </a:pPr>
            <a:endParaRPr lang="es-ES" sz="700">
              <a:solidFill>
                <a:schemeClr val="bg1">
                  <a:lumMod val="50000"/>
                </a:schemeClr>
              </a:solidFill>
              <a:latin typeface="Calibri" charset="0"/>
              <a:cs typeface="Calibri" charset="0"/>
              <a:sym typeface="Calibri" charset="0"/>
            </a:endParaRPr>
          </a:p>
        </p:txBody>
      </p:sp>
      <p:sp>
        <p:nvSpPr>
          <p:cNvPr id="47" name="AutoShape 12"/>
          <p:cNvSpPr>
            <a:spLocks/>
          </p:cNvSpPr>
          <p:nvPr/>
        </p:nvSpPr>
        <p:spPr bwMode="auto">
          <a:xfrm rot="10800000" flipH="1">
            <a:off x="5135165" y="2558306"/>
            <a:ext cx="1513284" cy="754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74" y="5862"/>
                </a:moveTo>
                <a:cubicBezTo>
                  <a:pt x="15135" y="5862"/>
                  <a:pt x="18675" y="12960"/>
                  <a:pt x="18675" y="21599"/>
                </a:cubicBezTo>
                <a:cubicBezTo>
                  <a:pt x="21599" y="21599"/>
                  <a:pt x="21599" y="21599"/>
                  <a:pt x="21599" y="21599"/>
                </a:cubicBezTo>
                <a:cubicBezTo>
                  <a:pt x="21599" y="9565"/>
                  <a:pt x="16777" y="0"/>
                  <a:pt x="10774" y="0"/>
                </a:cubicBezTo>
                <a:cubicBezTo>
                  <a:pt x="4771" y="0"/>
                  <a:pt x="0" y="9565"/>
                  <a:pt x="0" y="21599"/>
                </a:cubicBezTo>
                <a:cubicBezTo>
                  <a:pt x="2924" y="21599"/>
                  <a:pt x="2924" y="21599"/>
                  <a:pt x="2924" y="21599"/>
                </a:cubicBezTo>
                <a:cubicBezTo>
                  <a:pt x="2924" y="12960"/>
                  <a:pt x="6464" y="5862"/>
                  <a:pt x="10774" y="5862"/>
                </a:cubicBezTo>
                <a:close/>
              </a:path>
            </a:pathLst>
          </a:custGeom>
          <a:solidFill>
            <a:srgbClr val="DC0917"/>
          </a:solidFill>
          <a:ln>
            <a:noFill/>
          </a:ln>
          <a:effectLst/>
          <a:extLst/>
        </p:spPr>
        <p:txBody>
          <a:bodyPr lIns="45719" tIns="45719" rIns="45719" bIns="45719"/>
          <a:lstStyle/>
          <a:p>
            <a:pPr algn="l" defTabSz="342900">
              <a:defRPr/>
            </a:pPr>
            <a:endParaRPr lang="es-ES" sz="700">
              <a:solidFill>
                <a:schemeClr val="bg1">
                  <a:lumMod val="50000"/>
                </a:schemeClr>
              </a:solidFill>
              <a:latin typeface="Calibri" charset="0"/>
              <a:cs typeface="Calibri" charset="0"/>
              <a:sym typeface="Calibri" charset="0"/>
            </a:endParaRPr>
          </a:p>
        </p:txBody>
      </p:sp>
      <p:sp>
        <p:nvSpPr>
          <p:cNvPr id="48" name="AutoShape 13"/>
          <p:cNvSpPr>
            <a:spLocks/>
          </p:cNvSpPr>
          <p:nvPr/>
        </p:nvSpPr>
        <p:spPr bwMode="auto">
          <a:xfrm>
            <a:off x="1715691" y="2293988"/>
            <a:ext cx="517922" cy="51792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0" tIns="0" rIns="0" bIns="0" anchor="ctr"/>
          <a:lstStyle/>
          <a:p>
            <a:pPr>
              <a:defRPr/>
            </a:pPr>
            <a:endParaRPr lang="es-ES" sz="2100">
              <a:solidFill>
                <a:schemeClr val="bg1">
                  <a:lumMod val="50000"/>
                </a:schemeClr>
              </a:solidFill>
              <a:effectLst>
                <a:outerShdw blurRad="38100" dist="38100" dir="2700000" algn="tl">
                  <a:srgbClr val="000000"/>
                </a:outerShdw>
              </a:effectLst>
              <a:cs typeface="Gill Sans" charset="0"/>
            </a:endParaRPr>
          </a:p>
        </p:txBody>
      </p:sp>
      <p:sp>
        <p:nvSpPr>
          <p:cNvPr id="49" name="AutoShape 14"/>
          <p:cNvSpPr>
            <a:spLocks/>
          </p:cNvSpPr>
          <p:nvPr/>
        </p:nvSpPr>
        <p:spPr bwMode="auto">
          <a:xfrm>
            <a:off x="3021806" y="2293988"/>
            <a:ext cx="517922" cy="51792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0" tIns="0" rIns="0" bIns="0" anchor="ctr"/>
          <a:lstStyle/>
          <a:p>
            <a:pPr>
              <a:defRPr/>
            </a:pPr>
            <a:endParaRPr lang="es-ES" sz="2100">
              <a:solidFill>
                <a:schemeClr val="bg1">
                  <a:lumMod val="50000"/>
                </a:schemeClr>
              </a:solidFill>
              <a:effectLst>
                <a:outerShdw blurRad="38100" dist="38100" dir="2700000" algn="tl">
                  <a:srgbClr val="000000"/>
                </a:outerShdw>
              </a:effectLst>
              <a:cs typeface="Gill Sans" charset="0"/>
            </a:endParaRPr>
          </a:p>
        </p:txBody>
      </p:sp>
      <p:sp>
        <p:nvSpPr>
          <p:cNvPr id="50" name="AutoShape 15"/>
          <p:cNvSpPr>
            <a:spLocks/>
          </p:cNvSpPr>
          <p:nvPr/>
        </p:nvSpPr>
        <p:spPr bwMode="auto">
          <a:xfrm>
            <a:off x="4337447" y="2293988"/>
            <a:ext cx="517922" cy="51792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0" tIns="0" rIns="0" bIns="0" anchor="ctr"/>
          <a:lstStyle/>
          <a:p>
            <a:pPr>
              <a:defRPr/>
            </a:pPr>
            <a:endParaRPr lang="es-ES" sz="2100">
              <a:solidFill>
                <a:schemeClr val="bg1">
                  <a:lumMod val="50000"/>
                </a:schemeClr>
              </a:solidFill>
              <a:effectLst>
                <a:outerShdw blurRad="38100" dist="38100" dir="2700000" algn="tl">
                  <a:srgbClr val="000000"/>
                </a:outerShdw>
              </a:effectLst>
              <a:cs typeface="Gill Sans" charset="0"/>
            </a:endParaRPr>
          </a:p>
        </p:txBody>
      </p:sp>
      <p:sp>
        <p:nvSpPr>
          <p:cNvPr id="51" name="AutoShape 16"/>
          <p:cNvSpPr>
            <a:spLocks/>
          </p:cNvSpPr>
          <p:nvPr/>
        </p:nvSpPr>
        <p:spPr bwMode="auto">
          <a:xfrm>
            <a:off x="5653088" y="2293988"/>
            <a:ext cx="517922" cy="51792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0" tIns="0" rIns="0" bIns="0" anchor="ctr"/>
          <a:lstStyle/>
          <a:p>
            <a:pPr>
              <a:defRPr/>
            </a:pPr>
            <a:endParaRPr lang="es-ES" sz="2100">
              <a:solidFill>
                <a:schemeClr val="bg1">
                  <a:lumMod val="50000"/>
                </a:schemeClr>
              </a:solidFill>
              <a:effectLst>
                <a:outerShdw blurRad="38100" dist="38100" dir="2700000" algn="tl">
                  <a:srgbClr val="000000"/>
                </a:outerShdw>
              </a:effectLst>
              <a:cs typeface="Gill Sans" charset="0"/>
            </a:endParaRPr>
          </a:p>
        </p:txBody>
      </p:sp>
      <p:sp>
        <p:nvSpPr>
          <p:cNvPr id="52" name="AutoShape 17"/>
          <p:cNvSpPr>
            <a:spLocks/>
          </p:cNvSpPr>
          <p:nvPr/>
        </p:nvSpPr>
        <p:spPr bwMode="auto">
          <a:xfrm>
            <a:off x="6968728" y="2293988"/>
            <a:ext cx="517922" cy="51792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0" tIns="0" rIns="0" bIns="0" anchor="ctr"/>
          <a:lstStyle/>
          <a:p>
            <a:pPr>
              <a:defRPr/>
            </a:pPr>
            <a:endParaRPr lang="es-ES" sz="2100">
              <a:solidFill>
                <a:schemeClr val="bg1">
                  <a:lumMod val="50000"/>
                </a:schemeClr>
              </a:solidFill>
              <a:effectLst>
                <a:outerShdw blurRad="38100" dist="38100" dir="2700000" algn="tl">
                  <a:srgbClr val="000000"/>
                </a:outerShdw>
              </a:effectLst>
              <a:cs typeface="Gill Sans" charset="0"/>
            </a:endParaRPr>
          </a:p>
        </p:txBody>
      </p:sp>
      <p:sp>
        <p:nvSpPr>
          <p:cNvPr id="53" name="AutoShape 20"/>
          <p:cNvSpPr>
            <a:spLocks/>
          </p:cNvSpPr>
          <p:nvPr/>
        </p:nvSpPr>
        <p:spPr bwMode="auto">
          <a:xfrm>
            <a:off x="1809750" y="1995686"/>
            <a:ext cx="357188" cy="25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100" b="1" dirty="0">
                <a:solidFill>
                  <a:schemeClr val="bg1">
                    <a:lumMod val="50000"/>
                  </a:schemeClr>
                </a:solidFill>
                <a:latin typeface="Lato" charset="0"/>
                <a:cs typeface="Lato" charset="0"/>
                <a:sym typeface="Lato" charset="0"/>
              </a:rPr>
              <a:t>45%</a:t>
            </a:r>
            <a:endParaRPr lang="es-ES" dirty="0">
              <a:solidFill>
                <a:schemeClr val="bg1">
                  <a:lumMod val="50000"/>
                </a:schemeClr>
              </a:solidFill>
              <a:cs typeface="Gill Sans" charset="0"/>
            </a:endParaRPr>
          </a:p>
        </p:txBody>
      </p:sp>
      <p:sp>
        <p:nvSpPr>
          <p:cNvPr id="54" name="AutoShape 21"/>
          <p:cNvSpPr>
            <a:spLocks/>
          </p:cNvSpPr>
          <p:nvPr/>
        </p:nvSpPr>
        <p:spPr bwMode="auto">
          <a:xfrm>
            <a:off x="3109317" y="1918941"/>
            <a:ext cx="357188" cy="25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100" b="1">
                <a:solidFill>
                  <a:schemeClr val="bg1">
                    <a:lumMod val="50000"/>
                  </a:schemeClr>
                </a:solidFill>
                <a:latin typeface="Lato" charset="0"/>
                <a:cs typeface="Lato" charset="0"/>
                <a:sym typeface="Lato" charset="0"/>
              </a:rPr>
              <a:t>25%</a:t>
            </a:r>
            <a:endParaRPr lang="es-ES">
              <a:solidFill>
                <a:schemeClr val="bg1">
                  <a:lumMod val="50000"/>
                </a:schemeClr>
              </a:solidFill>
              <a:cs typeface="Gill Sans" charset="0"/>
            </a:endParaRPr>
          </a:p>
        </p:txBody>
      </p:sp>
      <p:sp>
        <p:nvSpPr>
          <p:cNvPr id="55" name="AutoShape 22"/>
          <p:cNvSpPr>
            <a:spLocks/>
          </p:cNvSpPr>
          <p:nvPr/>
        </p:nvSpPr>
        <p:spPr bwMode="auto">
          <a:xfrm>
            <a:off x="4451152" y="1918941"/>
            <a:ext cx="357188" cy="25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100" b="1">
                <a:solidFill>
                  <a:schemeClr val="bg1">
                    <a:lumMod val="50000"/>
                  </a:schemeClr>
                </a:solidFill>
                <a:latin typeface="Lato" charset="0"/>
                <a:cs typeface="Lato" charset="0"/>
                <a:sym typeface="Lato" charset="0"/>
              </a:rPr>
              <a:t>35%</a:t>
            </a:r>
            <a:endParaRPr lang="es-ES">
              <a:solidFill>
                <a:schemeClr val="bg1">
                  <a:lumMod val="50000"/>
                </a:schemeClr>
              </a:solidFill>
              <a:cs typeface="Gill Sans" charset="0"/>
            </a:endParaRPr>
          </a:p>
        </p:txBody>
      </p:sp>
      <p:sp>
        <p:nvSpPr>
          <p:cNvPr id="57" name="AutoShape 24"/>
          <p:cNvSpPr>
            <a:spLocks/>
          </p:cNvSpPr>
          <p:nvPr/>
        </p:nvSpPr>
        <p:spPr bwMode="auto">
          <a:xfrm>
            <a:off x="1475654" y="3375725"/>
            <a:ext cx="757957" cy="1833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r"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输入标题内容</a:t>
            </a:r>
          </a:p>
        </p:txBody>
      </p:sp>
      <p:sp>
        <p:nvSpPr>
          <p:cNvPr id="59" name="AutoShape 26"/>
          <p:cNvSpPr>
            <a:spLocks/>
          </p:cNvSpPr>
          <p:nvPr/>
        </p:nvSpPr>
        <p:spPr bwMode="auto">
          <a:xfrm>
            <a:off x="7134820" y="1918941"/>
            <a:ext cx="357188" cy="25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100" b="1">
                <a:solidFill>
                  <a:schemeClr val="bg1">
                    <a:lumMod val="50000"/>
                  </a:schemeClr>
                </a:solidFill>
                <a:latin typeface="Lato" charset="0"/>
                <a:cs typeface="Lato" charset="0"/>
                <a:sym typeface="Lato" charset="0"/>
              </a:rPr>
              <a:t>70%</a:t>
            </a:r>
            <a:endParaRPr lang="es-ES">
              <a:solidFill>
                <a:schemeClr val="bg1">
                  <a:lumMod val="50000"/>
                </a:schemeClr>
              </a:solidFill>
              <a:cs typeface="Gill Sans" charset="0"/>
            </a:endParaRPr>
          </a:p>
        </p:txBody>
      </p:sp>
      <p:sp>
        <p:nvSpPr>
          <p:cNvPr id="61" name="AutoShape 28"/>
          <p:cNvSpPr>
            <a:spLocks/>
          </p:cNvSpPr>
          <p:nvPr/>
        </p:nvSpPr>
        <p:spPr bwMode="auto">
          <a:xfrm>
            <a:off x="5792986" y="1918941"/>
            <a:ext cx="357188" cy="25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100" b="1">
                <a:solidFill>
                  <a:schemeClr val="bg1">
                    <a:lumMod val="50000"/>
                  </a:schemeClr>
                </a:solidFill>
                <a:latin typeface="Lato" charset="0"/>
                <a:cs typeface="Lato" charset="0"/>
                <a:sym typeface="Lato" charset="0"/>
              </a:rPr>
              <a:t>35%</a:t>
            </a:r>
            <a:endParaRPr lang="es-ES">
              <a:solidFill>
                <a:schemeClr val="bg1">
                  <a:lumMod val="50000"/>
                </a:schemeClr>
              </a:solidFill>
              <a:cs typeface="Gill Sans" charset="0"/>
            </a:endParaRPr>
          </a:p>
        </p:txBody>
      </p:sp>
      <p:sp>
        <p:nvSpPr>
          <p:cNvPr id="63" name="AutoShape 32"/>
          <p:cNvSpPr>
            <a:spLocks/>
          </p:cNvSpPr>
          <p:nvPr/>
        </p:nvSpPr>
        <p:spPr bwMode="auto">
          <a:xfrm>
            <a:off x="3193256" y="2448769"/>
            <a:ext cx="213122" cy="2131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7" y="0"/>
                </a:moveTo>
                <a:cubicBezTo>
                  <a:pt x="19649" y="0"/>
                  <a:pt x="20287" y="264"/>
                  <a:pt x="20812" y="796"/>
                </a:cubicBezTo>
                <a:cubicBezTo>
                  <a:pt x="21335" y="1321"/>
                  <a:pt x="21599" y="1962"/>
                  <a:pt x="21599" y="2711"/>
                </a:cubicBezTo>
                <a:lnTo>
                  <a:pt x="21599" y="18882"/>
                </a:lnTo>
                <a:cubicBezTo>
                  <a:pt x="21599" y="19267"/>
                  <a:pt x="21526" y="19623"/>
                  <a:pt x="21382" y="19952"/>
                </a:cubicBezTo>
                <a:cubicBezTo>
                  <a:pt x="21235" y="20281"/>
                  <a:pt x="21041" y="20563"/>
                  <a:pt x="20803" y="20804"/>
                </a:cubicBezTo>
                <a:cubicBezTo>
                  <a:pt x="20566" y="21042"/>
                  <a:pt x="20278" y="21232"/>
                  <a:pt x="19940" y="21376"/>
                </a:cubicBezTo>
                <a:cubicBezTo>
                  <a:pt x="19602" y="21523"/>
                  <a:pt x="19256" y="21594"/>
                  <a:pt x="18897" y="21594"/>
                </a:cubicBezTo>
                <a:lnTo>
                  <a:pt x="12065" y="21594"/>
                </a:lnTo>
                <a:lnTo>
                  <a:pt x="12065" y="12552"/>
                </a:lnTo>
                <a:lnTo>
                  <a:pt x="14486" y="12552"/>
                </a:lnTo>
                <a:cubicBezTo>
                  <a:pt x="14594" y="12552"/>
                  <a:pt x="14697" y="12516"/>
                  <a:pt x="14788" y="12440"/>
                </a:cubicBezTo>
                <a:cubicBezTo>
                  <a:pt x="14876" y="12367"/>
                  <a:pt x="14920" y="12267"/>
                  <a:pt x="14920" y="12143"/>
                </a:cubicBezTo>
                <a:lnTo>
                  <a:pt x="15088" y="9779"/>
                </a:lnTo>
                <a:cubicBezTo>
                  <a:pt x="15088" y="9649"/>
                  <a:pt x="15050" y="9538"/>
                  <a:pt x="14976" y="9444"/>
                </a:cubicBezTo>
                <a:cubicBezTo>
                  <a:pt x="14882" y="9350"/>
                  <a:pt x="14773" y="9303"/>
                  <a:pt x="14653" y="9303"/>
                </a:cubicBezTo>
                <a:lnTo>
                  <a:pt x="12065" y="9303"/>
                </a:lnTo>
                <a:lnTo>
                  <a:pt x="12065" y="8263"/>
                </a:lnTo>
                <a:cubicBezTo>
                  <a:pt x="12065" y="7878"/>
                  <a:pt x="12115" y="7622"/>
                  <a:pt x="12215" y="7496"/>
                </a:cubicBezTo>
                <a:cubicBezTo>
                  <a:pt x="12312" y="7370"/>
                  <a:pt x="12565" y="7308"/>
                  <a:pt x="12964" y="7308"/>
                </a:cubicBezTo>
                <a:cubicBezTo>
                  <a:pt x="13202" y="7308"/>
                  <a:pt x="13458" y="7326"/>
                  <a:pt x="13745" y="7367"/>
                </a:cubicBezTo>
                <a:cubicBezTo>
                  <a:pt x="14033" y="7405"/>
                  <a:pt x="14306" y="7455"/>
                  <a:pt x="14568" y="7520"/>
                </a:cubicBezTo>
                <a:cubicBezTo>
                  <a:pt x="14624" y="7520"/>
                  <a:pt x="14685" y="7514"/>
                  <a:pt x="14759" y="7499"/>
                </a:cubicBezTo>
                <a:cubicBezTo>
                  <a:pt x="14829" y="7484"/>
                  <a:pt x="14882" y="7458"/>
                  <a:pt x="14920" y="7423"/>
                </a:cubicBezTo>
                <a:cubicBezTo>
                  <a:pt x="15014" y="7367"/>
                  <a:pt x="15079" y="7264"/>
                  <a:pt x="15117" y="7114"/>
                </a:cubicBezTo>
                <a:lnTo>
                  <a:pt x="15437" y="4837"/>
                </a:lnTo>
                <a:cubicBezTo>
                  <a:pt x="15478" y="4564"/>
                  <a:pt x="15361" y="4403"/>
                  <a:pt x="15088" y="4347"/>
                </a:cubicBezTo>
                <a:cubicBezTo>
                  <a:pt x="14245" y="4112"/>
                  <a:pt x="13364" y="4000"/>
                  <a:pt x="12444" y="4009"/>
                </a:cubicBezTo>
                <a:cubicBezTo>
                  <a:pt x="9625" y="4009"/>
                  <a:pt x="8212" y="5384"/>
                  <a:pt x="8212" y="8128"/>
                </a:cubicBezTo>
                <a:lnTo>
                  <a:pt x="8212" y="9308"/>
                </a:lnTo>
                <a:lnTo>
                  <a:pt x="6764" y="9308"/>
                </a:lnTo>
                <a:cubicBezTo>
                  <a:pt x="6455" y="9308"/>
                  <a:pt x="6306" y="9458"/>
                  <a:pt x="6317" y="9758"/>
                </a:cubicBezTo>
                <a:lnTo>
                  <a:pt x="6317" y="12120"/>
                </a:lnTo>
                <a:cubicBezTo>
                  <a:pt x="6317" y="12234"/>
                  <a:pt x="6356" y="12334"/>
                  <a:pt x="6444" y="12425"/>
                </a:cubicBezTo>
                <a:cubicBezTo>
                  <a:pt x="6526" y="12514"/>
                  <a:pt x="6632" y="12558"/>
                  <a:pt x="6764" y="12558"/>
                </a:cubicBezTo>
                <a:lnTo>
                  <a:pt x="8212" y="12558"/>
                </a:lnTo>
                <a:lnTo>
                  <a:pt x="8212" y="21599"/>
                </a:lnTo>
                <a:lnTo>
                  <a:pt x="2684" y="21599"/>
                </a:lnTo>
                <a:cubicBezTo>
                  <a:pt x="2320" y="21599"/>
                  <a:pt x="1973" y="21529"/>
                  <a:pt x="1647" y="21382"/>
                </a:cubicBezTo>
                <a:cubicBezTo>
                  <a:pt x="1321" y="21238"/>
                  <a:pt x="1033" y="21047"/>
                  <a:pt x="795" y="20809"/>
                </a:cubicBezTo>
                <a:cubicBezTo>
                  <a:pt x="558" y="20569"/>
                  <a:pt x="364" y="20287"/>
                  <a:pt x="220" y="19957"/>
                </a:cubicBezTo>
                <a:cubicBezTo>
                  <a:pt x="76" y="19628"/>
                  <a:pt x="0" y="19273"/>
                  <a:pt x="0" y="18888"/>
                </a:cubicBezTo>
                <a:lnTo>
                  <a:pt x="0" y="2717"/>
                </a:lnTo>
                <a:cubicBezTo>
                  <a:pt x="0" y="2352"/>
                  <a:pt x="76" y="2000"/>
                  <a:pt x="220" y="1662"/>
                </a:cubicBezTo>
                <a:cubicBezTo>
                  <a:pt x="364" y="1327"/>
                  <a:pt x="558" y="1036"/>
                  <a:pt x="795" y="801"/>
                </a:cubicBezTo>
                <a:cubicBezTo>
                  <a:pt x="1033" y="557"/>
                  <a:pt x="1321" y="369"/>
                  <a:pt x="1647" y="222"/>
                </a:cubicBezTo>
                <a:cubicBezTo>
                  <a:pt x="1973" y="75"/>
                  <a:pt x="2320" y="5"/>
                  <a:pt x="2684" y="5"/>
                </a:cubicBezTo>
                <a:lnTo>
                  <a:pt x="18897" y="5"/>
                </a:lnTo>
                <a:close/>
              </a:path>
            </a:pathLst>
          </a:custGeom>
          <a:solidFill>
            <a:srgbClr val="FFFFFF"/>
          </a:solidFill>
          <a:ln>
            <a:noFill/>
          </a:ln>
          <a:effectLs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000000"/>
                </a:outerShdw>
              </a:effectLst>
              <a:cs typeface="Gill Sans" charset="0"/>
            </a:endParaRPr>
          </a:p>
        </p:txBody>
      </p:sp>
      <p:sp>
        <p:nvSpPr>
          <p:cNvPr id="64" name="AutoShape 33"/>
          <p:cNvSpPr>
            <a:spLocks/>
          </p:cNvSpPr>
          <p:nvPr/>
        </p:nvSpPr>
        <p:spPr bwMode="auto">
          <a:xfrm>
            <a:off x="7123510" y="2457104"/>
            <a:ext cx="213122" cy="177403"/>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000000"/>
                </a:outerShdw>
              </a:effectLst>
              <a:cs typeface="Gill Sans" charset="0"/>
            </a:endParaRPr>
          </a:p>
        </p:txBody>
      </p:sp>
      <p:sp>
        <p:nvSpPr>
          <p:cNvPr id="65" name="AutoShape 34"/>
          <p:cNvSpPr>
            <a:spLocks/>
          </p:cNvSpPr>
          <p:nvPr/>
        </p:nvSpPr>
        <p:spPr bwMode="auto">
          <a:xfrm>
            <a:off x="4500563" y="2455913"/>
            <a:ext cx="213122" cy="1774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000000"/>
                </a:outerShdw>
              </a:effectLst>
              <a:cs typeface="Gill Sans" charset="0"/>
            </a:endParaRPr>
          </a:p>
        </p:txBody>
      </p:sp>
      <p:sp>
        <p:nvSpPr>
          <p:cNvPr id="66" name="AutoShape 35"/>
          <p:cNvSpPr>
            <a:spLocks/>
          </p:cNvSpPr>
          <p:nvPr/>
        </p:nvSpPr>
        <p:spPr bwMode="auto">
          <a:xfrm>
            <a:off x="5820371" y="2465438"/>
            <a:ext cx="213122" cy="1774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600" y="1177"/>
                  <a:pt x="21600" y="1618"/>
                </a:cubicBezTo>
                <a:lnTo>
                  <a:pt x="21600" y="19981"/>
                </a:lnTo>
                <a:cubicBezTo>
                  <a:pt x="21600"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9"/>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9"/>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rgbClr val="FFFFFF"/>
          </a:solidFill>
          <a:ln>
            <a:noFill/>
          </a:ln>
          <a:effectLs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000000"/>
                </a:outerShdw>
              </a:effectLst>
              <a:cs typeface="Gill Sans" charset="0"/>
            </a:endParaRPr>
          </a:p>
        </p:txBody>
      </p:sp>
      <p:sp>
        <p:nvSpPr>
          <p:cNvPr id="67" name="AutoShape 36"/>
          <p:cNvSpPr>
            <a:spLocks/>
          </p:cNvSpPr>
          <p:nvPr/>
        </p:nvSpPr>
        <p:spPr bwMode="auto">
          <a:xfrm>
            <a:off x="1881783" y="2453532"/>
            <a:ext cx="213122" cy="2131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14288" tIns="14288" rIns="14288" bIns="14288" anchor="ctr"/>
          <a:lstStyle/>
          <a:p>
            <a:pPr defTabSz="242888">
              <a:defRPr/>
            </a:pPr>
            <a:endParaRPr lang="es-ES" sz="1600">
              <a:solidFill>
                <a:schemeClr val="bg1">
                  <a:lumMod val="50000"/>
                </a:schemeClr>
              </a:solidFill>
              <a:effectLst>
                <a:outerShdw blurRad="38100" dist="38100" dir="2700000" algn="tl">
                  <a:srgbClr val="000000"/>
                </a:outerShdw>
              </a:effectLst>
              <a:cs typeface="Gill Sans" charset="0"/>
            </a:endParaRPr>
          </a:p>
        </p:txBody>
      </p:sp>
      <p:sp>
        <p:nvSpPr>
          <p:cNvPr id="3" name="Slide Number Placeholder 2"/>
          <p:cNvSpPr>
            <a:spLocks noGrp="1"/>
          </p:cNvSpPr>
          <p:nvPr>
            <p:ph type="sldNum" sz="quarter" idx="10"/>
          </p:nvPr>
        </p:nvSpPr>
        <p:spPr/>
        <p:txBody>
          <a:bodyPr/>
          <a:lstStyle/>
          <a:p>
            <a:pPr>
              <a:defRPr/>
            </a:pPr>
            <a:fld id="{0124488B-6DEA-2943-BDE9-7287C36E2F49}" type="slidenum">
              <a:rPr lang="es-ES" smtClean="0"/>
              <a:pPr>
                <a:defRPr/>
              </a:pPr>
              <a:t>15</a:t>
            </a:fld>
            <a:endParaRPr lang="es-ES" sz="900"/>
          </a:p>
        </p:txBody>
      </p:sp>
      <p:sp>
        <p:nvSpPr>
          <p:cNvPr id="35" name="AutoShape 39"/>
          <p:cNvSpPr>
            <a:spLocks/>
          </p:cNvSpPr>
          <p:nvPr/>
        </p:nvSpPr>
        <p:spPr bwMode="auto">
          <a:xfrm>
            <a:off x="1065908" y="1347614"/>
            <a:ext cx="7371456" cy="450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lnSpc>
                <a:spcPct val="120000"/>
              </a:lnSpc>
              <a:spcBef>
                <a:spcPts val="638"/>
              </a:spcBef>
              <a:defRPr/>
            </a:pPr>
            <a:r>
              <a:rPr lang="zh-CN" altLang="en-US" sz="9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这里输入简单的文字概述里输入简单文字概述输入简单的文字概述这里输入简单的文字概述里输入简单文字概述输入简单的文字概述这里输入简单的文字概述里输入简单文字概述输入简单的文字</a:t>
            </a:r>
            <a:r>
              <a:rPr lang="zh-CN" altLang="en-US" sz="900" dirty="0" smtClean="0">
                <a:solidFill>
                  <a:schemeClr val="tx1">
                    <a:lumMod val="75000"/>
                  </a:schemeClr>
                </a:solidFill>
                <a:latin typeface="微软雅黑" pitchFamily="34" charset="-122"/>
                <a:ea typeface="微软雅黑" pitchFamily="34" charset="-122"/>
                <a:cs typeface="Lato" charset="0"/>
                <a:sym typeface="Lato" charset="0"/>
              </a:rPr>
              <a:t>概述</a:t>
            </a:r>
            <a:r>
              <a:rPr lang="zh-CN" altLang="en-US" sz="9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a:t>
            </a:r>
            <a:r>
              <a:rPr lang="zh-CN" altLang="en-US" sz="900" dirty="0" smtClean="0">
                <a:solidFill>
                  <a:schemeClr val="tx1">
                    <a:lumMod val="75000"/>
                  </a:schemeClr>
                </a:solidFill>
                <a:latin typeface="微软雅黑" pitchFamily="34" charset="-122"/>
                <a:ea typeface="微软雅黑" pitchFamily="34" charset="-122"/>
                <a:cs typeface="Lato" charset="0"/>
                <a:sym typeface="Lato" charset="0"/>
              </a:rPr>
              <a:t>文字</a:t>
            </a:r>
            <a:endParaRPr lang="zh-CN" altLang="en-US" sz="900" dirty="0">
              <a:solidFill>
                <a:schemeClr val="tx1">
                  <a:lumMod val="75000"/>
                </a:schemeClr>
              </a:solidFill>
              <a:latin typeface="微软雅黑" pitchFamily="34" charset="-122"/>
              <a:ea typeface="微软雅黑" pitchFamily="34" charset="-122"/>
              <a:cs typeface="Lato" charset="0"/>
              <a:sym typeface="Lato" charset="0"/>
            </a:endParaRPr>
          </a:p>
        </p:txBody>
      </p:sp>
      <p:sp>
        <p:nvSpPr>
          <p:cNvPr id="37" name="AutoShape 40"/>
          <p:cNvSpPr>
            <a:spLocks/>
          </p:cNvSpPr>
          <p:nvPr/>
        </p:nvSpPr>
        <p:spPr bwMode="auto">
          <a:xfrm>
            <a:off x="3143548" y="987574"/>
            <a:ext cx="3140273" cy="2160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0160" tIns="10160" rIns="10160" bIns="10160" anchor="ctr"/>
          <a:lstStyle/>
          <a:p>
            <a:pPr defTabSz="242888">
              <a:spcBef>
                <a:spcPts val="638"/>
              </a:spcBef>
              <a:defRPr/>
            </a:pPr>
            <a:r>
              <a:rPr lang="zh-CN" altLang="en-US" sz="900" b="1" dirty="0">
                <a:solidFill>
                  <a:schemeClr val="tx1">
                    <a:lumMod val="75000"/>
                  </a:schemeClr>
                </a:solidFill>
                <a:latin typeface="微软雅黑" pitchFamily="34" charset="-122"/>
                <a:ea typeface="微软雅黑" pitchFamily="34" charset="-122"/>
                <a:cs typeface="Lato" charset="0"/>
                <a:sym typeface="Lato" charset="0"/>
              </a:rPr>
              <a:t>在</a:t>
            </a:r>
            <a:r>
              <a:rPr lang="zh-CN" altLang="en-US" sz="900" b="1" dirty="0" smtClean="0">
                <a:solidFill>
                  <a:schemeClr val="tx1">
                    <a:lumMod val="75000"/>
                  </a:schemeClr>
                </a:solidFill>
                <a:latin typeface="微软雅黑" pitchFamily="34" charset="-122"/>
                <a:ea typeface="微软雅黑" pitchFamily="34" charset="-122"/>
                <a:cs typeface="Lato" charset="0"/>
                <a:sym typeface="Lato" charset="0"/>
              </a:rPr>
              <a:t>次输入</a:t>
            </a:r>
            <a:r>
              <a:rPr lang="zh-CN" altLang="en-US" sz="900" b="1" dirty="0">
                <a:solidFill>
                  <a:schemeClr val="tx1">
                    <a:lumMod val="75000"/>
                  </a:schemeClr>
                </a:solidFill>
                <a:latin typeface="微软雅黑" pitchFamily="34" charset="-122"/>
                <a:ea typeface="微软雅黑" pitchFamily="34" charset="-122"/>
                <a:cs typeface="Lato" charset="0"/>
                <a:sym typeface="Lato" charset="0"/>
              </a:rPr>
              <a:t>你的</a:t>
            </a:r>
            <a:r>
              <a:rPr lang="zh-CN" altLang="en-US" sz="900" b="1" dirty="0" smtClean="0">
                <a:solidFill>
                  <a:schemeClr val="tx1">
                    <a:lumMod val="75000"/>
                  </a:schemeClr>
                </a:solidFill>
                <a:latin typeface="微软雅黑" pitchFamily="34" charset="-122"/>
                <a:ea typeface="微软雅黑" pitchFamily="34" charset="-122"/>
                <a:cs typeface="Lato" charset="0"/>
                <a:sym typeface="Lato" charset="0"/>
              </a:rPr>
              <a:t>标题或将文字粘贴至此处</a:t>
            </a:r>
            <a:endParaRPr lang="zh-CN" altLang="en-US" sz="900" b="1" dirty="0">
              <a:solidFill>
                <a:schemeClr val="tx1">
                  <a:lumMod val="75000"/>
                </a:schemeClr>
              </a:solidFill>
              <a:latin typeface="微软雅黑" pitchFamily="34" charset="-122"/>
              <a:ea typeface="微软雅黑" pitchFamily="34" charset="-122"/>
              <a:cs typeface="Lato" charset="0"/>
              <a:sym typeface="Lato" charset="0"/>
            </a:endParaRPr>
          </a:p>
        </p:txBody>
      </p:sp>
      <p:sp>
        <p:nvSpPr>
          <p:cNvPr id="38" name="AutoShape 39"/>
          <p:cNvSpPr>
            <a:spLocks/>
          </p:cNvSpPr>
          <p:nvPr/>
        </p:nvSpPr>
        <p:spPr bwMode="auto">
          <a:xfrm>
            <a:off x="1108684" y="3939902"/>
            <a:ext cx="7285904" cy="6039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lnSpc>
                <a:spcPct val="120000"/>
              </a:lnSpc>
              <a:spcBef>
                <a:spcPts val="638"/>
              </a:spcBef>
              <a:defRPr/>
            </a:pPr>
            <a:r>
              <a:rPr lang="zh-CN" altLang="en-US" sz="9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这里输入简单的文字概述里输入简单文字概述输入简单的文字概述这里输入简单的文字概述里输入简单文字概述输入简单的文字概述这里输入简单的文字概述里输入简单文字概述输入简单的文字</a:t>
            </a:r>
            <a:r>
              <a:rPr lang="zh-CN" altLang="en-US" sz="900" dirty="0" smtClean="0">
                <a:solidFill>
                  <a:schemeClr val="tx1">
                    <a:lumMod val="75000"/>
                  </a:schemeClr>
                </a:solidFill>
                <a:latin typeface="微软雅黑" pitchFamily="34" charset="-122"/>
                <a:ea typeface="微软雅黑" pitchFamily="34" charset="-122"/>
                <a:cs typeface="Lato" charset="0"/>
                <a:sym typeface="Lato" charset="0"/>
              </a:rPr>
              <a:t>概述</a:t>
            </a:r>
            <a:r>
              <a:rPr lang="zh-CN" altLang="en-US" sz="9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a:t>
            </a:r>
            <a:r>
              <a:rPr lang="zh-CN" altLang="en-US" sz="900" dirty="0" smtClean="0">
                <a:solidFill>
                  <a:schemeClr val="tx1">
                    <a:lumMod val="75000"/>
                  </a:schemeClr>
                </a:solidFill>
                <a:latin typeface="微软雅黑" pitchFamily="34" charset="-122"/>
                <a:ea typeface="微软雅黑" pitchFamily="34" charset="-122"/>
                <a:cs typeface="Lato" charset="0"/>
                <a:sym typeface="Lato" charset="0"/>
              </a:rPr>
              <a:t>文字</a:t>
            </a:r>
            <a:endParaRPr lang="zh-CN" altLang="en-US" sz="900" dirty="0">
              <a:solidFill>
                <a:schemeClr val="tx1">
                  <a:lumMod val="75000"/>
                </a:schemeClr>
              </a:solidFill>
              <a:latin typeface="微软雅黑" pitchFamily="34" charset="-122"/>
              <a:ea typeface="微软雅黑" pitchFamily="34" charset="-122"/>
              <a:cs typeface="Lato" charset="0"/>
              <a:sym typeface="Lato" charset="0"/>
            </a:endParaRPr>
          </a:p>
        </p:txBody>
      </p:sp>
      <p:sp>
        <p:nvSpPr>
          <p:cNvPr id="40" name="AutoShape 24"/>
          <p:cNvSpPr>
            <a:spLocks/>
          </p:cNvSpPr>
          <p:nvPr/>
        </p:nvSpPr>
        <p:spPr bwMode="auto">
          <a:xfrm>
            <a:off x="2819545" y="3375725"/>
            <a:ext cx="757957" cy="1833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r"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输入标题内容</a:t>
            </a:r>
          </a:p>
        </p:txBody>
      </p:sp>
      <p:sp>
        <p:nvSpPr>
          <p:cNvPr id="41" name="AutoShape 24"/>
          <p:cNvSpPr>
            <a:spLocks/>
          </p:cNvSpPr>
          <p:nvPr/>
        </p:nvSpPr>
        <p:spPr bwMode="auto">
          <a:xfrm>
            <a:off x="4225781" y="3375725"/>
            <a:ext cx="757957" cy="1833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r"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输入标题内容</a:t>
            </a:r>
          </a:p>
        </p:txBody>
      </p:sp>
      <p:sp>
        <p:nvSpPr>
          <p:cNvPr id="44" name="AutoShape 24"/>
          <p:cNvSpPr>
            <a:spLocks/>
          </p:cNvSpPr>
          <p:nvPr/>
        </p:nvSpPr>
        <p:spPr bwMode="auto">
          <a:xfrm>
            <a:off x="5590453" y="3375725"/>
            <a:ext cx="757957" cy="1833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r"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输入标题内容</a:t>
            </a:r>
          </a:p>
        </p:txBody>
      </p:sp>
      <p:sp>
        <p:nvSpPr>
          <p:cNvPr id="46" name="AutoShape 24"/>
          <p:cNvSpPr>
            <a:spLocks/>
          </p:cNvSpPr>
          <p:nvPr/>
        </p:nvSpPr>
        <p:spPr bwMode="auto">
          <a:xfrm>
            <a:off x="6920490" y="3375725"/>
            <a:ext cx="757957" cy="1833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r"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输入标题内容</a:t>
            </a:r>
          </a:p>
        </p:txBody>
      </p:sp>
      <p:sp>
        <p:nvSpPr>
          <p:cNvPr id="34"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56" name="Rounded Rectangle 33"/>
          <p:cNvSpPr/>
          <p:nvPr/>
        </p:nvSpPr>
        <p:spPr>
          <a:xfrm>
            <a:off x="5237358"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58"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60"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62" name="直接连接符 61"/>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68"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69"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70" name="矩形 69"/>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305480219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dissolve">
                                      <p:cBhvr>
                                        <p:cTn id="7" dur="500"/>
                                        <p:tgtEl>
                                          <p:spTgt spid="37"/>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dissolve">
                                      <p:cBhvr>
                                        <p:cTn id="11" dur="500"/>
                                        <p:tgtEl>
                                          <p:spTgt spid="35"/>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barn(inVertical)">
                                      <p:cBhvr>
                                        <p:cTn id="15" dur="500"/>
                                        <p:tgtEl>
                                          <p:spTgt spid="36"/>
                                        </p:tgtEl>
                                      </p:cBhvr>
                                    </p:animEffect>
                                  </p:childTnLst>
                                </p:cTn>
                              </p:par>
                            </p:childTnLst>
                          </p:cTn>
                        </p:par>
                        <p:par>
                          <p:cTn id="16" fill="hold">
                            <p:stCondLst>
                              <p:cond delay="1500"/>
                            </p:stCondLst>
                            <p:childTnLst>
                              <p:par>
                                <p:cTn id="17" presetID="23" presetClass="entr" presetSubtype="36"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350" fill="hold"/>
                                        <p:tgtEl>
                                          <p:spTgt spid="48"/>
                                        </p:tgtEl>
                                        <p:attrNameLst>
                                          <p:attrName>ppt_w</p:attrName>
                                        </p:attrNameLst>
                                      </p:cBhvr>
                                      <p:tavLst>
                                        <p:tav tm="0">
                                          <p:val>
                                            <p:strVal val="(6*min(max(#ppt_w*#ppt_h,.3),1)-7.4)/-.7*#ppt_w"/>
                                          </p:val>
                                        </p:tav>
                                        <p:tav tm="100000">
                                          <p:val>
                                            <p:strVal val="#ppt_w"/>
                                          </p:val>
                                        </p:tav>
                                      </p:tavLst>
                                    </p:anim>
                                    <p:anim calcmode="lin" valueType="num">
                                      <p:cBhvr>
                                        <p:cTn id="20" dur="350" fill="hold"/>
                                        <p:tgtEl>
                                          <p:spTgt spid="48"/>
                                        </p:tgtEl>
                                        <p:attrNameLst>
                                          <p:attrName>ppt_h</p:attrName>
                                        </p:attrNameLst>
                                      </p:cBhvr>
                                      <p:tavLst>
                                        <p:tav tm="0">
                                          <p:val>
                                            <p:strVal val="(6*min(max(#ppt_w*#ppt_h,.3),1)-7.4)/-.7*#ppt_h"/>
                                          </p:val>
                                        </p:tav>
                                        <p:tav tm="100000">
                                          <p:val>
                                            <p:strVal val="#ppt_h"/>
                                          </p:val>
                                        </p:tav>
                                      </p:tavLst>
                                    </p:anim>
                                    <p:anim calcmode="lin" valueType="num">
                                      <p:cBhvr>
                                        <p:cTn id="21" dur="350" fill="hold"/>
                                        <p:tgtEl>
                                          <p:spTgt spid="48"/>
                                        </p:tgtEl>
                                        <p:attrNameLst>
                                          <p:attrName>ppt_x</p:attrName>
                                        </p:attrNameLst>
                                      </p:cBhvr>
                                      <p:tavLst>
                                        <p:tav tm="0">
                                          <p:val>
                                            <p:fltVal val="0.5"/>
                                          </p:val>
                                        </p:tav>
                                        <p:tav tm="100000">
                                          <p:val>
                                            <p:strVal val="#ppt_x"/>
                                          </p:val>
                                        </p:tav>
                                      </p:tavLst>
                                    </p:anim>
                                    <p:anim calcmode="lin" valueType="num">
                                      <p:cBhvr>
                                        <p:cTn id="22" dur="350" fill="hold"/>
                                        <p:tgtEl>
                                          <p:spTgt spid="48"/>
                                        </p:tgtEl>
                                        <p:attrNameLst>
                                          <p:attrName>ppt_y</p:attrName>
                                        </p:attrNameLst>
                                      </p:cBhvr>
                                      <p:tavLst>
                                        <p:tav tm="0">
                                          <p:val>
                                            <p:strVal val="1+(6*min(max(#ppt_w*#ppt_h,.3),1)-7.4)/-.7*#ppt_h/2"/>
                                          </p:val>
                                        </p:tav>
                                        <p:tav tm="100000">
                                          <p:val>
                                            <p:strVal val="#ppt_y"/>
                                          </p:val>
                                        </p:tav>
                                      </p:tavLst>
                                    </p:anim>
                                  </p:childTnLst>
                                </p:cTn>
                              </p:par>
                            </p:childTnLst>
                          </p:cTn>
                        </p:par>
                        <p:par>
                          <p:cTn id="23" fill="hold">
                            <p:stCondLst>
                              <p:cond delay="1850"/>
                            </p:stCondLst>
                            <p:childTnLst>
                              <p:par>
                                <p:cTn id="24" presetID="10" presetClass="entr" presetSubtype="0" fill="hold" grpId="0" nodeType="afterEffect">
                                  <p:stCondLst>
                                    <p:cond delay="0"/>
                                  </p:stCondLst>
                                  <p:childTnLst>
                                    <p:set>
                                      <p:cBhvr>
                                        <p:cTn id="25" dur="1" fill="hold">
                                          <p:stCondLst>
                                            <p:cond delay="0"/>
                                          </p:stCondLst>
                                        </p:cTn>
                                        <p:tgtEl>
                                          <p:spTgt spid="67"/>
                                        </p:tgtEl>
                                        <p:attrNameLst>
                                          <p:attrName>style.visibility</p:attrName>
                                        </p:attrNameLst>
                                      </p:cBhvr>
                                      <p:to>
                                        <p:strVal val="visible"/>
                                      </p:to>
                                    </p:set>
                                    <p:animEffect transition="in" filter="fade">
                                      <p:cBhvr>
                                        <p:cTn id="26" dur="500"/>
                                        <p:tgtEl>
                                          <p:spTgt spid="67"/>
                                        </p:tgtEl>
                                      </p:cBhvr>
                                    </p:animEffect>
                                  </p:childTnLst>
                                </p:cTn>
                              </p:par>
                            </p:childTnLst>
                          </p:cTn>
                        </p:par>
                        <p:par>
                          <p:cTn id="27" fill="hold">
                            <p:stCondLst>
                              <p:cond delay="2350"/>
                            </p:stCondLst>
                            <p:childTnLst>
                              <p:par>
                                <p:cTn id="28" presetID="53" presetClass="entr" presetSubtype="16"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childTnLst>
                          </p:cTn>
                        </p:par>
                        <p:par>
                          <p:cTn id="33" fill="hold">
                            <p:stCondLst>
                              <p:cond delay="2850"/>
                            </p:stCondLst>
                            <p:childTnLst>
                              <p:par>
                                <p:cTn id="34" presetID="23" presetClass="entr" presetSubtype="36"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350" fill="hold"/>
                                        <p:tgtEl>
                                          <p:spTgt spid="42"/>
                                        </p:tgtEl>
                                        <p:attrNameLst>
                                          <p:attrName>ppt_w</p:attrName>
                                        </p:attrNameLst>
                                      </p:cBhvr>
                                      <p:tavLst>
                                        <p:tav tm="0">
                                          <p:val>
                                            <p:strVal val="(6*min(max(#ppt_w*#ppt_h,.3),1)-7.4)/-.7*#ppt_w"/>
                                          </p:val>
                                        </p:tav>
                                        <p:tav tm="100000">
                                          <p:val>
                                            <p:strVal val="#ppt_w"/>
                                          </p:val>
                                        </p:tav>
                                      </p:tavLst>
                                    </p:anim>
                                    <p:anim calcmode="lin" valueType="num">
                                      <p:cBhvr>
                                        <p:cTn id="37" dur="350" fill="hold"/>
                                        <p:tgtEl>
                                          <p:spTgt spid="42"/>
                                        </p:tgtEl>
                                        <p:attrNameLst>
                                          <p:attrName>ppt_h</p:attrName>
                                        </p:attrNameLst>
                                      </p:cBhvr>
                                      <p:tavLst>
                                        <p:tav tm="0">
                                          <p:val>
                                            <p:strVal val="(6*min(max(#ppt_w*#ppt_h,.3),1)-7.4)/-.7*#ppt_h"/>
                                          </p:val>
                                        </p:tav>
                                        <p:tav tm="100000">
                                          <p:val>
                                            <p:strVal val="#ppt_h"/>
                                          </p:val>
                                        </p:tav>
                                      </p:tavLst>
                                    </p:anim>
                                    <p:anim calcmode="lin" valueType="num">
                                      <p:cBhvr>
                                        <p:cTn id="38" dur="350" fill="hold"/>
                                        <p:tgtEl>
                                          <p:spTgt spid="42"/>
                                        </p:tgtEl>
                                        <p:attrNameLst>
                                          <p:attrName>ppt_x</p:attrName>
                                        </p:attrNameLst>
                                      </p:cBhvr>
                                      <p:tavLst>
                                        <p:tav tm="0">
                                          <p:val>
                                            <p:fltVal val="0.5"/>
                                          </p:val>
                                        </p:tav>
                                        <p:tav tm="100000">
                                          <p:val>
                                            <p:strVal val="#ppt_x"/>
                                          </p:val>
                                        </p:tav>
                                      </p:tavLst>
                                    </p:anim>
                                    <p:anim calcmode="lin" valueType="num">
                                      <p:cBhvr>
                                        <p:cTn id="39" dur="350" fill="hold"/>
                                        <p:tgtEl>
                                          <p:spTgt spid="42"/>
                                        </p:tgtEl>
                                        <p:attrNameLst>
                                          <p:attrName>ppt_y</p:attrName>
                                        </p:attrNameLst>
                                      </p:cBhvr>
                                      <p:tavLst>
                                        <p:tav tm="0">
                                          <p:val>
                                            <p:strVal val="1+(6*min(max(#ppt_w*#ppt_h,.3),1)-7.4)/-.7*#ppt_h/2"/>
                                          </p:val>
                                        </p:tav>
                                        <p:tav tm="100000">
                                          <p:val>
                                            <p:strVal val="#ppt_y"/>
                                          </p:val>
                                        </p:tav>
                                      </p:tavLst>
                                    </p:anim>
                                  </p:childTnLst>
                                </p:cTn>
                              </p:par>
                            </p:childTnLst>
                          </p:cTn>
                        </p:par>
                        <p:par>
                          <p:cTn id="40" fill="hold">
                            <p:stCondLst>
                              <p:cond delay="3200"/>
                            </p:stCondLst>
                            <p:childTnLst>
                              <p:par>
                                <p:cTn id="41" presetID="16" presetClass="entr" presetSubtype="21"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barn(inVertical)">
                                      <p:cBhvr>
                                        <p:cTn id="43" dur="500"/>
                                        <p:tgtEl>
                                          <p:spTgt spid="57"/>
                                        </p:tgtEl>
                                      </p:cBhvr>
                                    </p:animEffect>
                                  </p:childTnLst>
                                </p:cTn>
                              </p:par>
                            </p:childTnLst>
                          </p:cTn>
                        </p:par>
                        <p:par>
                          <p:cTn id="44" fill="hold">
                            <p:stCondLst>
                              <p:cond delay="3700"/>
                            </p:stCondLst>
                            <p:childTnLst>
                              <p:par>
                                <p:cTn id="45" presetID="23" presetClass="entr" presetSubtype="3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p:cTn id="47" dur="350" fill="hold"/>
                                        <p:tgtEl>
                                          <p:spTgt spid="49"/>
                                        </p:tgtEl>
                                        <p:attrNameLst>
                                          <p:attrName>ppt_w</p:attrName>
                                        </p:attrNameLst>
                                      </p:cBhvr>
                                      <p:tavLst>
                                        <p:tav tm="0">
                                          <p:val>
                                            <p:strVal val="(6*min(max(#ppt_w*#ppt_h,.3),1)-7.4)/-.7*#ppt_w"/>
                                          </p:val>
                                        </p:tav>
                                        <p:tav tm="100000">
                                          <p:val>
                                            <p:strVal val="#ppt_w"/>
                                          </p:val>
                                        </p:tav>
                                      </p:tavLst>
                                    </p:anim>
                                    <p:anim calcmode="lin" valueType="num">
                                      <p:cBhvr>
                                        <p:cTn id="48" dur="350" fill="hold"/>
                                        <p:tgtEl>
                                          <p:spTgt spid="49"/>
                                        </p:tgtEl>
                                        <p:attrNameLst>
                                          <p:attrName>ppt_h</p:attrName>
                                        </p:attrNameLst>
                                      </p:cBhvr>
                                      <p:tavLst>
                                        <p:tav tm="0">
                                          <p:val>
                                            <p:strVal val="(6*min(max(#ppt_w*#ppt_h,.3),1)-7.4)/-.7*#ppt_h"/>
                                          </p:val>
                                        </p:tav>
                                        <p:tav tm="100000">
                                          <p:val>
                                            <p:strVal val="#ppt_h"/>
                                          </p:val>
                                        </p:tav>
                                      </p:tavLst>
                                    </p:anim>
                                    <p:anim calcmode="lin" valueType="num">
                                      <p:cBhvr>
                                        <p:cTn id="49" dur="350" fill="hold"/>
                                        <p:tgtEl>
                                          <p:spTgt spid="49"/>
                                        </p:tgtEl>
                                        <p:attrNameLst>
                                          <p:attrName>ppt_x</p:attrName>
                                        </p:attrNameLst>
                                      </p:cBhvr>
                                      <p:tavLst>
                                        <p:tav tm="0">
                                          <p:val>
                                            <p:fltVal val="0.5"/>
                                          </p:val>
                                        </p:tav>
                                        <p:tav tm="100000">
                                          <p:val>
                                            <p:strVal val="#ppt_x"/>
                                          </p:val>
                                        </p:tav>
                                      </p:tavLst>
                                    </p:anim>
                                    <p:anim calcmode="lin" valueType="num">
                                      <p:cBhvr>
                                        <p:cTn id="50" dur="350" fill="hold"/>
                                        <p:tgtEl>
                                          <p:spTgt spid="49"/>
                                        </p:tgtEl>
                                        <p:attrNameLst>
                                          <p:attrName>ppt_y</p:attrName>
                                        </p:attrNameLst>
                                      </p:cBhvr>
                                      <p:tavLst>
                                        <p:tav tm="0">
                                          <p:val>
                                            <p:strVal val="1+(6*min(max(#ppt_w*#ppt_h,.3),1)-7.4)/-.7*#ppt_h/2"/>
                                          </p:val>
                                        </p:tav>
                                        <p:tav tm="100000">
                                          <p:val>
                                            <p:strVal val="#ppt_y"/>
                                          </p:val>
                                        </p:tav>
                                      </p:tavLst>
                                    </p:anim>
                                  </p:childTnLst>
                                </p:cTn>
                              </p:par>
                            </p:childTnLst>
                          </p:cTn>
                        </p:par>
                        <p:par>
                          <p:cTn id="51" fill="hold">
                            <p:stCondLst>
                              <p:cond delay="4050"/>
                            </p:stCondLst>
                            <p:childTnLst>
                              <p:par>
                                <p:cTn id="52" presetID="10" presetClass="entr" presetSubtype="0" fill="hold" grpId="0" nodeType="afterEffect">
                                  <p:stCondLst>
                                    <p:cond delay="0"/>
                                  </p:stCondLst>
                                  <p:childTnLst>
                                    <p:set>
                                      <p:cBhvr>
                                        <p:cTn id="53" dur="1" fill="hold">
                                          <p:stCondLst>
                                            <p:cond delay="0"/>
                                          </p:stCondLst>
                                        </p:cTn>
                                        <p:tgtEl>
                                          <p:spTgt spid="63"/>
                                        </p:tgtEl>
                                        <p:attrNameLst>
                                          <p:attrName>style.visibility</p:attrName>
                                        </p:attrNameLst>
                                      </p:cBhvr>
                                      <p:to>
                                        <p:strVal val="visible"/>
                                      </p:to>
                                    </p:set>
                                    <p:animEffect transition="in" filter="fade">
                                      <p:cBhvr>
                                        <p:cTn id="54" dur="500"/>
                                        <p:tgtEl>
                                          <p:spTgt spid="63"/>
                                        </p:tgtEl>
                                      </p:cBhvr>
                                    </p:animEffect>
                                  </p:childTnLst>
                                </p:cTn>
                              </p:par>
                            </p:childTnLst>
                          </p:cTn>
                        </p:par>
                        <p:par>
                          <p:cTn id="55" fill="hold">
                            <p:stCondLst>
                              <p:cond delay="4550"/>
                            </p:stCondLst>
                            <p:childTnLst>
                              <p:par>
                                <p:cTn id="56" presetID="53" presetClass="entr" presetSubtype="16" fill="hold" grpId="0" nodeType="after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p:cTn id="58" dur="500" fill="hold"/>
                                        <p:tgtEl>
                                          <p:spTgt spid="54"/>
                                        </p:tgtEl>
                                        <p:attrNameLst>
                                          <p:attrName>ppt_w</p:attrName>
                                        </p:attrNameLst>
                                      </p:cBhvr>
                                      <p:tavLst>
                                        <p:tav tm="0">
                                          <p:val>
                                            <p:fltVal val="0"/>
                                          </p:val>
                                        </p:tav>
                                        <p:tav tm="100000">
                                          <p:val>
                                            <p:strVal val="#ppt_w"/>
                                          </p:val>
                                        </p:tav>
                                      </p:tavLst>
                                    </p:anim>
                                    <p:anim calcmode="lin" valueType="num">
                                      <p:cBhvr>
                                        <p:cTn id="59" dur="500" fill="hold"/>
                                        <p:tgtEl>
                                          <p:spTgt spid="54"/>
                                        </p:tgtEl>
                                        <p:attrNameLst>
                                          <p:attrName>ppt_h</p:attrName>
                                        </p:attrNameLst>
                                      </p:cBhvr>
                                      <p:tavLst>
                                        <p:tav tm="0">
                                          <p:val>
                                            <p:fltVal val="0"/>
                                          </p:val>
                                        </p:tav>
                                        <p:tav tm="100000">
                                          <p:val>
                                            <p:strVal val="#ppt_h"/>
                                          </p:val>
                                        </p:tav>
                                      </p:tavLst>
                                    </p:anim>
                                    <p:animEffect transition="in" filter="fade">
                                      <p:cBhvr>
                                        <p:cTn id="60" dur="500"/>
                                        <p:tgtEl>
                                          <p:spTgt spid="54"/>
                                        </p:tgtEl>
                                      </p:cBhvr>
                                    </p:animEffect>
                                  </p:childTnLst>
                                </p:cTn>
                              </p:par>
                            </p:childTnLst>
                          </p:cTn>
                        </p:par>
                        <p:par>
                          <p:cTn id="61" fill="hold">
                            <p:stCondLst>
                              <p:cond delay="5050"/>
                            </p:stCondLst>
                            <p:childTnLst>
                              <p:par>
                                <p:cTn id="62" presetID="23" presetClass="entr" presetSubtype="36" fill="hold" grpId="0" nodeType="afterEffect">
                                  <p:stCondLst>
                                    <p:cond delay="0"/>
                                  </p:stCondLst>
                                  <p:childTnLst>
                                    <p:set>
                                      <p:cBhvr>
                                        <p:cTn id="63" dur="1" fill="hold">
                                          <p:stCondLst>
                                            <p:cond delay="0"/>
                                          </p:stCondLst>
                                        </p:cTn>
                                        <p:tgtEl>
                                          <p:spTgt spid="43"/>
                                        </p:tgtEl>
                                        <p:attrNameLst>
                                          <p:attrName>style.visibility</p:attrName>
                                        </p:attrNameLst>
                                      </p:cBhvr>
                                      <p:to>
                                        <p:strVal val="visible"/>
                                      </p:to>
                                    </p:set>
                                    <p:anim calcmode="lin" valueType="num">
                                      <p:cBhvr>
                                        <p:cTn id="64" dur="350" fill="hold"/>
                                        <p:tgtEl>
                                          <p:spTgt spid="43"/>
                                        </p:tgtEl>
                                        <p:attrNameLst>
                                          <p:attrName>ppt_w</p:attrName>
                                        </p:attrNameLst>
                                      </p:cBhvr>
                                      <p:tavLst>
                                        <p:tav tm="0">
                                          <p:val>
                                            <p:strVal val="(6*min(max(#ppt_w*#ppt_h,.3),1)-7.4)/-.7*#ppt_w"/>
                                          </p:val>
                                        </p:tav>
                                        <p:tav tm="100000">
                                          <p:val>
                                            <p:strVal val="#ppt_w"/>
                                          </p:val>
                                        </p:tav>
                                      </p:tavLst>
                                    </p:anim>
                                    <p:anim calcmode="lin" valueType="num">
                                      <p:cBhvr>
                                        <p:cTn id="65" dur="350" fill="hold"/>
                                        <p:tgtEl>
                                          <p:spTgt spid="43"/>
                                        </p:tgtEl>
                                        <p:attrNameLst>
                                          <p:attrName>ppt_h</p:attrName>
                                        </p:attrNameLst>
                                      </p:cBhvr>
                                      <p:tavLst>
                                        <p:tav tm="0">
                                          <p:val>
                                            <p:strVal val="(6*min(max(#ppt_w*#ppt_h,.3),1)-7.4)/-.7*#ppt_h"/>
                                          </p:val>
                                        </p:tav>
                                        <p:tav tm="100000">
                                          <p:val>
                                            <p:strVal val="#ppt_h"/>
                                          </p:val>
                                        </p:tav>
                                      </p:tavLst>
                                    </p:anim>
                                    <p:anim calcmode="lin" valueType="num">
                                      <p:cBhvr>
                                        <p:cTn id="66" dur="350" fill="hold"/>
                                        <p:tgtEl>
                                          <p:spTgt spid="43"/>
                                        </p:tgtEl>
                                        <p:attrNameLst>
                                          <p:attrName>ppt_x</p:attrName>
                                        </p:attrNameLst>
                                      </p:cBhvr>
                                      <p:tavLst>
                                        <p:tav tm="0">
                                          <p:val>
                                            <p:fltVal val="0.5"/>
                                          </p:val>
                                        </p:tav>
                                        <p:tav tm="100000">
                                          <p:val>
                                            <p:strVal val="#ppt_x"/>
                                          </p:val>
                                        </p:tav>
                                      </p:tavLst>
                                    </p:anim>
                                    <p:anim calcmode="lin" valueType="num">
                                      <p:cBhvr>
                                        <p:cTn id="67" dur="350" fill="hold"/>
                                        <p:tgtEl>
                                          <p:spTgt spid="43"/>
                                        </p:tgtEl>
                                        <p:attrNameLst>
                                          <p:attrName>ppt_y</p:attrName>
                                        </p:attrNameLst>
                                      </p:cBhvr>
                                      <p:tavLst>
                                        <p:tav tm="0">
                                          <p:val>
                                            <p:strVal val="1+(6*min(max(#ppt_w*#ppt_h,.3),1)-7.4)/-.7*#ppt_h/2"/>
                                          </p:val>
                                        </p:tav>
                                        <p:tav tm="100000">
                                          <p:val>
                                            <p:strVal val="#ppt_y"/>
                                          </p:val>
                                        </p:tav>
                                      </p:tavLst>
                                    </p:anim>
                                  </p:childTnLst>
                                </p:cTn>
                              </p:par>
                            </p:childTnLst>
                          </p:cTn>
                        </p:par>
                        <p:par>
                          <p:cTn id="68" fill="hold">
                            <p:stCondLst>
                              <p:cond delay="5400"/>
                            </p:stCondLst>
                            <p:childTnLst>
                              <p:par>
                                <p:cTn id="69" presetID="16" presetClass="entr" presetSubtype="21"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barn(inVertical)">
                                      <p:cBhvr>
                                        <p:cTn id="71" dur="500"/>
                                        <p:tgtEl>
                                          <p:spTgt spid="40"/>
                                        </p:tgtEl>
                                      </p:cBhvr>
                                    </p:animEffect>
                                  </p:childTnLst>
                                </p:cTn>
                              </p:par>
                            </p:childTnLst>
                          </p:cTn>
                        </p:par>
                        <p:par>
                          <p:cTn id="72" fill="hold">
                            <p:stCondLst>
                              <p:cond delay="5900"/>
                            </p:stCondLst>
                            <p:childTnLst>
                              <p:par>
                                <p:cTn id="73" presetID="23" presetClass="entr" presetSubtype="36" fill="hold" grpId="0" nodeType="afterEffect">
                                  <p:stCondLst>
                                    <p:cond delay="0"/>
                                  </p:stCondLst>
                                  <p:childTnLst>
                                    <p:set>
                                      <p:cBhvr>
                                        <p:cTn id="74" dur="1" fill="hold">
                                          <p:stCondLst>
                                            <p:cond delay="0"/>
                                          </p:stCondLst>
                                        </p:cTn>
                                        <p:tgtEl>
                                          <p:spTgt spid="50"/>
                                        </p:tgtEl>
                                        <p:attrNameLst>
                                          <p:attrName>style.visibility</p:attrName>
                                        </p:attrNameLst>
                                      </p:cBhvr>
                                      <p:to>
                                        <p:strVal val="visible"/>
                                      </p:to>
                                    </p:set>
                                    <p:anim calcmode="lin" valueType="num">
                                      <p:cBhvr>
                                        <p:cTn id="75" dur="350" fill="hold"/>
                                        <p:tgtEl>
                                          <p:spTgt spid="50"/>
                                        </p:tgtEl>
                                        <p:attrNameLst>
                                          <p:attrName>ppt_w</p:attrName>
                                        </p:attrNameLst>
                                      </p:cBhvr>
                                      <p:tavLst>
                                        <p:tav tm="0">
                                          <p:val>
                                            <p:strVal val="(6*min(max(#ppt_w*#ppt_h,.3),1)-7.4)/-.7*#ppt_w"/>
                                          </p:val>
                                        </p:tav>
                                        <p:tav tm="100000">
                                          <p:val>
                                            <p:strVal val="#ppt_w"/>
                                          </p:val>
                                        </p:tav>
                                      </p:tavLst>
                                    </p:anim>
                                    <p:anim calcmode="lin" valueType="num">
                                      <p:cBhvr>
                                        <p:cTn id="76" dur="350" fill="hold"/>
                                        <p:tgtEl>
                                          <p:spTgt spid="50"/>
                                        </p:tgtEl>
                                        <p:attrNameLst>
                                          <p:attrName>ppt_h</p:attrName>
                                        </p:attrNameLst>
                                      </p:cBhvr>
                                      <p:tavLst>
                                        <p:tav tm="0">
                                          <p:val>
                                            <p:strVal val="(6*min(max(#ppt_w*#ppt_h,.3),1)-7.4)/-.7*#ppt_h"/>
                                          </p:val>
                                        </p:tav>
                                        <p:tav tm="100000">
                                          <p:val>
                                            <p:strVal val="#ppt_h"/>
                                          </p:val>
                                        </p:tav>
                                      </p:tavLst>
                                    </p:anim>
                                    <p:anim calcmode="lin" valueType="num">
                                      <p:cBhvr>
                                        <p:cTn id="77" dur="350" fill="hold"/>
                                        <p:tgtEl>
                                          <p:spTgt spid="50"/>
                                        </p:tgtEl>
                                        <p:attrNameLst>
                                          <p:attrName>ppt_x</p:attrName>
                                        </p:attrNameLst>
                                      </p:cBhvr>
                                      <p:tavLst>
                                        <p:tav tm="0">
                                          <p:val>
                                            <p:fltVal val="0.5"/>
                                          </p:val>
                                        </p:tav>
                                        <p:tav tm="100000">
                                          <p:val>
                                            <p:strVal val="#ppt_x"/>
                                          </p:val>
                                        </p:tav>
                                      </p:tavLst>
                                    </p:anim>
                                    <p:anim calcmode="lin" valueType="num">
                                      <p:cBhvr>
                                        <p:cTn id="78" dur="350" fill="hold"/>
                                        <p:tgtEl>
                                          <p:spTgt spid="50"/>
                                        </p:tgtEl>
                                        <p:attrNameLst>
                                          <p:attrName>ppt_y</p:attrName>
                                        </p:attrNameLst>
                                      </p:cBhvr>
                                      <p:tavLst>
                                        <p:tav tm="0">
                                          <p:val>
                                            <p:strVal val="1+(6*min(max(#ppt_w*#ppt_h,.3),1)-7.4)/-.7*#ppt_h/2"/>
                                          </p:val>
                                        </p:tav>
                                        <p:tav tm="100000">
                                          <p:val>
                                            <p:strVal val="#ppt_y"/>
                                          </p:val>
                                        </p:tav>
                                      </p:tavLst>
                                    </p:anim>
                                  </p:childTnLst>
                                </p:cTn>
                              </p:par>
                            </p:childTnLst>
                          </p:cTn>
                        </p:par>
                        <p:par>
                          <p:cTn id="79" fill="hold">
                            <p:stCondLst>
                              <p:cond delay="6250"/>
                            </p:stCondLst>
                            <p:childTnLst>
                              <p:par>
                                <p:cTn id="80" presetID="10" presetClass="entr" presetSubtype="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500"/>
                                        <p:tgtEl>
                                          <p:spTgt spid="65"/>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55"/>
                                        </p:tgtEl>
                                        <p:attrNameLst>
                                          <p:attrName>style.visibility</p:attrName>
                                        </p:attrNameLst>
                                      </p:cBhvr>
                                      <p:to>
                                        <p:strVal val="visible"/>
                                      </p:to>
                                    </p:set>
                                    <p:anim calcmode="lin" valueType="num">
                                      <p:cBhvr>
                                        <p:cTn id="86" dur="500" fill="hold"/>
                                        <p:tgtEl>
                                          <p:spTgt spid="55"/>
                                        </p:tgtEl>
                                        <p:attrNameLst>
                                          <p:attrName>ppt_w</p:attrName>
                                        </p:attrNameLst>
                                      </p:cBhvr>
                                      <p:tavLst>
                                        <p:tav tm="0">
                                          <p:val>
                                            <p:fltVal val="0"/>
                                          </p:val>
                                        </p:tav>
                                        <p:tav tm="100000">
                                          <p:val>
                                            <p:strVal val="#ppt_w"/>
                                          </p:val>
                                        </p:tav>
                                      </p:tavLst>
                                    </p:anim>
                                    <p:anim calcmode="lin" valueType="num">
                                      <p:cBhvr>
                                        <p:cTn id="87" dur="500" fill="hold"/>
                                        <p:tgtEl>
                                          <p:spTgt spid="55"/>
                                        </p:tgtEl>
                                        <p:attrNameLst>
                                          <p:attrName>ppt_h</p:attrName>
                                        </p:attrNameLst>
                                      </p:cBhvr>
                                      <p:tavLst>
                                        <p:tav tm="0">
                                          <p:val>
                                            <p:fltVal val="0"/>
                                          </p:val>
                                        </p:tav>
                                        <p:tav tm="100000">
                                          <p:val>
                                            <p:strVal val="#ppt_h"/>
                                          </p:val>
                                        </p:tav>
                                      </p:tavLst>
                                    </p:anim>
                                    <p:animEffect transition="in" filter="fade">
                                      <p:cBhvr>
                                        <p:cTn id="88" dur="500"/>
                                        <p:tgtEl>
                                          <p:spTgt spid="55"/>
                                        </p:tgtEl>
                                      </p:cBhvr>
                                    </p:animEffect>
                                  </p:childTnLst>
                                </p:cTn>
                              </p:par>
                            </p:childTnLst>
                          </p:cTn>
                        </p:par>
                        <p:par>
                          <p:cTn id="89" fill="hold">
                            <p:stCondLst>
                              <p:cond delay="7250"/>
                            </p:stCondLst>
                            <p:childTnLst>
                              <p:par>
                                <p:cTn id="90" presetID="23" presetClass="entr" presetSubtype="36"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 calcmode="lin" valueType="num">
                                      <p:cBhvr>
                                        <p:cTn id="92" dur="350" fill="hold"/>
                                        <p:tgtEl>
                                          <p:spTgt spid="39"/>
                                        </p:tgtEl>
                                        <p:attrNameLst>
                                          <p:attrName>ppt_w</p:attrName>
                                        </p:attrNameLst>
                                      </p:cBhvr>
                                      <p:tavLst>
                                        <p:tav tm="0">
                                          <p:val>
                                            <p:strVal val="(6*min(max(#ppt_w*#ppt_h,.3),1)-7.4)/-.7*#ppt_w"/>
                                          </p:val>
                                        </p:tav>
                                        <p:tav tm="100000">
                                          <p:val>
                                            <p:strVal val="#ppt_w"/>
                                          </p:val>
                                        </p:tav>
                                      </p:tavLst>
                                    </p:anim>
                                    <p:anim calcmode="lin" valueType="num">
                                      <p:cBhvr>
                                        <p:cTn id="93" dur="350" fill="hold"/>
                                        <p:tgtEl>
                                          <p:spTgt spid="39"/>
                                        </p:tgtEl>
                                        <p:attrNameLst>
                                          <p:attrName>ppt_h</p:attrName>
                                        </p:attrNameLst>
                                      </p:cBhvr>
                                      <p:tavLst>
                                        <p:tav tm="0">
                                          <p:val>
                                            <p:strVal val="(6*min(max(#ppt_w*#ppt_h,.3),1)-7.4)/-.7*#ppt_h"/>
                                          </p:val>
                                        </p:tav>
                                        <p:tav tm="100000">
                                          <p:val>
                                            <p:strVal val="#ppt_h"/>
                                          </p:val>
                                        </p:tav>
                                      </p:tavLst>
                                    </p:anim>
                                    <p:anim calcmode="lin" valueType="num">
                                      <p:cBhvr>
                                        <p:cTn id="94" dur="350" fill="hold"/>
                                        <p:tgtEl>
                                          <p:spTgt spid="39"/>
                                        </p:tgtEl>
                                        <p:attrNameLst>
                                          <p:attrName>ppt_x</p:attrName>
                                        </p:attrNameLst>
                                      </p:cBhvr>
                                      <p:tavLst>
                                        <p:tav tm="0">
                                          <p:val>
                                            <p:fltVal val="0.5"/>
                                          </p:val>
                                        </p:tav>
                                        <p:tav tm="100000">
                                          <p:val>
                                            <p:strVal val="#ppt_x"/>
                                          </p:val>
                                        </p:tav>
                                      </p:tavLst>
                                    </p:anim>
                                    <p:anim calcmode="lin" valueType="num">
                                      <p:cBhvr>
                                        <p:cTn id="95" dur="350" fill="hold"/>
                                        <p:tgtEl>
                                          <p:spTgt spid="39"/>
                                        </p:tgtEl>
                                        <p:attrNameLst>
                                          <p:attrName>ppt_y</p:attrName>
                                        </p:attrNameLst>
                                      </p:cBhvr>
                                      <p:tavLst>
                                        <p:tav tm="0">
                                          <p:val>
                                            <p:strVal val="1+(6*min(max(#ppt_w*#ppt_h,.3),1)-7.4)/-.7*#ppt_h/2"/>
                                          </p:val>
                                        </p:tav>
                                        <p:tav tm="100000">
                                          <p:val>
                                            <p:strVal val="#ppt_y"/>
                                          </p:val>
                                        </p:tav>
                                      </p:tavLst>
                                    </p:anim>
                                  </p:childTnLst>
                                </p:cTn>
                              </p:par>
                            </p:childTnLst>
                          </p:cTn>
                        </p:par>
                        <p:par>
                          <p:cTn id="96" fill="hold">
                            <p:stCondLst>
                              <p:cond delay="7600"/>
                            </p:stCondLst>
                            <p:childTnLst>
                              <p:par>
                                <p:cTn id="97" presetID="16" presetClass="entr" presetSubtype="21" fill="hold" grpId="0" nodeType="afterEffect">
                                  <p:stCondLst>
                                    <p:cond delay="0"/>
                                  </p:stCondLst>
                                  <p:childTnLst>
                                    <p:set>
                                      <p:cBhvr>
                                        <p:cTn id="98" dur="1" fill="hold">
                                          <p:stCondLst>
                                            <p:cond delay="0"/>
                                          </p:stCondLst>
                                        </p:cTn>
                                        <p:tgtEl>
                                          <p:spTgt spid="41"/>
                                        </p:tgtEl>
                                        <p:attrNameLst>
                                          <p:attrName>style.visibility</p:attrName>
                                        </p:attrNameLst>
                                      </p:cBhvr>
                                      <p:to>
                                        <p:strVal val="visible"/>
                                      </p:to>
                                    </p:set>
                                    <p:animEffect transition="in" filter="barn(inVertical)">
                                      <p:cBhvr>
                                        <p:cTn id="99" dur="500"/>
                                        <p:tgtEl>
                                          <p:spTgt spid="41"/>
                                        </p:tgtEl>
                                      </p:cBhvr>
                                    </p:animEffect>
                                  </p:childTnLst>
                                </p:cTn>
                              </p:par>
                            </p:childTnLst>
                          </p:cTn>
                        </p:par>
                        <p:par>
                          <p:cTn id="100" fill="hold">
                            <p:stCondLst>
                              <p:cond delay="8100"/>
                            </p:stCondLst>
                            <p:childTnLst>
                              <p:par>
                                <p:cTn id="101" presetID="23" presetClass="entr" presetSubtype="36" fill="hold" grpId="0" nodeType="afterEffect">
                                  <p:stCondLst>
                                    <p:cond delay="0"/>
                                  </p:stCondLst>
                                  <p:childTnLst>
                                    <p:set>
                                      <p:cBhvr>
                                        <p:cTn id="102" dur="1" fill="hold">
                                          <p:stCondLst>
                                            <p:cond delay="0"/>
                                          </p:stCondLst>
                                        </p:cTn>
                                        <p:tgtEl>
                                          <p:spTgt spid="51"/>
                                        </p:tgtEl>
                                        <p:attrNameLst>
                                          <p:attrName>style.visibility</p:attrName>
                                        </p:attrNameLst>
                                      </p:cBhvr>
                                      <p:to>
                                        <p:strVal val="visible"/>
                                      </p:to>
                                    </p:set>
                                    <p:anim calcmode="lin" valueType="num">
                                      <p:cBhvr>
                                        <p:cTn id="103" dur="350" fill="hold"/>
                                        <p:tgtEl>
                                          <p:spTgt spid="51"/>
                                        </p:tgtEl>
                                        <p:attrNameLst>
                                          <p:attrName>ppt_w</p:attrName>
                                        </p:attrNameLst>
                                      </p:cBhvr>
                                      <p:tavLst>
                                        <p:tav tm="0">
                                          <p:val>
                                            <p:strVal val="(6*min(max(#ppt_w*#ppt_h,.3),1)-7.4)/-.7*#ppt_w"/>
                                          </p:val>
                                        </p:tav>
                                        <p:tav tm="100000">
                                          <p:val>
                                            <p:strVal val="#ppt_w"/>
                                          </p:val>
                                        </p:tav>
                                      </p:tavLst>
                                    </p:anim>
                                    <p:anim calcmode="lin" valueType="num">
                                      <p:cBhvr>
                                        <p:cTn id="104" dur="350" fill="hold"/>
                                        <p:tgtEl>
                                          <p:spTgt spid="51"/>
                                        </p:tgtEl>
                                        <p:attrNameLst>
                                          <p:attrName>ppt_h</p:attrName>
                                        </p:attrNameLst>
                                      </p:cBhvr>
                                      <p:tavLst>
                                        <p:tav tm="0">
                                          <p:val>
                                            <p:strVal val="(6*min(max(#ppt_w*#ppt_h,.3),1)-7.4)/-.7*#ppt_h"/>
                                          </p:val>
                                        </p:tav>
                                        <p:tav tm="100000">
                                          <p:val>
                                            <p:strVal val="#ppt_h"/>
                                          </p:val>
                                        </p:tav>
                                      </p:tavLst>
                                    </p:anim>
                                    <p:anim calcmode="lin" valueType="num">
                                      <p:cBhvr>
                                        <p:cTn id="105" dur="350" fill="hold"/>
                                        <p:tgtEl>
                                          <p:spTgt spid="51"/>
                                        </p:tgtEl>
                                        <p:attrNameLst>
                                          <p:attrName>ppt_x</p:attrName>
                                        </p:attrNameLst>
                                      </p:cBhvr>
                                      <p:tavLst>
                                        <p:tav tm="0">
                                          <p:val>
                                            <p:fltVal val="0.5"/>
                                          </p:val>
                                        </p:tav>
                                        <p:tav tm="100000">
                                          <p:val>
                                            <p:strVal val="#ppt_x"/>
                                          </p:val>
                                        </p:tav>
                                      </p:tavLst>
                                    </p:anim>
                                    <p:anim calcmode="lin" valueType="num">
                                      <p:cBhvr>
                                        <p:cTn id="106" dur="350" fill="hold"/>
                                        <p:tgtEl>
                                          <p:spTgt spid="51"/>
                                        </p:tgtEl>
                                        <p:attrNameLst>
                                          <p:attrName>ppt_y</p:attrName>
                                        </p:attrNameLst>
                                      </p:cBhvr>
                                      <p:tavLst>
                                        <p:tav tm="0">
                                          <p:val>
                                            <p:strVal val="1+(6*min(max(#ppt_w*#ppt_h,.3),1)-7.4)/-.7*#ppt_h/2"/>
                                          </p:val>
                                        </p:tav>
                                        <p:tav tm="100000">
                                          <p:val>
                                            <p:strVal val="#ppt_y"/>
                                          </p:val>
                                        </p:tav>
                                      </p:tavLst>
                                    </p:anim>
                                  </p:childTnLst>
                                </p:cTn>
                              </p:par>
                            </p:childTnLst>
                          </p:cTn>
                        </p:par>
                        <p:par>
                          <p:cTn id="107" fill="hold">
                            <p:stCondLst>
                              <p:cond delay="8450"/>
                            </p:stCondLst>
                            <p:childTnLst>
                              <p:par>
                                <p:cTn id="108" presetID="10" presetClass="entr" presetSubtype="0" fill="hold" grpId="0" nodeType="afterEffect">
                                  <p:stCondLst>
                                    <p:cond delay="0"/>
                                  </p:stCondLst>
                                  <p:childTnLst>
                                    <p:set>
                                      <p:cBhvr>
                                        <p:cTn id="109" dur="1" fill="hold">
                                          <p:stCondLst>
                                            <p:cond delay="0"/>
                                          </p:stCondLst>
                                        </p:cTn>
                                        <p:tgtEl>
                                          <p:spTgt spid="66"/>
                                        </p:tgtEl>
                                        <p:attrNameLst>
                                          <p:attrName>style.visibility</p:attrName>
                                        </p:attrNameLst>
                                      </p:cBhvr>
                                      <p:to>
                                        <p:strVal val="visible"/>
                                      </p:to>
                                    </p:set>
                                    <p:animEffect transition="in" filter="fade">
                                      <p:cBhvr>
                                        <p:cTn id="110" dur="500"/>
                                        <p:tgtEl>
                                          <p:spTgt spid="66"/>
                                        </p:tgtEl>
                                      </p:cBhvr>
                                    </p:animEffect>
                                  </p:childTnLst>
                                </p:cTn>
                              </p:par>
                            </p:childTnLst>
                          </p:cTn>
                        </p:par>
                        <p:par>
                          <p:cTn id="111" fill="hold">
                            <p:stCondLst>
                              <p:cond delay="8950"/>
                            </p:stCondLst>
                            <p:childTnLst>
                              <p:par>
                                <p:cTn id="112" presetID="53" presetClass="entr" presetSubtype="16" fill="hold" grpId="0" nodeType="afterEffect">
                                  <p:stCondLst>
                                    <p:cond delay="0"/>
                                  </p:stCondLst>
                                  <p:childTnLst>
                                    <p:set>
                                      <p:cBhvr>
                                        <p:cTn id="113" dur="1" fill="hold">
                                          <p:stCondLst>
                                            <p:cond delay="0"/>
                                          </p:stCondLst>
                                        </p:cTn>
                                        <p:tgtEl>
                                          <p:spTgt spid="61"/>
                                        </p:tgtEl>
                                        <p:attrNameLst>
                                          <p:attrName>style.visibility</p:attrName>
                                        </p:attrNameLst>
                                      </p:cBhvr>
                                      <p:to>
                                        <p:strVal val="visible"/>
                                      </p:to>
                                    </p:set>
                                    <p:anim calcmode="lin" valueType="num">
                                      <p:cBhvr>
                                        <p:cTn id="114" dur="500" fill="hold"/>
                                        <p:tgtEl>
                                          <p:spTgt spid="61"/>
                                        </p:tgtEl>
                                        <p:attrNameLst>
                                          <p:attrName>ppt_w</p:attrName>
                                        </p:attrNameLst>
                                      </p:cBhvr>
                                      <p:tavLst>
                                        <p:tav tm="0">
                                          <p:val>
                                            <p:fltVal val="0"/>
                                          </p:val>
                                        </p:tav>
                                        <p:tav tm="100000">
                                          <p:val>
                                            <p:strVal val="#ppt_w"/>
                                          </p:val>
                                        </p:tav>
                                      </p:tavLst>
                                    </p:anim>
                                    <p:anim calcmode="lin" valueType="num">
                                      <p:cBhvr>
                                        <p:cTn id="115" dur="500" fill="hold"/>
                                        <p:tgtEl>
                                          <p:spTgt spid="61"/>
                                        </p:tgtEl>
                                        <p:attrNameLst>
                                          <p:attrName>ppt_h</p:attrName>
                                        </p:attrNameLst>
                                      </p:cBhvr>
                                      <p:tavLst>
                                        <p:tav tm="0">
                                          <p:val>
                                            <p:fltVal val="0"/>
                                          </p:val>
                                        </p:tav>
                                        <p:tav tm="100000">
                                          <p:val>
                                            <p:strVal val="#ppt_h"/>
                                          </p:val>
                                        </p:tav>
                                      </p:tavLst>
                                    </p:anim>
                                    <p:animEffect transition="in" filter="fade">
                                      <p:cBhvr>
                                        <p:cTn id="116" dur="500"/>
                                        <p:tgtEl>
                                          <p:spTgt spid="61"/>
                                        </p:tgtEl>
                                      </p:cBhvr>
                                    </p:animEffect>
                                  </p:childTnLst>
                                </p:cTn>
                              </p:par>
                            </p:childTnLst>
                          </p:cTn>
                        </p:par>
                        <p:par>
                          <p:cTn id="117" fill="hold">
                            <p:stCondLst>
                              <p:cond delay="9450"/>
                            </p:stCondLst>
                            <p:childTnLst>
                              <p:par>
                                <p:cTn id="118" presetID="23" presetClass="entr" presetSubtype="36" fill="hold" grpId="0" nodeType="afterEffect">
                                  <p:stCondLst>
                                    <p:cond delay="0"/>
                                  </p:stCondLst>
                                  <p:childTnLst>
                                    <p:set>
                                      <p:cBhvr>
                                        <p:cTn id="119" dur="1" fill="hold">
                                          <p:stCondLst>
                                            <p:cond delay="0"/>
                                          </p:stCondLst>
                                        </p:cTn>
                                        <p:tgtEl>
                                          <p:spTgt spid="47"/>
                                        </p:tgtEl>
                                        <p:attrNameLst>
                                          <p:attrName>style.visibility</p:attrName>
                                        </p:attrNameLst>
                                      </p:cBhvr>
                                      <p:to>
                                        <p:strVal val="visible"/>
                                      </p:to>
                                    </p:set>
                                    <p:anim calcmode="lin" valueType="num">
                                      <p:cBhvr>
                                        <p:cTn id="120" dur="350" fill="hold"/>
                                        <p:tgtEl>
                                          <p:spTgt spid="47"/>
                                        </p:tgtEl>
                                        <p:attrNameLst>
                                          <p:attrName>ppt_w</p:attrName>
                                        </p:attrNameLst>
                                      </p:cBhvr>
                                      <p:tavLst>
                                        <p:tav tm="0">
                                          <p:val>
                                            <p:strVal val="(6*min(max(#ppt_w*#ppt_h,.3),1)-7.4)/-.7*#ppt_w"/>
                                          </p:val>
                                        </p:tav>
                                        <p:tav tm="100000">
                                          <p:val>
                                            <p:strVal val="#ppt_w"/>
                                          </p:val>
                                        </p:tav>
                                      </p:tavLst>
                                    </p:anim>
                                    <p:anim calcmode="lin" valueType="num">
                                      <p:cBhvr>
                                        <p:cTn id="121" dur="350" fill="hold"/>
                                        <p:tgtEl>
                                          <p:spTgt spid="47"/>
                                        </p:tgtEl>
                                        <p:attrNameLst>
                                          <p:attrName>ppt_h</p:attrName>
                                        </p:attrNameLst>
                                      </p:cBhvr>
                                      <p:tavLst>
                                        <p:tav tm="0">
                                          <p:val>
                                            <p:strVal val="(6*min(max(#ppt_w*#ppt_h,.3),1)-7.4)/-.7*#ppt_h"/>
                                          </p:val>
                                        </p:tav>
                                        <p:tav tm="100000">
                                          <p:val>
                                            <p:strVal val="#ppt_h"/>
                                          </p:val>
                                        </p:tav>
                                      </p:tavLst>
                                    </p:anim>
                                    <p:anim calcmode="lin" valueType="num">
                                      <p:cBhvr>
                                        <p:cTn id="122" dur="350" fill="hold"/>
                                        <p:tgtEl>
                                          <p:spTgt spid="47"/>
                                        </p:tgtEl>
                                        <p:attrNameLst>
                                          <p:attrName>ppt_x</p:attrName>
                                        </p:attrNameLst>
                                      </p:cBhvr>
                                      <p:tavLst>
                                        <p:tav tm="0">
                                          <p:val>
                                            <p:fltVal val="0.5"/>
                                          </p:val>
                                        </p:tav>
                                        <p:tav tm="100000">
                                          <p:val>
                                            <p:strVal val="#ppt_x"/>
                                          </p:val>
                                        </p:tav>
                                      </p:tavLst>
                                    </p:anim>
                                    <p:anim calcmode="lin" valueType="num">
                                      <p:cBhvr>
                                        <p:cTn id="123" dur="350" fill="hold"/>
                                        <p:tgtEl>
                                          <p:spTgt spid="47"/>
                                        </p:tgtEl>
                                        <p:attrNameLst>
                                          <p:attrName>ppt_y</p:attrName>
                                        </p:attrNameLst>
                                      </p:cBhvr>
                                      <p:tavLst>
                                        <p:tav tm="0">
                                          <p:val>
                                            <p:strVal val="1+(6*min(max(#ppt_w*#ppt_h,.3),1)-7.4)/-.7*#ppt_h/2"/>
                                          </p:val>
                                        </p:tav>
                                        <p:tav tm="100000">
                                          <p:val>
                                            <p:strVal val="#ppt_y"/>
                                          </p:val>
                                        </p:tav>
                                      </p:tavLst>
                                    </p:anim>
                                  </p:childTnLst>
                                </p:cTn>
                              </p:par>
                            </p:childTnLst>
                          </p:cTn>
                        </p:par>
                        <p:par>
                          <p:cTn id="124" fill="hold">
                            <p:stCondLst>
                              <p:cond delay="9800"/>
                            </p:stCondLst>
                            <p:childTnLst>
                              <p:par>
                                <p:cTn id="125" presetID="16" presetClass="entr" presetSubtype="21" fill="hold" grpId="0" nodeType="after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barn(inVertical)">
                                      <p:cBhvr>
                                        <p:cTn id="127" dur="500"/>
                                        <p:tgtEl>
                                          <p:spTgt spid="44"/>
                                        </p:tgtEl>
                                      </p:cBhvr>
                                    </p:animEffect>
                                  </p:childTnLst>
                                </p:cTn>
                              </p:par>
                            </p:childTnLst>
                          </p:cTn>
                        </p:par>
                        <p:par>
                          <p:cTn id="128" fill="hold">
                            <p:stCondLst>
                              <p:cond delay="10300"/>
                            </p:stCondLst>
                            <p:childTnLst>
                              <p:par>
                                <p:cTn id="129" presetID="23" presetClass="entr" presetSubtype="36" fill="hold" grpId="0" nodeType="afterEffect">
                                  <p:stCondLst>
                                    <p:cond delay="0"/>
                                  </p:stCondLst>
                                  <p:childTnLst>
                                    <p:set>
                                      <p:cBhvr>
                                        <p:cTn id="130" dur="1" fill="hold">
                                          <p:stCondLst>
                                            <p:cond delay="0"/>
                                          </p:stCondLst>
                                        </p:cTn>
                                        <p:tgtEl>
                                          <p:spTgt spid="52"/>
                                        </p:tgtEl>
                                        <p:attrNameLst>
                                          <p:attrName>style.visibility</p:attrName>
                                        </p:attrNameLst>
                                      </p:cBhvr>
                                      <p:to>
                                        <p:strVal val="visible"/>
                                      </p:to>
                                    </p:set>
                                    <p:anim calcmode="lin" valueType="num">
                                      <p:cBhvr>
                                        <p:cTn id="131" dur="350" fill="hold"/>
                                        <p:tgtEl>
                                          <p:spTgt spid="52"/>
                                        </p:tgtEl>
                                        <p:attrNameLst>
                                          <p:attrName>ppt_w</p:attrName>
                                        </p:attrNameLst>
                                      </p:cBhvr>
                                      <p:tavLst>
                                        <p:tav tm="0">
                                          <p:val>
                                            <p:strVal val="(6*min(max(#ppt_w*#ppt_h,.3),1)-7.4)/-.7*#ppt_w"/>
                                          </p:val>
                                        </p:tav>
                                        <p:tav tm="100000">
                                          <p:val>
                                            <p:strVal val="#ppt_w"/>
                                          </p:val>
                                        </p:tav>
                                      </p:tavLst>
                                    </p:anim>
                                    <p:anim calcmode="lin" valueType="num">
                                      <p:cBhvr>
                                        <p:cTn id="132" dur="350" fill="hold"/>
                                        <p:tgtEl>
                                          <p:spTgt spid="52"/>
                                        </p:tgtEl>
                                        <p:attrNameLst>
                                          <p:attrName>ppt_h</p:attrName>
                                        </p:attrNameLst>
                                      </p:cBhvr>
                                      <p:tavLst>
                                        <p:tav tm="0">
                                          <p:val>
                                            <p:strVal val="(6*min(max(#ppt_w*#ppt_h,.3),1)-7.4)/-.7*#ppt_h"/>
                                          </p:val>
                                        </p:tav>
                                        <p:tav tm="100000">
                                          <p:val>
                                            <p:strVal val="#ppt_h"/>
                                          </p:val>
                                        </p:tav>
                                      </p:tavLst>
                                    </p:anim>
                                    <p:anim calcmode="lin" valueType="num">
                                      <p:cBhvr>
                                        <p:cTn id="133" dur="350" fill="hold"/>
                                        <p:tgtEl>
                                          <p:spTgt spid="52"/>
                                        </p:tgtEl>
                                        <p:attrNameLst>
                                          <p:attrName>ppt_x</p:attrName>
                                        </p:attrNameLst>
                                      </p:cBhvr>
                                      <p:tavLst>
                                        <p:tav tm="0">
                                          <p:val>
                                            <p:fltVal val="0.5"/>
                                          </p:val>
                                        </p:tav>
                                        <p:tav tm="100000">
                                          <p:val>
                                            <p:strVal val="#ppt_x"/>
                                          </p:val>
                                        </p:tav>
                                      </p:tavLst>
                                    </p:anim>
                                    <p:anim calcmode="lin" valueType="num">
                                      <p:cBhvr>
                                        <p:cTn id="134" dur="350" fill="hold"/>
                                        <p:tgtEl>
                                          <p:spTgt spid="52"/>
                                        </p:tgtEl>
                                        <p:attrNameLst>
                                          <p:attrName>ppt_y</p:attrName>
                                        </p:attrNameLst>
                                      </p:cBhvr>
                                      <p:tavLst>
                                        <p:tav tm="0">
                                          <p:val>
                                            <p:strVal val="1+(6*min(max(#ppt_w*#ppt_h,.3),1)-7.4)/-.7*#ppt_h/2"/>
                                          </p:val>
                                        </p:tav>
                                        <p:tav tm="100000">
                                          <p:val>
                                            <p:strVal val="#ppt_y"/>
                                          </p:val>
                                        </p:tav>
                                      </p:tavLst>
                                    </p:anim>
                                  </p:childTnLst>
                                </p:cTn>
                              </p:par>
                            </p:childTnLst>
                          </p:cTn>
                        </p:par>
                        <p:par>
                          <p:cTn id="135" fill="hold">
                            <p:stCondLst>
                              <p:cond delay="10650"/>
                            </p:stCondLst>
                            <p:childTnLst>
                              <p:par>
                                <p:cTn id="136" presetID="10" presetClass="entr" presetSubtype="0" fill="hold" grpId="0" nodeType="afterEffect">
                                  <p:stCondLst>
                                    <p:cond delay="0"/>
                                  </p:stCondLst>
                                  <p:childTnLst>
                                    <p:set>
                                      <p:cBhvr>
                                        <p:cTn id="137" dur="1" fill="hold">
                                          <p:stCondLst>
                                            <p:cond delay="0"/>
                                          </p:stCondLst>
                                        </p:cTn>
                                        <p:tgtEl>
                                          <p:spTgt spid="64"/>
                                        </p:tgtEl>
                                        <p:attrNameLst>
                                          <p:attrName>style.visibility</p:attrName>
                                        </p:attrNameLst>
                                      </p:cBhvr>
                                      <p:to>
                                        <p:strVal val="visible"/>
                                      </p:to>
                                    </p:set>
                                    <p:animEffect transition="in" filter="fade">
                                      <p:cBhvr>
                                        <p:cTn id="138" dur="500"/>
                                        <p:tgtEl>
                                          <p:spTgt spid="64"/>
                                        </p:tgtEl>
                                      </p:cBhvr>
                                    </p:animEffect>
                                  </p:childTnLst>
                                </p:cTn>
                              </p:par>
                            </p:childTnLst>
                          </p:cTn>
                        </p:par>
                        <p:par>
                          <p:cTn id="139" fill="hold">
                            <p:stCondLst>
                              <p:cond delay="11150"/>
                            </p:stCondLst>
                            <p:childTnLst>
                              <p:par>
                                <p:cTn id="140" presetID="53" presetClass="entr" presetSubtype="16" fill="hold" grpId="0" nodeType="afterEffect">
                                  <p:stCondLst>
                                    <p:cond delay="0"/>
                                  </p:stCondLst>
                                  <p:childTnLst>
                                    <p:set>
                                      <p:cBhvr>
                                        <p:cTn id="141" dur="1" fill="hold">
                                          <p:stCondLst>
                                            <p:cond delay="0"/>
                                          </p:stCondLst>
                                        </p:cTn>
                                        <p:tgtEl>
                                          <p:spTgt spid="59"/>
                                        </p:tgtEl>
                                        <p:attrNameLst>
                                          <p:attrName>style.visibility</p:attrName>
                                        </p:attrNameLst>
                                      </p:cBhvr>
                                      <p:to>
                                        <p:strVal val="visible"/>
                                      </p:to>
                                    </p:set>
                                    <p:anim calcmode="lin" valueType="num">
                                      <p:cBhvr>
                                        <p:cTn id="142" dur="500" fill="hold"/>
                                        <p:tgtEl>
                                          <p:spTgt spid="59"/>
                                        </p:tgtEl>
                                        <p:attrNameLst>
                                          <p:attrName>ppt_w</p:attrName>
                                        </p:attrNameLst>
                                      </p:cBhvr>
                                      <p:tavLst>
                                        <p:tav tm="0">
                                          <p:val>
                                            <p:fltVal val="0"/>
                                          </p:val>
                                        </p:tav>
                                        <p:tav tm="100000">
                                          <p:val>
                                            <p:strVal val="#ppt_w"/>
                                          </p:val>
                                        </p:tav>
                                      </p:tavLst>
                                    </p:anim>
                                    <p:anim calcmode="lin" valueType="num">
                                      <p:cBhvr>
                                        <p:cTn id="143" dur="500" fill="hold"/>
                                        <p:tgtEl>
                                          <p:spTgt spid="59"/>
                                        </p:tgtEl>
                                        <p:attrNameLst>
                                          <p:attrName>ppt_h</p:attrName>
                                        </p:attrNameLst>
                                      </p:cBhvr>
                                      <p:tavLst>
                                        <p:tav tm="0">
                                          <p:val>
                                            <p:fltVal val="0"/>
                                          </p:val>
                                        </p:tav>
                                        <p:tav tm="100000">
                                          <p:val>
                                            <p:strVal val="#ppt_h"/>
                                          </p:val>
                                        </p:tav>
                                      </p:tavLst>
                                    </p:anim>
                                    <p:animEffect transition="in" filter="fade">
                                      <p:cBhvr>
                                        <p:cTn id="144" dur="500"/>
                                        <p:tgtEl>
                                          <p:spTgt spid="59"/>
                                        </p:tgtEl>
                                      </p:cBhvr>
                                    </p:animEffect>
                                  </p:childTnLst>
                                </p:cTn>
                              </p:par>
                            </p:childTnLst>
                          </p:cTn>
                        </p:par>
                        <p:par>
                          <p:cTn id="145" fill="hold">
                            <p:stCondLst>
                              <p:cond delay="11650"/>
                            </p:stCondLst>
                            <p:childTnLst>
                              <p:par>
                                <p:cTn id="146" presetID="23" presetClass="entr" presetSubtype="36" fill="hold" grpId="0" nodeType="afterEffect">
                                  <p:stCondLst>
                                    <p:cond delay="0"/>
                                  </p:stCondLst>
                                  <p:childTnLst>
                                    <p:set>
                                      <p:cBhvr>
                                        <p:cTn id="147" dur="1" fill="hold">
                                          <p:stCondLst>
                                            <p:cond delay="0"/>
                                          </p:stCondLst>
                                        </p:cTn>
                                        <p:tgtEl>
                                          <p:spTgt spid="45"/>
                                        </p:tgtEl>
                                        <p:attrNameLst>
                                          <p:attrName>style.visibility</p:attrName>
                                        </p:attrNameLst>
                                      </p:cBhvr>
                                      <p:to>
                                        <p:strVal val="visible"/>
                                      </p:to>
                                    </p:set>
                                    <p:anim calcmode="lin" valueType="num">
                                      <p:cBhvr>
                                        <p:cTn id="148" dur="350" fill="hold"/>
                                        <p:tgtEl>
                                          <p:spTgt spid="45"/>
                                        </p:tgtEl>
                                        <p:attrNameLst>
                                          <p:attrName>ppt_w</p:attrName>
                                        </p:attrNameLst>
                                      </p:cBhvr>
                                      <p:tavLst>
                                        <p:tav tm="0">
                                          <p:val>
                                            <p:strVal val="(6*min(max(#ppt_w*#ppt_h,.3),1)-7.4)/-.7*#ppt_w"/>
                                          </p:val>
                                        </p:tav>
                                        <p:tav tm="100000">
                                          <p:val>
                                            <p:strVal val="#ppt_w"/>
                                          </p:val>
                                        </p:tav>
                                      </p:tavLst>
                                    </p:anim>
                                    <p:anim calcmode="lin" valueType="num">
                                      <p:cBhvr>
                                        <p:cTn id="149" dur="350" fill="hold"/>
                                        <p:tgtEl>
                                          <p:spTgt spid="45"/>
                                        </p:tgtEl>
                                        <p:attrNameLst>
                                          <p:attrName>ppt_h</p:attrName>
                                        </p:attrNameLst>
                                      </p:cBhvr>
                                      <p:tavLst>
                                        <p:tav tm="0">
                                          <p:val>
                                            <p:strVal val="(6*min(max(#ppt_w*#ppt_h,.3),1)-7.4)/-.7*#ppt_h"/>
                                          </p:val>
                                        </p:tav>
                                        <p:tav tm="100000">
                                          <p:val>
                                            <p:strVal val="#ppt_h"/>
                                          </p:val>
                                        </p:tav>
                                      </p:tavLst>
                                    </p:anim>
                                    <p:anim calcmode="lin" valueType="num">
                                      <p:cBhvr>
                                        <p:cTn id="150" dur="350" fill="hold"/>
                                        <p:tgtEl>
                                          <p:spTgt spid="45"/>
                                        </p:tgtEl>
                                        <p:attrNameLst>
                                          <p:attrName>ppt_x</p:attrName>
                                        </p:attrNameLst>
                                      </p:cBhvr>
                                      <p:tavLst>
                                        <p:tav tm="0">
                                          <p:val>
                                            <p:fltVal val="0.5"/>
                                          </p:val>
                                        </p:tav>
                                        <p:tav tm="100000">
                                          <p:val>
                                            <p:strVal val="#ppt_x"/>
                                          </p:val>
                                        </p:tav>
                                      </p:tavLst>
                                    </p:anim>
                                    <p:anim calcmode="lin" valueType="num">
                                      <p:cBhvr>
                                        <p:cTn id="151" dur="350" fill="hold"/>
                                        <p:tgtEl>
                                          <p:spTgt spid="45"/>
                                        </p:tgtEl>
                                        <p:attrNameLst>
                                          <p:attrName>ppt_y</p:attrName>
                                        </p:attrNameLst>
                                      </p:cBhvr>
                                      <p:tavLst>
                                        <p:tav tm="0">
                                          <p:val>
                                            <p:strVal val="1+(6*min(max(#ppt_w*#ppt_h,.3),1)-7.4)/-.7*#ppt_h/2"/>
                                          </p:val>
                                        </p:tav>
                                        <p:tav tm="100000">
                                          <p:val>
                                            <p:strVal val="#ppt_y"/>
                                          </p:val>
                                        </p:tav>
                                      </p:tavLst>
                                    </p:anim>
                                  </p:childTnLst>
                                </p:cTn>
                              </p:par>
                            </p:childTnLst>
                          </p:cTn>
                        </p:par>
                        <p:par>
                          <p:cTn id="152" fill="hold">
                            <p:stCondLst>
                              <p:cond delay="12000"/>
                            </p:stCondLst>
                            <p:childTnLst>
                              <p:par>
                                <p:cTn id="153" presetID="16" presetClass="entr" presetSubtype="21" fill="hold" grpId="0" nodeType="afterEffect">
                                  <p:stCondLst>
                                    <p:cond delay="0"/>
                                  </p:stCondLst>
                                  <p:childTnLst>
                                    <p:set>
                                      <p:cBhvr>
                                        <p:cTn id="154" dur="1" fill="hold">
                                          <p:stCondLst>
                                            <p:cond delay="0"/>
                                          </p:stCondLst>
                                        </p:cTn>
                                        <p:tgtEl>
                                          <p:spTgt spid="46"/>
                                        </p:tgtEl>
                                        <p:attrNameLst>
                                          <p:attrName>style.visibility</p:attrName>
                                        </p:attrNameLst>
                                      </p:cBhvr>
                                      <p:to>
                                        <p:strVal val="visible"/>
                                      </p:to>
                                    </p:set>
                                    <p:animEffect transition="in" filter="barn(inVertical)">
                                      <p:cBhvr>
                                        <p:cTn id="155" dur="500"/>
                                        <p:tgtEl>
                                          <p:spTgt spid="46"/>
                                        </p:tgtEl>
                                      </p:cBhvr>
                                    </p:animEffect>
                                  </p:childTnLst>
                                </p:cTn>
                              </p:par>
                            </p:childTnLst>
                          </p:cTn>
                        </p:par>
                        <p:par>
                          <p:cTn id="156" fill="hold">
                            <p:stCondLst>
                              <p:cond delay="12500"/>
                            </p:stCondLst>
                            <p:childTnLst>
                              <p:par>
                                <p:cTn id="157" presetID="9" presetClass="entr" presetSubtype="0" fill="hold" grpId="0" nodeType="afterEffect">
                                  <p:stCondLst>
                                    <p:cond delay="0"/>
                                  </p:stCondLst>
                                  <p:childTnLst>
                                    <p:set>
                                      <p:cBhvr>
                                        <p:cTn id="158" dur="1" fill="hold">
                                          <p:stCondLst>
                                            <p:cond delay="0"/>
                                          </p:stCondLst>
                                        </p:cTn>
                                        <p:tgtEl>
                                          <p:spTgt spid="38"/>
                                        </p:tgtEl>
                                        <p:attrNameLst>
                                          <p:attrName>style.visibility</p:attrName>
                                        </p:attrNameLst>
                                      </p:cBhvr>
                                      <p:to>
                                        <p:strVal val="visible"/>
                                      </p:to>
                                    </p:set>
                                    <p:animEffect transition="in" filter="dissolve">
                                      <p:cBhvr>
                                        <p:cTn id="1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3" grpId="0" animBg="1"/>
      <p:bldP spid="45" grpId="0" animBg="1"/>
      <p:bldP spid="47" grpId="0" animBg="1"/>
      <p:bldP spid="48" grpId="0" animBg="1"/>
      <p:bldP spid="49" grpId="0" animBg="1"/>
      <p:bldP spid="50" grpId="0" animBg="1"/>
      <p:bldP spid="51" grpId="0" animBg="1"/>
      <p:bldP spid="52" grpId="0" animBg="1"/>
      <p:bldP spid="53" grpId="0"/>
      <p:bldP spid="54" grpId="0"/>
      <p:bldP spid="55" grpId="0"/>
      <p:bldP spid="57" grpId="0"/>
      <p:bldP spid="59" grpId="0"/>
      <p:bldP spid="61" grpId="0"/>
      <p:bldP spid="63" grpId="0" animBg="1"/>
      <p:bldP spid="64" grpId="0" animBg="1"/>
      <p:bldP spid="65" grpId="0" animBg="1"/>
      <p:bldP spid="66" grpId="0" animBg="1"/>
      <p:bldP spid="67" grpId="0" animBg="1"/>
      <p:bldP spid="35" grpId="0" autoUpdateAnimBg="0"/>
      <p:bldP spid="37" grpId="0" autoUpdateAnimBg="0"/>
      <p:bldP spid="38" grpId="0" autoUpdateAnimBg="0"/>
      <p:bldP spid="40" grpId="0"/>
      <p:bldP spid="41" grpId="0"/>
      <p:bldP spid="44"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16</a:t>
            </a:fld>
            <a:endParaRPr lang="es-ES" sz="900"/>
          </a:p>
        </p:txBody>
      </p:sp>
      <p:sp>
        <p:nvSpPr>
          <p:cNvPr id="3" name="六边形 2"/>
          <p:cNvSpPr/>
          <p:nvPr/>
        </p:nvSpPr>
        <p:spPr>
          <a:xfrm>
            <a:off x="3306208" y="1048182"/>
            <a:ext cx="1293231" cy="1114709"/>
          </a:xfrm>
          <a:prstGeom prst="hexagon">
            <a:avLst/>
          </a:prstGeom>
          <a:solidFill>
            <a:srgbClr val="DC09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latin typeface="微软雅黑" pitchFamily="34" charset="-122"/>
                <a:ea typeface="微软雅黑" pitchFamily="34" charset="-122"/>
              </a:rPr>
              <a:t>稳重</a:t>
            </a:r>
          </a:p>
        </p:txBody>
      </p:sp>
      <p:sp>
        <p:nvSpPr>
          <p:cNvPr id="4" name="六边形 3"/>
          <p:cNvSpPr/>
          <p:nvPr/>
        </p:nvSpPr>
        <p:spPr>
          <a:xfrm>
            <a:off x="4401502" y="1662378"/>
            <a:ext cx="1293231" cy="1114709"/>
          </a:xfrm>
          <a:prstGeom prst="hexagon">
            <a:avLst/>
          </a:prstGeom>
          <a:solidFill>
            <a:srgbClr val="DC09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latin typeface="微软雅黑" pitchFamily="34" charset="-122"/>
                <a:ea typeface="微软雅黑" pitchFamily="34" charset="-122"/>
              </a:rPr>
              <a:t>专业</a:t>
            </a:r>
          </a:p>
        </p:txBody>
      </p:sp>
      <p:sp>
        <p:nvSpPr>
          <p:cNvPr id="5" name="六边形 4"/>
          <p:cNvSpPr/>
          <p:nvPr/>
        </p:nvSpPr>
        <p:spPr>
          <a:xfrm>
            <a:off x="3306206" y="2260723"/>
            <a:ext cx="1293231" cy="1114709"/>
          </a:xfrm>
          <a:prstGeom prst="hexagon">
            <a:avLst/>
          </a:prstGeom>
          <a:blipFill dpi="0" rotWithShape="1">
            <a:blip r:embed="rId3" cstate="email">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六边形 5"/>
          <p:cNvSpPr/>
          <p:nvPr/>
        </p:nvSpPr>
        <p:spPr>
          <a:xfrm>
            <a:off x="5496798" y="2276694"/>
            <a:ext cx="1293231" cy="1114709"/>
          </a:xfrm>
          <a:prstGeom prst="hexagon">
            <a:avLst/>
          </a:prstGeom>
          <a:blipFill>
            <a:blip r:embed="rId4" cstate="email">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六边形 6"/>
          <p:cNvSpPr/>
          <p:nvPr/>
        </p:nvSpPr>
        <p:spPr>
          <a:xfrm>
            <a:off x="4405023" y="2866982"/>
            <a:ext cx="1293231" cy="1114709"/>
          </a:xfrm>
          <a:prstGeom prst="hexagon">
            <a:avLst/>
          </a:prstGeom>
          <a:solidFill>
            <a:srgbClr val="DC09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latin typeface="微软雅黑" pitchFamily="34" charset="-122"/>
                <a:ea typeface="微软雅黑" pitchFamily="34" charset="-122"/>
              </a:rPr>
              <a:t>服务</a:t>
            </a:r>
          </a:p>
        </p:txBody>
      </p:sp>
      <p:sp>
        <p:nvSpPr>
          <p:cNvPr id="8" name="六边形 7"/>
          <p:cNvSpPr/>
          <p:nvPr/>
        </p:nvSpPr>
        <p:spPr>
          <a:xfrm>
            <a:off x="6592093" y="1665058"/>
            <a:ext cx="1293231" cy="1114709"/>
          </a:xfrm>
          <a:prstGeom prst="hexagon">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latin typeface="微软雅黑" pitchFamily="34" charset="-122"/>
                <a:ea typeface="微软雅黑" pitchFamily="34" charset="-122"/>
              </a:rPr>
              <a:t>合作</a:t>
            </a:r>
          </a:p>
        </p:txBody>
      </p:sp>
      <p:sp>
        <p:nvSpPr>
          <p:cNvPr id="9" name="六边形 8"/>
          <p:cNvSpPr/>
          <p:nvPr/>
        </p:nvSpPr>
        <p:spPr>
          <a:xfrm>
            <a:off x="2210912" y="1665058"/>
            <a:ext cx="1293231" cy="1114709"/>
          </a:xfrm>
          <a:prstGeom prst="hexagon">
            <a:avLst/>
          </a:prstGeom>
          <a:blipFill>
            <a:blip r:embed="rId5" cstate="email">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 name="六边形 9"/>
          <p:cNvSpPr/>
          <p:nvPr/>
        </p:nvSpPr>
        <p:spPr>
          <a:xfrm>
            <a:off x="5496799" y="3473265"/>
            <a:ext cx="1293231" cy="1114709"/>
          </a:xfrm>
          <a:prstGeom prst="hexagon">
            <a:avLst/>
          </a:prstGeom>
          <a:solidFill>
            <a:srgbClr val="DC09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latin typeface="微软雅黑" pitchFamily="34" charset="-122"/>
                <a:ea typeface="微软雅黑" pitchFamily="34" charset="-122"/>
              </a:rPr>
              <a:t>独到</a:t>
            </a:r>
          </a:p>
        </p:txBody>
      </p:sp>
      <p:sp>
        <p:nvSpPr>
          <p:cNvPr id="11" name="六边形 10"/>
          <p:cNvSpPr/>
          <p:nvPr/>
        </p:nvSpPr>
        <p:spPr>
          <a:xfrm>
            <a:off x="6592093" y="2857662"/>
            <a:ext cx="1293231" cy="1114709"/>
          </a:xfrm>
          <a:prstGeom prst="hexagon">
            <a:avLst/>
          </a:prstGeom>
          <a:solidFill>
            <a:srgbClr val="DC09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latin typeface="微软雅黑" pitchFamily="34" charset="-122"/>
                <a:ea typeface="微软雅黑" pitchFamily="34" charset="-122"/>
              </a:rPr>
              <a:t>创新</a:t>
            </a:r>
          </a:p>
        </p:txBody>
      </p:sp>
      <p:sp>
        <p:nvSpPr>
          <p:cNvPr id="12" name="六边形 11"/>
          <p:cNvSpPr/>
          <p:nvPr/>
        </p:nvSpPr>
        <p:spPr>
          <a:xfrm>
            <a:off x="2210912" y="2857662"/>
            <a:ext cx="1293231" cy="1114709"/>
          </a:xfrm>
          <a:prstGeom prst="hexagon">
            <a:avLst/>
          </a:prstGeom>
          <a:solidFill>
            <a:srgbClr val="DC09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latin typeface="微软雅黑" pitchFamily="34" charset="-122"/>
                <a:ea typeface="微软雅黑" pitchFamily="34" charset="-122"/>
              </a:rPr>
              <a:t>远见</a:t>
            </a:r>
          </a:p>
        </p:txBody>
      </p:sp>
      <p:sp>
        <p:nvSpPr>
          <p:cNvPr id="13" name="六边形 12"/>
          <p:cNvSpPr/>
          <p:nvPr/>
        </p:nvSpPr>
        <p:spPr>
          <a:xfrm>
            <a:off x="1115616" y="2276694"/>
            <a:ext cx="1293231" cy="1114709"/>
          </a:xfrm>
          <a:prstGeom prst="hexagon">
            <a:avLst/>
          </a:prstGeom>
          <a:solidFill>
            <a:srgbClr val="DC09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800">
                <a:latin typeface="微软雅黑" pitchFamily="34" charset="-122"/>
                <a:ea typeface="微软雅黑" pitchFamily="34" charset="-122"/>
              </a:rPr>
              <a:t>目标</a:t>
            </a:r>
          </a:p>
        </p:txBody>
      </p:sp>
      <p:sp>
        <p:nvSpPr>
          <p:cNvPr id="14" name="六边形 13"/>
          <p:cNvSpPr/>
          <p:nvPr/>
        </p:nvSpPr>
        <p:spPr>
          <a:xfrm>
            <a:off x="3306208" y="3473265"/>
            <a:ext cx="1293231" cy="1114709"/>
          </a:xfrm>
          <a:prstGeom prst="hexagon">
            <a:avLst/>
          </a:prstGeom>
          <a:blipFill>
            <a:blip r:embed="rId6" cstate="email">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18"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19" name="Rounded Rectangle 33"/>
          <p:cNvSpPr/>
          <p:nvPr/>
        </p:nvSpPr>
        <p:spPr>
          <a:xfrm>
            <a:off x="6478780"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0"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21" name="直接连接符 20"/>
          <p:cNvCxnSpPr/>
          <p:nvPr/>
        </p:nvCxnSpPr>
        <p:spPr bwMode="auto">
          <a:xfrm>
            <a:off x="4091583" y="627534"/>
            <a:ext cx="4802650" cy="0"/>
          </a:xfrm>
          <a:prstGeom prst="line">
            <a:avLst/>
          </a:prstGeom>
          <a:blipFill dpi="0" rotWithShape="0">
            <a:blip r:embed="rId7"/>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22"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23"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24" name="矩形 23"/>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3644375932"/>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1500"/>
                                  </p:stCondLst>
                                  <p:childTnLst>
                                    <p:set>
                                      <p:cBhvr>
                                        <p:cTn id="6" dur="1" fill="hold">
                                          <p:stCondLst>
                                            <p:cond delay="0"/>
                                          </p:stCondLst>
                                        </p:cTn>
                                        <p:tgtEl>
                                          <p:spTgt spid="13"/>
                                        </p:tgtEl>
                                        <p:attrNameLst>
                                          <p:attrName>style.visibility</p:attrName>
                                        </p:attrNameLst>
                                      </p:cBhvr>
                                      <p:to>
                                        <p:strVal val="visible"/>
                                      </p:to>
                                    </p:set>
                                    <p:anim calcmode="lin" valueType="num">
                                      <p:cBhvr>
                                        <p:cTn id="7" dur="300" fill="hold"/>
                                        <p:tgtEl>
                                          <p:spTgt spid="13"/>
                                        </p:tgtEl>
                                        <p:attrNameLst>
                                          <p:attrName>ppt_w</p:attrName>
                                        </p:attrNameLst>
                                      </p:cBhvr>
                                      <p:tavLst>
                                        <p:tav tm="0">
                                          <p:val>
                                            <p:fltVal val="0"/>
                                          </p:val>
                                        </p:tav>
                                        <p:tav tm="100000">
                                          <p:val>
                                            <p:strVal val="#ppt_w"/>
                                          </p:val>
                                        </p:tav>
                                      </p:tavLst>
                                    </p:anim>
                                    <p:anim calcmode="lin" valueType="num">
                                      <p:cBhvr>
                                        <p:cTn id="8" dur="300" fill="hold"/>
                                        <p:tgtEl>
                                          <p:spTgt spid="13"/>
                                        </p:tgtEl>
                                        <p:attrNameLst>
                                          <p:attrName>ppt_h</p:attrName>
                                        </p:attrNameLst>
                                      </p:cBhvr>
                                      <p:tavLst>
                                        <p:tav tm="0">
                                          <p:val>
                                            <p:fltVal val="0"/>
                                          </p:val>
                                        </p:tav>
                                        <p:tav tm="100000">
                                          <p:val>
                                            <p:strVal val="#ppt_h"/>
                                          </p:val>
                                        </p:tav>
                                      </p:tavLst>
                                    </p:anim>
                                    <p:anim calcmode="lin" valueType="num">
                                      <p:cBhvr>
                                        <p:cTn id="9" dur="300" fill="hold"/>
                                        <p:tgtEl>
                                          <p:spTgt spid="13"/>
                                        </p:tgtEl>
                                        <p:attrNameLst>
                                          <p:attrName>ppt_x</p:attrName>
                                        </p:attrNameLst>
                                      </p:cBhvr>
                                      <p:tavLst>
                                        <p:tav tm="0">
                                          <p:val>
                                            <p:fltVal val="0.5"/>
                                          </p:val>
                                        </p:tav>
                                        <p:tav tm="100000">
                                          <p:val>
                                            <p:strVal val="#ppt_x"/>
                                          </p:val>
                                        </p:tav>
                                      </p:tavLst>
                                    </p:anim>
                                    <p:anim calcmode="lin" valueType="num">
                                      <p:cBhvr>
                                        <p:cTn id="10" dur="300" fill="hold"/>
                                        <p:tgtEl>
                                          <p:spTgt spid="13"/>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1800"/>
                                  </p:stCondLst>
                                  <p:childTnLst>
                                    <p:animEffect transition="out" filter="fade">
                                      <p:cBhvr>
                                        <p:cTn id="12" dur="300" tmFilter="0, 0; .2, .5; .8, .5; 1, 0"/>
                                        <p:tgtEl>
                                          <p:spTgt spid="13"/>
                                        </p:tgtEl>
                                      </p:cBhvr>
                                    </p:animEffect>
                                    <p:animScale>
                                      <p:cBhvr>
                                        <p:cTn id="13" dur="150" autoRev="1" fill="hold"/>
                                        <p:tgtEl>
                                          <p:spTgt spid="13"/>
                                        </p:tgtEl>
                                      </p:cBhvr>
                                      <p:by x="105000" y="105000"/>
                                    </p:animScale>
                                  </p:childTnLst>
                                </p:cTn>
                              </p:par>
                              <p:par>
                                <p:cTn id="14" presetID="23" presetClass="entr" presetSubtype="528" fill="hold" grpId="0" nodeType="withEffect">
                                  <p:stCondLst>
                                    <p:cond delay="1600"/>
                                  </p:stCondLst>
                                  <p:childTnLst>
                                    <p:set>
                                      <p:cBhvr>
                                        <p:cTn id="15" dur="1" fill="hold">
                                          <p:stCondLst>
                                            <p:cond delay="0"/>
                                          </p:stCondLst>
                                        </p:cTn>
                                        <p:tgtEl>
                                          <p:spTgt spid="9"/>
                                        </p:tgtEl>
                                        <p:attrNameLst>
                                          <p:attrName>style.visibility</p:attrName>
                                        </p:attrNameLst>
                                      </p:cBhvr>
                                      <p:to>
                                        <p:strVal val="visible"/>
                                      </p:to>
                                    </p:set>
                                    <p:anim calcmode="lin" valueType="num">
                                      <p:cBhvr>
                                        <p:cTn id="16" dur="300" fill="hold"/>
                                        <p:tgtEl>
                                          <p:spTgt spid="9"/>
                                        </p:tgtEl>
                                        <p:attrNameLst>
                                          <p:attrName>ppt_w</p:attrName>
                                        </p:attrNameLst>
                                      </p:cBhvr>
                                      <p:tavLst>
                                        <p:tav tm="0">
                                          <p:val>
                                            <p:fltVal val="0"/>
                                          </p:val>
                                        </p:tav>
                                        <p:tav tm="100000">
                                          <p:val>
                                            <p:strVal val="#ppt_w"/>
                                          </p:val>
                                        </p:tav>
                                      </p:tavLst>
                                    </p:anim>
                                    <p:anim calcmode="lin" valueType="num">
                                      <p:cBhvr>
                                        <p:cTn id="17" dur="300" fill="hold"/>
                                        <p:tgtEl>
                                          <p:spTgt spid="9"/>
                                        </p:tgtEl>
                                        <p:attrNameLst>
                                          <p:attrName>ppt_h</p:attrName>
                                        </p:attrNameLst>
                                      </p:cBhvr>
                                      <p:tavLst>
                                        <p:tav tm="0">
                                          <p:val>
                                            <p:fltVal val="0"/>
                                          </p:val>
                                        </p:tav>
                                        <p:tav tm="100000">
                                          <p:val>
                                            <p:strVal val="#ppt_h"/>
                                          </p:val>
                                        </p:tav>
                                      </p:tavLst>
                                    </p:anim>
                                    <p:anim calcmode="lin" valueType="num">
                                      <p:cBhvr>
                                        <p:cTn id="18" dur="300" fill="hold"/>
                                        <p:tgtEl>
                                          <p:spTgt spid="9"/>
                                        </p:tgtEl>
                                        <p:attrNameLst>
                                          <p:attrName>ppt_x</p:attrName>
                                        </p:attrNameLst>
                                      </p:cBhvr>
                                      <p:tavLst>
                                        <p:tav tm="0">
                                          <p:val>
                                            <p:fltVal val="0.5"/>
                                          </p:val>
                                        </p:tav>
                                        <p:tav tm="100000">
                                          <p:val>
                                            <p:strVal val="#ppt_x"/>
                                          </p:val>
                                        </p:tav>
                                      </p:tavLst>
                                    </p:anim>
                                    <p:anim calcmode="lin" valueType="num">
                                      <p:cBhvr>
                                        <p:cTn id="19" dur="300" fill="hold"/>
                                        <p:tgtEl>
                                          <p:spTgt spid="9"/>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1900"/>
                                  </p:stCondLst>
                                  <p:childTnLst>
                                    <p:animEffect transition="out" filter="fade">
                                      <p:cBhvr>
                                        <p:cTn id="21" dur="300" tmFilter="0, 0; .2, .5; .8, .5; 1, 0"/>
                                        <p:tgtEl>
                                          <p:spTgt spid="9"/>
                                        </p:tgtEl>
                                      </p:cBhvr>
                                    </p:animEffect>
                                    <p:animScale>
                                      <p:cBhvr>
                                        <p:cTn id="22" dur="150" autoRev="1" fill="hold"/>
                                        <p:tgtEl>
                                          <p:spTgt spid="9"/>
                                        </p:tgtEl>
                                      </p:cBhvr>
                                      <p:by x="105000" y="105000"/>
                                    </p:animScale>
                                  </p:childTnLst>
                                </p:cTn>
                              </p:par>
                              <p:par>
                                <p:cTn id="23" presetID="23" presetClass="entr" presetSubtype="528" fill="hold" grpId="0" nodeType="withEffect">
                                  <p:stCondLst>
                                    <p:cond delay="1700"/>
                                  </p:stCondLst>
                                  <p:childTnLst>
                                    <p:set>
                                      <p:cBhvr>
                                        <p:cTn id="24" dur="1" fill="hold">
                                          <p:stCondLst>
                                            <p:cond delay="0"/>
                                          </p:stCondLst>
                                        </p:cTn>
                                        <p:tgtEl>
                                          <p:spTgt spid="3"/>
                                        </p:tgtEl>
                                        <p:attrNameLst>
                                          <p:attrName>style.visibility</p:attrName>
                                        </p:attrNameLst>
                                      </p:cBhvr>
                                      <p:to>
                                        <p:strVal val="visible"/>
                                      </p:to>
                                    </p:set>
                                    <p:anim calcmode="lin" valueType="num">
                                      <p:cBhvr>
                                        <p:cTn id="25" dur="300" fill="hold"/>
                                        <p:tgtEl>
                                          <p:spTgt spid="3"/>
                                        </p:tgtEl>
                                        <p:attrNameLst>
                                          <p:attrName>ppt_w</p:attrName>
                                        </p:attrNameLst>
                                      </p:cBhvr>
                                      <p:tavLst>
                                        <p:tav tm="0">
                                          <p:val>
                                            <p:fltVal val="0"/>
                                          </p:val>
                                        </p:tav>
                                        <p:tav tm="100000">
                                          <p:val>
                                            <p:strVal val="#ppt_w"/>
                                          </p:val>
                                        </p:tav>
                                      </p:tavLst>
                                    </p:anim>
                                    <p:anim calcmode="lin" valueType="num">
                                      <p:cBhvr>
                                        <p:cTn id="26" dur="300" fill="hold"/>
                                        <p:tgtEl>
                                          <p:spTgt spid="3"/>
                                        </p:tgtEl>
                                        <p:attrNameLst>
                                          <p:attrName>ppt_h</p:attrName>
                                        </p:attrNameLst>
                                      </p:cBhvr>
                                      <p:tavLst>
                                        <p:tav tm="0">
                                          <p:val>
                                            <p:fltVal val="0"/>
                                          </p:val>
                                        </p:tav>
                                        <p:tav tm="100000">
                                          <p:val>
                                            <p:strVal val="#ppt_h"/>
                                          </p:val>
                                        </p:tav>
                                      </p:tavLst>
                                    </p:anim>
                                    <p:anim calcmode="lin" valueType="num">
                                      <p:cBhvr>
                                        <p:cTn id="27" dur="300" fill="hold"/>
                                        <p:tgtEl>
                                          <p:spTgt spid="3"/>
                                        </p:tgtEl>
                                        <p:attrNameLst>
                                          <p:attrName>ppt_x</p:attrName>
                                        </p:attrNameLst>
                                      </p:cBhvr>
                                      <p:tavLst>
                                        <p:tav tm="0">
                                          <p:val>
                                            <p:fltVal val="0.5"/>
                                          </p:val>
                                        </p:tav>
                                        <p:tav tm="100000">
                                          <p:val>
                                            <p:strVal val="#ppt_x"/>
                                          </p:val>
                                        </p:tav>
                                      </p:tavLst>
                                    </p:anim>
                                    <p:anim calcmode="lin" valueType="num">
                                      <p:cBhvr>
                                        <p:cTn id="28" dur="300" fill="hold"/>
                                        <p:tgtEl>
                                          <p:spTgt spid="3"/>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2000"/>
                                  </p:stCondLst>
                                  <p:childTnLst>
                                    <p:animEffect transition="out" filter="fade">
                                      <p:cBhvr>
                                        <p:cTn id="30" dur="300" tmFilter="0, 0; .2, .5; .8, .5; 1, 0"/>
                                        <p:tgtEl>
                                          <p:spTgt spid="3"/>
                                        </p:tgtEl>
                                      </p:cBhvr>
                                    </p:animEffect>
                                    <p:animScale>
                                      <p:cBhvr>
                                        <p:cTn id="31" dur="150" autoRev="1" fill="hold"/>
                                        <p:tgtEl>
                                          <p:spTgt spid="3"/>
                                        </p:tgtEl>
                                      </p:cBhvr>
                                      <p:by x="105000" y="105000"/>
                                    </p:animScale>
                                  </p:childTnLst>
                                </p:cTn>
                              </p:par>
                              <p:par>
                                <p:cTn id="32" presetID="23" presetClass="entr" presetSubtype="528" fill="hold" grpId="0" nodeType="withEffect">
                                  <p:stCondLst>
                                    <p:cond delay="1800"/>
                                  </p:stCondLst>
                                  <p:childTnLst>
                                    <p:set>
                                      <p:cBhvr>
                                        <p:cTn id="33" dur="1" fill="hold">
                                          <p:stCondLst>
                                            <p:cond delay="0"/>
                                          </p:stCondLst>
                                        </p:cTn>
                                        <p:tgtEl>
                                          <p:spTgt spid="4"/>
                                        </p:tgtEl>
                                        <p:attrNameLst>
                                          <p:attrName>style.visibility</p:attrName>
                                        </p:attrNameLst>
                                      </p:cBhvr>
                                      <p:to>
                                        <p:strVal val="visible"/>
                                      </p:to>
                                    </p:set>
                                    <p:anim calcmode="lin" valueType="num">
                                      <p:cBhvr>
                                        <p:cTn id="34" dur="300" fill="hold"/>
                                        <p:tgtEl>
                                          <p:spTgt spid="4"/>
                                        </p:tgtEl>
                                        <p:attrNameLst>
                                          <p:attrName>ppt_w</p:attrName>
                                        </p:attrNameLst>
                                      </p:cBhvr>
                                      <p:tavLst>
                                        <p:tav tm="0">
                                          <p:val>
                                            <p:fltVal val="0"/>
                                          </p:val>
                                        </p:tav>
                                        <p:tav tm="100000">
                                          <p:val>
                                            <p:strVal val="#ppt_w"/>
                                          </p:val>
                                        </p:tav>
                                      </p:tavLst>
                                    </p:anim>
                                    <p:anim calcmode="lin" valueType="num">
                                      <p:cBhvr>
                                        <p:cTn id="35" dur="300" fill="hold"/>
                                        <p:tgtEl>
                                          <p:spTgt spid="4"/>
                                        </p:tgtEl>
                                        <p:attrNameLst>
                                          <p:attrName>ppt_h</p:attrName>
                                        </p:attrNameLst>
                                      </p:cBhvr>
                                      <p:tavLst>
                                        <p:tav tm="0">
                                          <p:val>
                                            <p:fltVal val="0"/>
                                          </p:val>
                                        </p:tav>
                                        <p:tav tm="100000">
                                          <p:val>
                                            <p:strVal val="#ppt_h"/>
                                          </p:val>
                                        </p:tav>
                                      </p:tavLst>
                                    </p:anim>
                                    <p:anim calcmode="lin" valueType="num">
                                      <p:cBhvr>
                                        <p:cTn id="36" dur="300" fill="hold"/>
                                        <p:tgtEl>
                                          <p:spTgt spid="4"/>
                                        </p:tgtEl>
                                        <p:attrNameLst>
                                          <p:attrName>ppt_x</p:attrName>
                                        </p:attrNameLst>
                                      </p:cBhvr>
                                      <p:tavLst>
                                        <p:tav tm="0">
                                          <p:val>
                                            <p:fltVal val="0.5"/>
                                          </p:val>
                                        </p:tav>
                                        <p:tav tm="100000">
                                          <p:val>
                                            <p:strVal val="#ppt_x"/>
                                          </p:val>
                                        </p:tav>
                                      </p:tavLst>
                                    </p:anim>
                                    <p:anim calcmode="lin" valueType="num">
                                      <p:cBhvr>
                                        <p:cTn id="37" dur="300" fill="hold"/>
                                        <p:tgtEl>
                                          <p:spTgt spid="4"/>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2100"/>
                                  </p:stCondLst>
                                  <p:childTnLst>
                                    <p:animEffect transition="out" filter="fade">
                                      <p:cBhvr>
                                        <p:cTn id="39" dur="300" tmFilter="0, 0; .2, .5; .8, .5; 1, 0"/>
                                        <p:tgtEl>
                                          <p:spTgt spid="4"/>
                                        </p:tgtEl>
                                      </p:cBhvr>
                                    </p:animEffect>
                                    <p:animScale>
                                      <p:cBhvr>
                                        <p:cTn id="40" dur="150" autoRev="1" fill="hold"/>
                                        <p:tgtEl>
                                          <p:spTgt spid="4"/>
                                        </p:tgtEl>
                                      </p:cBhvr>
                                      <p:by x="105000" y="105000"/>
                                    </p:animScale>
                                  </p:childTnLst>
                                </p:cTn>
                              </p:par>
                              <p:par>
                                <p:cTn id="41" presetID="23" presetClass="entr" presetSubtype="528" fill="hold" grpId="0" nodeType="withEffect">
                                  <p:stCondLst>
                                    <p:cond delay="1900"/>
                                  </p:stCondLst>
                                  <p:childTnLst>
                                    <p:set>
                                      <p:cBhvr>
                                        <p:cTn id="42" dur="1" fill="hold">
                                          <p:stCondLst>
                                            <p:cond delay="0"/>
                                          </p:stCondLst>
                                        </p:cTn>
                                        <p:tgtEl>
                                          <p:spTgt spid="6"/>
                                        </p:tgtEl>
                                        <p:attrNameLst>
                                          <p:attrName>style.visibility</p:attrName>
                                        </p:attrNameLst>
                                      </p:cBhvr>
                                      <p:to>
                                        <p:strVal val="visible"/>
                                      </p:to>
                                    </p:set>
                                    <p:anim calcmode="lin" valueType="num">
                                      <p:cBhvr>
                                        <p:cTn id="43" dur="300" fill="hold"/>
                                        <p:tgtEl>
                                          <p:spTgt spid="6"/>
                                        </p:tgtEl>
                                        <p:attrNameLst>
                                          <p:attrName>ppt_w</p:attrName>
                                        </p:attrNameLst>
                                      </p:cBhvr>
                                      <p:tavLst>
                                        <p:tav tm="0">
                                          <p:val>
                                            <p:fltVal val="0"/>
                                          </p:val>
                                        </p:tav>
                                        <p:tav tm="100000">
                                          <p:val>
                                            <p:strVal val="#ppt_w"/>
                                          </p:val>
                                        </p:tav>
                                      </p:tavLst>
                                    </p:anim>
                                    <p:anim calcmode="lin" valueType="num">
                                      <p:cBhvr>
                                        <p:cTn id="44" dur="300" fill="hold"/>
                                        <p:tgtEl>
                                          <p:spTgt spid="6"/>
                                        </p:tgtEl>
                                        <p:attrNameLst>
                                          <p:attrName>ppt_h</p:attrName>
                                        </p:attrNameLst>
                                      </p:cBhvr>
                                      <p:tavLst>
                                        <p:tav tm="0">
                                          <p:val>
                                            <p:fltVal val="0"/>
                                          </p:val>
                                        </p:tav>
                                        <p:tav tm="100000">
                                          <p:val>
                                            <p:strVal val="#ppt_h"/>
                                          </p:val>
                                        </p:tav>
                                      </p:tavLst>
                                    </p:anim>
                                    <p:anim calcmode="lin" valueType="num">
                                      <p:cBhvr>
                                        <p:cTn id="45" dur="300" fill="hold"/>
                                        <p:tgtEl>
                                          <p:spTgt spid="6"/>
                                        </p:tgtEl>
                                        <p:attrNameLst>
                                          <p:attrName>ppt_x</p:attrName>
                                        </p:attrNameLst>
                                      </p:cBhvr>
                                      <p:tavLst>
                                        <p:tav tm="0">
                                          <p:val>
                                            <p:fltVal val="0.5"/>
                                          </p:val>
                                        </p:tav>
                                        <p:tav tm="100000">
                                          <p:val>
                                            <p:strVal val="#ppt_x"/>
                                          </p:val>
                                        </p:tav>
                                      </p:tavLst>
                                    </p:anim>
                                    <p:anim calcmode="lin" valueType="num">
                                      <p:cBhvr>
                                        <p:cTn id="46" dur="300" fill="hold"/>
                                        <p:tgtEl>
                                          <p:spTgt spid="6"/>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2200"/>
                                  </p:stCondLst>
                                  <p:childTnLst>
                                    <p:animEffect transition="out" filter="fade">
                                      <p:cBhvr>
                                        <p:cTn id="48" dur="300" tmFilter="0, 0; .2, .5; .8, .5; 1, 0"/>
                                        <p:tgtEl>
                                          <p:spTgt spid="6"/>
                                        </p:tgtEl>
                                      </p:cBhvr>
                                    </p:animEffect>
                                    <p:animScale>
                                      <p:cBhvr>
                                        <p:cTn id="49" dur="150" autoRev="1" fill="hold"/>
                                        <p:tgtEl>
                                          <p:spTgt spid="6"/>
                                        </p:tgtEl>
                                      </p:cBhvr>
                                      <p:by x="105000" y="105000"/>
                                    </p:animScale>
                                  </p:childTnLst>
                                </p:cTn>
                              </p:par>
                              <p:par>
                                <p:cTn id="50" presetID="23" presetClass="entr" presetSubtype="528" fill="hold" grpId="0" nodeType="withEffect">
                                  <p:stCondLst>
                                    <p:cond delay="200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 calcmode="lin" valueType="num">
                                      <p:cBhvr>
                                        <p:cTn id="54" dur="300" fill="hold"/>
                                        <p:tgtEl>
                                          <p:spTgt spid="8"/>
                                        </p:tgtEl>
                                        <p:attrNameLst>
                                          <p:attrName>ppt_x</p:attrName>
                                        </p:attrNameLst>
                                      </p:cBhvr>
                                      <p:tavLst>
                                        <p:tav tm="0">
                                          <p:val>
                                            <p:fltVal val="0.5"/>
                                          </p:val>
                                        </p:tav>
                                        <p:tav tm="100000">
                                          <p:val>
                                            <p:strVal val="#ppt_x"/>
                                          </p:val>
                                        </p:tav>
                                      </p:tavLst>
                                    </p:anim>
                                    <p:anim calcmode="lin" valueType="num">
                                      <p:cBhvr>
                                        <p:cTn id="55" dur="300" fill="hold"/>
                                        <p:tgtEl>
                                          <p:spTgt spid="8"/>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2300"/>
                                  </p:stCondLst>
                                  <p:childTnLst>
                                    <p:animEffect transition="out" filter="fade">
                                      <p:cBhvr>
                                        <p:cTn id="57" dur="300" tmFilter="0, 0; .2, .5; .8, .5; 1, 0"/>
                                        <p:tgtEl>
                                          <p:spTgt spid="8"/>
                                        </p:tgtEl>
                                      </p:cBhvr>
                                    </p:animEffect>
                                    <p:animScale>
                                      <p:cBhvr>
                                        <p:cTn id="58" dur="150" autoRev="1" fill="hold"/>
                                        <p:tgtEl>
                                          <p:spTgt spid="8"/>
                                        </p:tgtEl>
                                      </p:cBhvr>
                                      <p:by x="105000" y="105000"/>
                                    </p:animScale>
                                  </p:childTnLst>
                                </p:cTn>
                              </p:par>
                              <p:par>
                                <p:cTn id="59" presetID="23" presetClass="entr" presetSubtype="528" fill="hold" grpId="0" nodeType="withEffect">
                                  <p:stCondLst>
                                    <p:cond delay="2100"/>
                                  </p:stCondLst>
                                  <p:childTnLst>
                                    <p:set>
                                      <p:cBhvr>
                                        <p:cTn id="60" dur="1" fill="hold">
                                          <p:stCondLst>
                                            <p:cond delay="0"/>
                                          </p:stCondLst>
                                        </p:cTn>
                                        <p:tgtEl>
                                          <p:spTgt spid="12"/>
                                        </p:tgtEl>
                                        <p:attrNameLst>
                                          <p:attrName>style.visibility</p:attrName>
                                        </p:attrNameLst>
                                      </p:cBhvr>
                                      <p:to>
                                        <p:strVal val="visible"/>
                                      </p:to>
                                    </p:set>
                                    <p:anim calcmode="lin" valueType="num">
                                      <p:cBhvr>
                                        <p:cTn id="61" dur="300" fill="hold"/>
                                        <p:tgtEl>
                                          <p:spTgt spid="12"/>
                                        </p:tgtEl>
                                        <p:attrNameLst>
                                          <p:attrName>ppt_w</p:attrName>
                                        </p:attrNameLst>
                                      </p:cBhvr>
                                      <p:tavLst>
                                        <p:tav tm="0">
                                          <p:val>
                                            <p:fltVal val="0"/>
                                          </p:val>
                                        </p:tav>
                                        <p:tav tm="100000">
                                          <p:val>
                                            <p:strVal val="#ppt_w"/>
                                          </p:val>
                                        </p:tav>
                                      </p:tavLst>
                                    </p:anim>
                                    <p:anim calcmode="lin" valueType="num">
                                      <p:cBhvr>
                                        <p:cTn id="62" dur="300" fill="hold"/>
                                        <p:tgtEl>
                                          <p:spTgt spid="12"/>
                                        </p:tgtEl>
                                        <p:attrNameLst>
                                          <p:attrName>ppt_h</p:attrName>
                                        </p:attrNameLst>
                                      </p:cBhvr>
                                      <p:tavLst>
                                        <p:tav tm="0">
                                          <p:val>
                                            <p:fltVal val="0"/>
                                          </p:val>
                                        </p:tav>
                                        <p:tav tm="100000">
                                          <p:val>
                                            <p:strVal val="#ppt_h"/>
                                          </p:val>
                                        </p:tav>
                                      </p:tavLst>
                                    </p:anim>
                                    <p:anim calcmode="lin" valueType="num">
                                      <p:cBhvr>
                                        <p:cTn id="63" dur="300" fill="hold"/>
                                        <p:tgtEl>
                                          <p:spTgt spid="12"/>
                                        </p:tgtEl>
                                        <p:attrNameLst>
                                          <p:attrName>ppt_x</p:attrName>
                                        </p:attrNameLst>
                                      </p:cBhvr>
                                      <p:tavLst>
                                        <p:tav tm="0">
                                          <p:val>
                                            <p:fltVal val="0.5"/>
                                          </p:val>
                                        </p:tav>
                                        <p:tav tm="100000">
                                          <p:val>
                                            <p:strVal val="#ppt_x"/>
                                          </p:val>
                                        </p:tav>
                                      </p:tavLst>
                                    </p:anim>
                                    <p:anim calcmode="lin" valueType="num">
                                      <p:cBhvr>
                                        <p:cTn id="64" dur="300" fill="hold"/>
                                        <p:tgtEl>
                                          <p:spTgt spid="12"/>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2400"/>
                                  </p:stCondLst>
                                  <p:childTnLst>
                                    <p:animEffect transition="out" filter="fade">
                                      <p:cBhvr>
                                        <p:cTn id="66" dur="300" tmFilter="0, 0; .2, .5; .8, .5; 1, 0"/>
                                        <p:tgtEl>
                                          <p:spTgt spid="12"/>
                                        </p:tgtEl>
                                      </p:cBhvr>
                                    </p:animEffect>
                                    <p:animScale>
                                      <p:cBhvr>
                                        <p:cTn id="67" dur="150" autoRev="1" fill="hold"/>
                                        <p:tgtEl>
                                          <p:spTgt spid="12"/>
                                        </p:tgtEl>
                                      </p:cBhvr>
                                      <p:by x="105000" y="105000"/>
                                    </p:animScale>
                                  </p:childTnLst>
                                </p:cTn>
                              </p:par>
                              <p:par>
                                <p:cTn id="68" presetID="23" presetClass="entr" presetSubtype="528" fill="hold" grpId="0" nodeType="withEffect">
                                  <p:stCondLst>
                                    <p:cond delay="2200"/>
                                  </p:stCondLst>
                                  <p:childTnLst>
                                    <p:set>
                                      <p:cBhvr>
                                        <p:cTn id="69" dur="1" fill="hold">
                                          <p:stCondLst>
                                            <p:cond delay="0"/>
                                          </p:stCondLst>
                                        </p:cTn>
                                        <p:tgtEl>
                                          <p:spTgt spid="5"/>
                                        </p:tgtEl>
                                        <p:attrNameLst>
                                          <p:attrName>style.visibility</p:attrName>
                                        </p:attrNameLst>
                                      </p:cBhvr>
                                      <p:to>
                                        <p:strVal val="visible"/>
                                      </p:to>
                                    </p:set>
                                    <p:anim calcmode="lin" valueType="num">
                                      <p:cBhvr>
                                        <p:cTn id="70" dur="300" fill="hold"/>
                                        <p:tgtEl>
                                          <p:spTgt spid="5"/>
                                        </p:tgtEl>
                                        <p:attrNameLst>
                                          <p:attrName>ppt_w</p:attrName>
                                        </p:attrNameLst>
                                      </p:cBhvr>
                                      <p:tavLst>
                                        <p:tav tm="0">
                                          <p:val>
                                            <p:fltVal val="0"/>
                                          </p:val>
                                        </p:tav>
                                        <p:tav tm="100000">
                                          <p:val>
                                            <p:strVal val="#ppt_w"/>
                                          </p:val>
                                        </p:tav>
                                      </p:tavLst>
                                    </p:anim>
                                    <p:anim calcmode="lin" valueType="num">
                                      <p:cBhvr>
                                        <p:cTn id="71" dur="300" fill="hold"/>
                                        <p:tgtEl>
                                          <p:spTgt spid="5"/>
                                        </p:tgtEl>
                                        <p:attrNameLst>
                                          <p:attrName>ppt_h</p:attrName>
                                        </p:attrNameLst>
                                      </p:cBhvr>
                                      <p:tavLst>
                                        <p:tav tm="0">
                                          <p:val>
                                            <p:fltVal val="0"/>
                                          </p:val>
                                        </p:tav>
                                        <p:tav tm="100000">
                                          <p:val>
                                            <p:strVal val="#ppt_h"/>
                                          </p:val>
                                        </p:tav>
                                      </p:tavLst>
                                    </p:anim>
                                    <p:anim calcmode="lin" valueType="num">
                                      <p:cBhvr>
                                        <p:cTn id="72" dur="300" fill="hold"/>
                                        <p:tgtEl>
                                          <p:spTgt spid="5"/>
                                        </p:tgtEl>
                                        <p:attrNameLst>
                                          <p:attrName>ppt_x</p:attrName>
                                        </p:attrNameLst>
                                      </p:cBhvr>
                                      <p:tavLst>
                                        <p:tav tm="0">
                                          <p:val>
                                            <p:fltVal val="0.5"/>
                                          </p:val>
                                        </p:tav>
                                        <p:tav tm="100000">
                                          <p:val>
                                            <p:strVal val="#ppt_x"/>
                                          </p:val>
                                        </p:tav>
                                      </p:tavLst>
                                    </p:anim>
                                    <p:anim calcmode="lin" valueType="num">
                                      <p:cBhvr>
                                        <p:cTn id="73" dur="300" fill="hold"/>
                                        <p:tgtEl>
                                          <p:spTgt spid="5"/>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2500"/>
                                  </p:stCondLst>
                                  <p:childTnLst>
                                    <p:animEffect transition="out" filter="fade">
                                      <p:cBhvr>
                                        <p:cTn id="75" dur="300" tmFilter="0, 0; .2, .5; .8, .5; 1, 0"/>
                                        <p:tgtEl>
                                          <p:spTgt spid="5"/>
                                        </p:tgtEl>
                                      </p:cBhvr>
                                    </p:animEffect>
                                    <p:animScale>
                                      <p:cBhvr>
                                        <p:cTn id="76" dur="150" autoRev="1" fill="hold"/>
                                        <p:tgtEl>
                                          <p:spTgt spid="5"/>
                                        </p:tgtEl>
                                      </p:cBhvr>
                                      <p:by x="105000" y="105000"/>
                                    </p:animScale>
                                  </p:childTnLst>
                                </p:cTn>
                              </p:par>
                              <p:par>
                                <p:cTn id="77" presetID="23" presetClass="entr" presetSubtype="528" fill="hold" grpId="0" nodeType="withEffect">
                                  <p:stCondLst>
                                    <p:cond delay="2200"/>
                                  </p:stCondLst>
                                  <p:childTnLst>
                                    <p:set>
                                      <p:cBhvr>
                                        <p:cTn id="78" dur="1" fill="hold">
                                          <p:stCondLst>
                                            <p:cond delay="0"/>
                                          </p:stCondLst>
                                        </p:cTn>
                                        <p:tgtEl>
                                          <p:spTgt spid="7"/>
                                        </p:tgtEl>
                                        <p:attrNameLst>
                                          <p:attrName>style.visibility</p:attrName>
                                        </p:attrNameLst>
                                      </p:cBhvr>
                                      <p:to>
                                        <p:strVal val="visible"/>
                                      </p:to>
                                    </p:set>
                                    <p:anim calcmode="lin" valueType="num">
                                      <p:cBhvr>
                                        <p:cTn id="79" dur="300" fill="hold"/>
                                        <p:tgtEl>
                                          <p:spTgt spid="7"/>
                                        </p:tgtEl>
                                        <p:attrNameLst>
                                          <p:attrName>ppt_w</p:attrName>
                                        </p:attrNameLst>
                                      </p:cBhvr>
                                      <p:tavLst>
                                        <p:tav tm="0">
                                          <p:val>
                                            <p:fltVal val="0"/>
                                          </p:val>
                                        </p:tav>
                                        <p:tav tm="100000">
                                          <p:val>
                                            <p:strVal val="#ppt_w"/>
                                          </p:val>
                                        </p:tav>
                                      </p:tavLst>
                                    </p:anim>
                                    <p:anim calcmode="lin" valueType="num">
                                      <p:cBhvr>
                                        <p:cTn id="80" dur="300" fill="hold"/>
                                        <p:tgtEl>
                                          <p:spTgt spid="7"/>
                                        </p:tgtEl>
                                        <p:attrNameLst>
                                          <p:attrName>ppt_h</p:attrName>
                                        </p:attrNameLst>
                                      </p:cBhvr>
                                      <p:tavLst>
                                        <p:tav tm="0">
                                          <p:val>
                                            <p:fltVal val="0"/>
                                          </p:val>
                                        </p:tav>
                                        <p:tav tm="100000">
                                          <p:val>
                                            <p:strVal val="#ppt_h"/>
                                          </p:val>
                                        </p:tav>
                                      </p:tavLst>
                                    </p:anim>
                                    <p:anim calcmode="lin" valueType="num">
                                      <p:cBhvr>
                                        <p:cTn id="81" dur="300" fill="hold"/>
                                        <p:tgtEl>
                                          <p:spTgt spid="7"/>
                                        </p:tgtEl>
                                        <p:attrNameLst>
                                          <p:attrName>ppt_x</p:attrName>
                                        </p:attrNameLst>
                                      </p:cBhvr>
                                      <p:tavLst>
                                        <p:tav tm="0">
                                          <p:val>
                                            <p:fltVal val="0.5"/>
                                          </p:val>
                                        </p:tav>
                                        <p:tav tm="100000">
                                          <p:val>
                                            <p:strVal val="#ppt_x"/>
                                          </p:val>
                                        </p:tav>
                                      </p:tavLst>
                                    </p:anim>
                                    <p:anim calcmode="lin" valueType="num">
                                      <p:cBhvr>
                                        <p:cTn id="82" dur="300" fill="hold"/>
                                        <p:tgtEl>
                                          <p:spTgt spid="7"/>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2500"/>
                                  </p:stCondLst>
                                  <p:childTnLst>
                                    <p:animEffect transition="out" filter="fade">
                                      <p:cBhvr>
                                        <p:cTn id="84" dur="300" tmFilter="0, 0; .2, .5; .8, .5; 1, 0"/>
                                        <p:tgtEl>
                                          <p:spTgt spid="7"/>
                                        </p:tgtEl>
                                      </p:cBhvr>
                                    </p:animEffect>
                                    <p:animScale>
                                      <p:cBhvr>
                                        <p:cTn id="85" dur="150" autoRev="1" fill="hold"/>
                                        <p:tgtEl>
                                          <p:spTgt spid="7"/>
                                        </p:tgtEl>
                                      </p:cBhvr>
                                      <p:by x="105000" y="105000"/>
                                    </p:animScale>
                                  </p:childTnLst>
                                </p:cTn>
                              </p:par>
                              <p:par>
                                <p:cTn id="86" presetID="23" presetClass="entr" presetSubtype="528" fill="hold" grpId="0" nodeType="withEffect">
                                  <p:stCondLst>
                                    <p:cond delay="2300"/>
                                  </p:stCondLst>
                                  <p:childTnLst>
                                    <p:set>
                                      <p:cBhvr>
                                        <p:cTn id="87" dur="1" fill="hold">
                                          <p:stCondLst>
                                            <p:cond delay="0"/>
                                          </p:stCondLst>
                                        </p:cTn>
                                        <p:tgtEl>
                                          <p:spTgt spid="10"/>
                                        </p:tgtEl>
                                        <p:attrNameLst>
                                          <p:attrName>style.visibility</p:attrName>
                                        </p:attrNameLst>
                                      </p:cBhvr>
                                      <p:to>
                                        <p:strVal val="visible"/>
                                      </p:to>
                                    </p:set>
                                    <p:anim calcmode="lin" valueType="num">
                                      <p:cBhvr>
                                        <p:cTn id="88" dur="300" fill="hold"/>
                                        <p:tgtEl>
                                          <p:spTgt spid="10"/>
                                        </p:tgtEl>
                                        <p:attrNameLst>
                                          <p:attrName>ppt_w</p:attrName>
                                        </p:attrNameLst>
                                      </p:cBhvr>
                                      <p:tavLst>
                                        <p:tav tm="0">
                                          <p:val>
                                            <p:fltVal val="0"/>
                                          </p:val>
                                        </p:tav>
                                        <p:tav tm="100000">
                                          <p:val>
                                            <p:strVal val="#ppt_w"/>
                                          </p:val>
                                        </p:tav>
                                      </p:tavLst>
                                    </p:anim>
                                    <p:anim calcmode="lin" valueType="num">
                                      <p:cBhvr>
                                        <p:cTn id="89" dur="300" fill="hold"/>
                                        <p:tgtEl>
                                          <p:spTgt spid="10"/>
                                        </p:tgtEl>
                                        <p:attrNameLst>
                                          <p:attrName>ppt_h</p:attrName>
                                        </p:attrNameLst>
                                      </p:cBhvr>
                                      <p:tavLst>
                                        <p:tav tm="0">
                                          <p:val>
                                            <p:fltVal val="0"/>
                                          </p:val>
                                        </p:tav>
                                        <p:tav tm="100000">
                                          <p:val>
                                            <p:strVal val="#ppt_h"/>
                                          </p:val>
                                        </p:tav>
                                      </p:tavLst>
                                    </p:anim>
                                    <p:anim calcmode="lin" valueType="num">
                                      <p:cBhvr>
                                        <p:cTn id="90" dur="300" fill="hold"/>
                                        <p:tgtEl>
                                          <p:spTgt spid="10"/>
                                        </p:tgtEl>
                                        <p:attrNameLst>
                                          <p:attrName>ppt_x</p:attrName>
                                        </p:attrNameLst>
                                      </p:cBhvr>
                                      <p:tavLst>
                                        <p:tav tm="0">
                                          <p:val>
                                            <p:fltVal val="0.5"/>
                                          </p:val>
                                        </p:tav>
                                        <p:tav tm="100000">
                                          <p:val>
                                            <p:strVal val="#ppt_x"/>
                                          </p:val>
                                        </p:tav>
                                      </p:tavLst>
                                    </p:anim>
                                    <p:anim calcmode="lin" valueType="num">
                                      <p:cBhvr>
                                        <p:cTn id="91" dur="300" fill="hold"/>
                                        <p:tgtEl>
                                          <p:spTgt spid="10"/>
                                        </p:tgtEl>
                                        <p:attrNameLst>
                                          <p:attrName>ppt_y</p:attrName>
                                        </p:attrNameLst>
                                      </p:cBhvr>
                                      <p:tavLst>
                                        <p:tav tm="0">
                                          <p:val>
                                            <p:fltVal val="0.5"/>
                                          </p:val>
                                        </p:tav>
                                        <p:tav tm="100000">
                                          <p:val>
                                            <p:strVal val="#ppt_y"/>
                                          </p:val>
                                        </p:tav>
                                      </p:tavLst>
                                    </p:anim>
                                  </p:childTnLst>
                                </p:cTn>
                              </p:par>
                              <p:par>
                                <p:cTn id="92" presetID="26" presetClass="emph" presetSubtype="0" fill="hold" grpId="1" nodeType="withEffect">
                                  <p:stCondLst>
                                    <p:cond delay="2600"/>
                                  </p:stCondLst>
                                  <p:childTnLst>
                                    <p:animEffect transition="out" filter="fade">
                                      <p:cBhvr>
                                        <p:cTn id="93" dur="300" tmFilter="0, 0; .2, .5; .8, .5; 1, 0"/>
                                        <p:tgtEl>
                                          <p:spTgt spid="10"/>
                                        </p:tgtEl>
                                      </p:cBhvr>
                                    </p:animEffect>
                                    <p:animScale>
                                      <p:cBhvr>
                                        <p:cTn id="94" dur="150" autoRev="1" fill="hold"/>
                                        <p:tgtEl>
                                          <p:spTgt spid="10"/>
                                        </p:tgtEl>
                                      </p:cBhvr>
                                      <p:by x="105000" y="105000"/>
                                    </p:animScale>
                                  </p:childTnLst>
                                </p:cTn>
                              </p:par>
                              <p:par>
                                <p:cTn id="95" presetID="23" presetClass="entr" presetSubtype="528" fill="hold" grpId="0" nodeType="withEffect">
                                  <p:stCondLst>
                                    <p:cond delay="2400"/>
                                  </p:stCondLst>
                                  <p:childTnLst>
                                    <p:set>
                                      <p:cBhvr>
                                        <p:cTn id="96" dur="1" fill="hold">
                                          <p:stCondLst>
                                            <p:cond delay="0"/>
                                          </p:stCondLst>
                                        </p:cTn>
                                        <p:tgtEl>
                                          <p:spTgt spid="11"/>
                                        </p:tgtEl>
                                        <p:attrNameLst>
                                          <p:attrName>style.visibility</p:attrName>
                                        </p:attrNameLst>
                                      </p:cBhvr>
                                      <p:to>
                                        <p:strVal val="visible"/>
                                      </p:to>
                                    </p:set>
                                    <p:anim calcmode="lin" valueType="num">
                                      <p:cBhvr>
                                        <p:cTn id="97" dur="300" fill="hold"/>
                                        <p:tgtEl>
                                          <p:spTgt spid="11"/>
                                        </p:tgtEl>
                                        <p:attrNameLst>
                                          <p:attrName>ppt_w</p:attrName>
                                        </p:attrNameLst>
                                      </p:cBhvr>
                                      <p:tavLst>
                                        <p:tav tm="0">
                                          <p:val>
                                            <p:fltVal val="0"/>
                                          </p:val>
                                        </p:tav>
                                        <p:tav tm="100000">
                                          <p:val>
                                            <p:strVal val="#ppt_w"/>
                                          </p:val>
                                        </p:tav>
                                      </p:tavLst>
                                    </p:anim>
                                    <p:anim calcmode="lin" valueType="num">
                                      <p:cBhvr>
                                        <p:cTn id="98" dur="300" fill="hold"/>
                                        <p:tgtEl>
                                          <p:spTgt spid="11"/>
                                        </p:tgtEl>
                                        <p:attrNameLst>
                                          <p:attrName>ppt_h</p:attrName>
                                        </p:attrNameLst>
                                      </p:cBhvr>
                                      <p:tavLst>
                                        <p:tav tm="0">
                                          <p:val>
                                            <p:fltVal val="0"/>
                                          </p:val>
                                        </p:tav>
                                        <p:tav tm="100000">
                                          <p:val>
                                            <p:strVal val="#ppt_h"/>
                                          </p:val>
                                        </p:tav>
                                      </p:tavLst>
                                    </p:anim>
                                    <p:anim calcmode="lin" valueType="num">
                                      <p:cBhvr>
                                        <p:cTn id="99" dur="300" fill="hold"/>
                                        <p:tgtEl>
                                          <p:spTgt spid="11"/>
                                        </p:tgtEl>
                                        <p:attrNameLst>
                                          <p:attrName>ppt_x</p:attrName>
                                        </p:attrNameLst>
                                      </p:cBhvr>
                                      <p:tavLst>
                                        <p:tav tm="0">
                                          <p:val>
                                            <p:fltVal val="0.5"/>
                                          </p:val>
                                        </p:tav>
                                        <p:tav tm="100000">
                                          <p:val>
                                            <p:strVal val="#ppt_x"/>
                                          </p:val>
                                        </p:tav>
                                      </p:tavLst>
                                    </p:anim>
                                    <p:anim calcmode="lin" valueType="num">
                                      <p:cBhvr>
                                        <p:cTn id="100" dur="300" fill="hold"/>
                                        <p:tgtEl>
                                          <p:spTgt spid="11"/>
                                        </p:tgtEl>
                                        <p:attrNameLst>
                                          <p:attrName>ppt_y</p:attrName>
                                        </p:attrNameLst>
                                      </p:cBhvr>
                                      <p:tavLst>
                                        <p:tav tm="0">
                                          <p:val>
                                            <p:fltVal val="0.5"/>
                                          </p:val>
                                        </p:tav>
                                        <p:tav tm="100000">
                                          <p:val>
                                            <p:strVal val="#ppt_y"/>
                                          </p:val>
                                        </p:tav>
                                      </p:tavLst>
                                    </p:anim>
                                  </p:childTnLst>
                                </p:cTn>
                              </p:par>
                              <p:par>
                                <p:cTn id="101" presetID="26" presetClass="emph" presetSubtype="0" fill="hold" grpId="1" nodeType="withEffect">
                                  <p:stCondLst>
                                    <p:cond delay="2700"/>
                                  </p:stCondLst>
                                  <p:childTnLst>
                                    <p:animEffect transition="out" filter="fade">
                                      <p:cBhvr>
                                        <p:cTn id="102" dur="300" tmFilter="0, 0; .2, .5; .8, .5; 1, 0"/>
                                        <p:tgtEl>
                                          <p:spTgt spid="11"/>
                                        </p:tgtEl>
                                      </p:cBhvr>
                                    </p:animEffect>
                                    <p:animScale>
                                      <p:cBhvr>
                                        <p:cTn id="103" dur="150" autoRev="1" fill="hold"/>
                                        <p:tgtEl>
                                          <p:spTgt spid="11"/>
                                        </p:tgtEl>
                                      </p:cBhvr>
                                      <p:by x="105000" y="105000"/>
                                    </p:animScale>
                                  </p:childTnLst>
                                </p:cTn>
                              </p:par>
                              <p:par>
                                <p:cTn id="104" presetID="23" presetClass="entr" presetSubtype="528" fill="hold" grpId="0" nodeType="withEffect">
                                  <p:stCondLst>
                                    <p:cond delay="2500"/>
                                  </p:stCondLst>
                                  <p:childTnLst>
                                    <p:set>
                                      <p:cBhvr>
                                        <p:cTn id="105" dur="1" fill="hold">
                                          <p:stCondLst>
                                            <p:cond delay="0"/>
                                          </p:stCondLst>
                                        </p:cTn>
                                        <p:tgtEl>
                                          <p:spTgt spid="14"/>
                                        </p:tgtEl>
                                        <p:attrNameLst>
                                          <p:attrName>style.visibility</p:attrName>
                                        </p:attrNameLst>
                                      </p:cBhvr>
                                      <p:to>
                                        <p:strVal val="visible"/>
                                      </p:to>
                                    </p:set>
                                    <p:anim calcmode="lin" valueType="num">
                                      <p:cBhvr>
                                        <p:cTn id="106" dur="300" fill="hold"/>
                                        <p:tgtEl>
                                          <p:spTgt spid="14"/>
                                        </p:tgtEl>
                                        <p:attrNameLst>
                                          <p:attrName>ppt_w</p:attrName>
                                        </p:attrNameLst>
                                      </p:cBhvr>
                                      <p:tavLst>
                                        <p:tav tm="0">
                                          <p:val>
                                            <p:fltVal val="0"/>
                                          </p:val>
                                        </p:tav>
                                        <p:tav tm="100000">
                                          <p:val>
                                            <p:strVal val="#ppt_w"/>
                                          </p:val>
                                        </p:tav>
                                      </p:tavLst>
                                    </p:anim>
                                    <p:anim calcmode="lin" valueType="num">
                                      <p:cBhvr>
                                        <p:cTn id="107" dur="300" fill="hold"/>
                                        <p:tgtEl>
                                          <p:spTgt spid="14"/>
                                        </p:tgtEl>
                                        <p:attrNameLst>
                                          <p:attrName>ppt_h</p:attrName>
                                        </p:attrNameLst>
                                      </p:cBhvr>
                                      <p:tavLst>
                                        <p:tav tm="0">
                                          <p:val>
                                            <p:fltVal val="0"/>
                                          </p:val>
                                        </p:tav>
                                        <p:tav tm="100000">
                                          <p:val>
                                            <p:strVal val="#ppt_h"/>
                                          </p:val>
                                        </p:tav>
                                      </p:tavLst>
                                    </p:anim>
                                    <p:anim calcmode="lin" valueType="num">
                                      <p:cBhvr>
                                        <p:cTn id="108" dur="300" fill="hold"/>
                                        <p:tgtEl>
                                          <p:spTgt spid="14"/>
                                        </p:tgtEl>
                                        <p:attrNameLst>
                                          <p:attrName>ppt_x</p:attrName>
                                        </p:attrNameLst>
                                      </p:cBhvr>
                                      <p:tavLst>
                                        <p:tav tm="0">
                                          <p:val>
                                            <p:fltVal val="0.5"/>
                                          </p:val>
                                        </p:tav>
                                        <p:tav tm="100000">
                                          <p:val>
                                            <p:strVal val="#ppt_x"/>
                                          </p:val>
                                        </p:tav>
                                      </p:tavLst>
                                    </p:anim>
                                    <p:anim calcmode="lin" valueType="num">
                                      <p:cBhvr>
                                        <p:cTn id="109" dur="300" fill="hold"/>
                                        <p:tgtEl>
                                          <p:spTgt spid="14"/>
                                        </p:tgtEl>
                                        <p:attrNameLst>
                                          <p:attrName>ppt_y</p:attrName>
                                        </p:attrNameLst>
                                      </p:cBhvr>
                                      <p:tavLst>
                                        <p:tav tm="0">
                                          <p:val>
                                            <p:fltVal val="0.5"/>
                                          </p:val>
                                        </p:tav>
                                        <p:tav tm="100000">
                                          <p:val>
                                            <p:strVal val="#ppt_y"/>
                                          </p:val>
                                        </p:tav>
                                      </p:tavLst>
                                    </p:anim>
                                  </p:childTnLst>
                                </p:cTn>
                              </p:par>
                              <p:par>
                                <p:cTn id="110" presetID="26" presetClass="emph" presetSubtype="0" fill="hold" grpId="1" nodeType="withEffect">
                                  <p:stCondLst>
                                    <p:cond delay="2800"/>
                                  </p:stCondLst>
                                  <p:childTnLst>
                                    <p:animEffect transition="out" filter="fade">
                                      <p:cBhvr>
                                        <p:cTn id="111" dur="300" tmFilter="0, 0; .2, .5; .8, .5; 1, 0"/>
                                        <p:tgtEl>
                                          <p:spTgt spid="14"/>
                                        </p:tgtEl>
                                      </p:cBhvr>
                                    </p:animEffect>
                                    <p:animScale>
                                      <p:cBhvr>
                                        <p:cTn id="112" dur="15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17</a:t>
            </a:fld>
            <a:endParaRPr lang="es-ES" sz="900"/>
          </a:p>
        </p:txBody>
      </p:sp>
      <p:sp>
        <p:nvSpPr>
          <p:cNvPr id="3" name="矩形 2"/>
          <p:cNvSpPr/>
          <p:nvPr/>
        </p:nvSpPr>
        <p:spPr>
          <a:xfrm>
            <a:off x="3171201" y="1649465"/>
            <a:ext cx="1136719" cy="1136719"/>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schemeClr>
              </a:solidFill>
            </a:endParaRPr>
          </a:p>
        </p:txBody>
      </p:sp>
      <p:sp>
        <p:nvSpPr>
          <p:cNvPr id="4" name="矩形 3"/>
          <p:cNvSpPr/>
          <p:nvPr/>
        </p:nvSpPr>
        <p:spPr>
          <a:xfrm>
            <a:off x="4410746" y="1642255"/>
            <a:ext cx="1136719" cy="1136719"/>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schemeClr>
              </a:solidFill>
            </a:endParaRPr>
          </a:p>
        </p:txBody>
      </p:sp>
      <p:sp>
        <p:nvSpPr>
          <p:cNvPr id="5" name="矩形 4"/>
          <p:cNvSpPr/>
          <p:nvPr/>
        </p:nvSpPr>
        <p:spPr>
          <a:xfrm>
            <a:off x="3177809" y="2875191"/>
            <a:ext cx="1136719" cy="1136719"/>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schemeClr>
              </a:solidFill>
            </a:endParaRPr>
          </a:p>
        </p:txBody>
      </p:sp>
      <p:sp>
        <p:nvSpPr>
          <p:cNvPr id="6" name="矩形 5"/>
          <p:cNvSpPr/>
          <p:nvPr/>
        </p:nvSpPr>
        <p:spPr>
          <a:xfrm>
            <a:off x="4410746" y="2860770"/>
            <a:ext cx="1136719" cy="1136719"/>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schemeClr>
              </a:solidFill>
            </a:endParaRPr>
          </a:p>
        </p:txBody>
      </p:sp>
      <p:cxnSp>
        <p:nvCxnSpPr>
          <p:cNvPr id="7" name="直接连接符 6"/>
          <p:cNvCxnSpPr/>
          <p:nvPr/>
        </p:nvCxnSpPr>
        <p:spPr>
          <a:xfrm>
            <a:off x="971600" y="1858279"/>
            <a:ext cx="1872208" cy="0"/>
          </a:xfrm>
          <a:prstGeom prst="line">
            <a:avLst/>
          </a:prstGeom>
          <a:ln w="12700">
            <a:solidFill>
              <a:srgbClr val="446280"/>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971600" y="1532058"/>
            <a:ext cx="1872208" cy="276999"/>
          </a:xfrm>
          <a:prstGeom prst="rect">
            <a:avLst/>
          </a:prstGeom>
        </p:spPr>
        <p:txBody>
          <a:bodyPr wrap="square">
            <a:spAutoFit/>
          </a:bodyPr>
          <a:lstStyle/>
          <a:p>
            <a:pPr lvl="0" algn="ct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输入你的标题</a:t>
            </a:r>
            <a:endParaRPr lang="en-US" altLang="zh-CN" sz="1200" b="1" kern="0" dirty="0">
              <a:solidFill>
                <a:schemeClr val="tx1">
                  <a:lumMod val="75000"/>
                </a:schemeClr>
              </a:solidFill>
              <a:latin typeface="微软雅黑" pitchFamily="34" charset="-122"/>
              <a:ea typeface="微软雅黑" pitchFamily="34" charset="-122"/>
              <a:cs typeface="Raleway"/>
            </a:endParaRPr>
          </a:p>
        </p:txBody>
      </p:sp>
      <p:sp>
        <p:nvSpPr>
          <p:cNvPr id="9" name="Content Placeholder 2"/>
          <p:cNvSpPr txBox="1">
            <a:spLocks/>
          </p:cNvSpPr>
          <p:nvPr/>
        </p:nvSpPr>
        <p:spPr bwMode="auto">
          <a:xfrm>
            <a:off x="971600" y="1930287"/>
            <a:ext cx="1872208"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800" kern="0" dirty="0" smtClean="0">
                <a:solidFill>
                  <a:schemeClr val="tx1">
                    <a:lumMod val="75000"/>
                  </a:schemeClr>
                </a:solidFill>
                <a:latin typeface="微软雅黑" pitchFamily="34" charset="-122"/>
                <a:ea typeface="微软雅黑" pitchFamily="34" charset="-122"/>
                <a:cs typeface="Raleway Light"/>
              </a:rPr>
              <a:t>这里</a:t>
            </a:r>
            <a:r>
              <a:rPr lang="zh-CN" altLang="en-US" sz="800" kern="0" dirty="0">
                <a:solidFill>
                  <a:schemeClr val="tx1">
                    <a:lumMod val="75000"/>
                  </a:schemeClr>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800" kern="0" dirty="0" smtClean="0">
                <a:solidFill>
                  <a:schemeClr val="tx1">
                    <a:lumMod val="75000"/>
                  </a:schemeClr>
                </a:solidFill>
                <a:latin typeface="微软雅黑" pitchFamily="34" charset="-122"/>
                <a:ea typeface="微软雅黑" pitchFamily="34" charset="-122"/>
                <a:cs typeface="Raleway Light"/>
              </a:rPr>
              <a:t>里这里</a:t>
            </a:r>
            <a:r>
              <a:rPr lang="zh-CN" altLang="en-US" sz="800" kern="0" dirty="0">
                <a:solidFill>
                  <a:schemeClr val="tx1">
                    <a:lumMod val="75000"/>
                  </a:schemeClr>
                </a:solidFill>
                <a:latin typeface="微软雅黑" pitchFamily="34" charset="-122"/>
                <a:ea typeface="微软雅黑" pitchFamily="34" charset="-122"/>
                <a:cs typeface="Raleway Light"/>
              </a:rPr>
              <a:t>输入简单的文字</a:t>
            </a:r>
            <a:r>
              <a:rPr lang="zh-CN" altLang="en-US" sz="800" kern="0" dirty="0" smtClean="0">
                <a:solidFill>
                  <a:schemeClr val="tx1">
                    <a:lumMod val="75000"/>
                  </a:schemeClr>
                </a:solidFill>
                <a:latin typeface="微软雅黑" pitchFamily="34" charset="-122"/>
                <a:ea typeface="微软雅黑" pitchFamily="34" charset="-122"/>
                <a:cs typeface="Raleway Light"/>
              </a:rPr>
              <a:t>概述里输入简单的文字概述</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grpSp>
        <p:nvGrpSpPr>
          <p:cNvPr id="10" name="组合 9"/>
          <p:cNvGrpSpPr/>
          <p:nvPr/>
        </p:nvGrpSpPr>
        <p:grpSpPr>
          <a:xfrm>
            <a:off x="3372918" y="1850574"/>
            <a:ext cx="728503" cy="720080"/>
            <a:chOff x="11145838" y="3187700"/>
            <a:chExt cx="549276" cy="542925"/>
          </a:xfrm>
          <a:solidFill>
            <a:schemeClr val="bg1"/>
          </a:solidFill>
        </p:grpSpPr>
        <p:sp>
          <p:nvSpPr>
            <p:cNvPr id="11" name="Freeform 107"/>
            <p:cNvSpPr>
              <a:spLocks noEditPoints="1"/>
            </p:cNvSpPr>
            <p:nvPr/>
          </p:nvSpPr>
          <p:spPr bwMode="auto">
            <a:xfrm>
              <a:off x="11145838" y="3187700"/>
              <a:ext cx="369888" cy="363538"/>
            </a:xfrm>
            <a:custGeom>
              <a:avLst/>
              <a:gdLst>
                <a:gd name="T0" fmla="*/ 99 w 129"/>
                <a:gd name="T1" fmla="*/ 118 h 129"/>
                <a:gd name="T2" fmla="*/ 95 w 129"/>
                <a:gd name="T3" fmla="*/ 102 h 129"/>
                <a:gd name="T4" fmla="*/ 101 w 129"/>
                <a:gd name="T5" fmla="*/ 96 h 129"/>
                <a:gd name="T6" fmla="*/ 117 w 129"/>
                <a:gd name="T7" fmla="*/ 100 h 129"/>
                <a:gd name="T8" fmla="*/ 122 w 129"/>
                <a:gd name="T9" fmla="*/ 98 h 129"/>
                <a:gd name="T10" fmla="*/ 128 w 129"/>
                <a:gd name="T11" fmla="*/ 83 h 129"/>
                <a:gd name="T12" fmla="*/ 126 w 129"/>
                <a:gd name="T13" fmla="*/ 78 h 129"/>
                <a:gd name="T14" fmla="*/ 112 w 129"/>
                <a:gd name="T15" fmla="*/ 70 h 129"/>
                <a:gd name="T16" fmla="*/ 113 w 129"/>
                <a:gd name="T17" fmla="*/ 65 h 129"/>
                <a:gd name="T18" fmla="*/ 112 w 129"/>
                <a:gd name="T19" fmla="*/ 61 h 129"/>
                <a:gd name="T20" fmla="*/ 126 w 129"/>
                <a:gd name="T21" fmla="*/ 52 h 129"/>
                <a:gd name="T22" fmla="*/ 128 w 129"/>
                <a:gd name="T23" fmla="*/ 47 h 129"/>
                <a:gd name="T24" fmla="*/ 122 w 129"/>
                <a:gd name="T25" fmla="*/ 33 h 129"/>
                <a:gd name="T26" fmla="*/ 117 w 129"/>
                <a:gd name="T27" fmla="*/ 30 h 129"/>
                <a:gd name="T28" fmla="*/ 102 w 129"/>
                <a:gd name="T29" fmla="*/ 34 h 129"/>
                <a:gd name="T30" fmla="*/ 95 w 129"/>
                <a:gd name="T31" fmla="*/ 28 h 129"/>
                <a:gd name="T32" fmla="*/ 99 w 129"/>
                <a:gd name="T33" fmla="*/ 12 h 129"/>
                <a:gd name="T34" fmla="*/ 97 w 129"/>
                <a:gd name="T35" fmla="*/ 8 h 129"/>
                <a:gd name="T36" fmla="*/ 82 w 129"/>
                <a:gd name="T37" fmla="*/ 1 h 129"/>
                <a:gd name="T38" fmla="*/ 77 w 129"/>
                <a:gd name="T39" fmla="*/ 3 h 129"/>
                <a:gd name="T40" fmla="*/ 69 w 129"/>
                <a:gd name="T41" fmla="*/ 17 h 129"/>
                <a:gd name="T42" fmla="*/ 60 w 129"/>
                <a:gd name="T43" fmla="*/ 17 h 129"/>
                <a:gd name="T44" fmla="*/ 52 w 129"/>
                <a:gd name="T45" fmla="*/ 3 h 129"/>
                <a:gd name="T46" fmla="*/ 47 w 129"/>
                <a:gd name="T47" fmla="*/ 1 h 129"/>
                <a:gd name="T48" fmla="*/ 32 w 129"/>
                <a:gd name="T49" fmla="*/ 7 h 129"/>
                <a:gd name="T50" fmla="*/ 30 w 129"/>
                <a:gd name="T51" fmla="*/ 12 h 129"/>
                <a:gd name="T52" fmla="*/ 34 w 129"/>
                <a:gd name="T53" fmla="*/ 27 h 129"/>
                <a:gd name="T54" fmla="*/ 27 w 129"/>
                <a:gd name="T55" fmla="*/ 34 h 129"/>
                <a:gd name="T56" fmla="*/ 12 w 129"/>
                <a:gd name="T57" fmla="*/ 30 h 129"/>
                <a:gd name="T58" fmla="*/ 7 w 129"/>
                <a:gd name="T59" fmla="*/ 32 h 129"/>
                <a:gd name="T60" fmla="*/ 1 w 129"/>
                <a:gd name="T61" fmla="*/ 47 h 129"/>
                <a:gd name="T62" fmla="*/ 2 w 129"/>
                <a:gd name="T63" fmla="*/ 52 h 129"/>
                <a:gd name="T64" fmla="*/ 16 w 129"/>
                <a:gd name="T65" fmla="*/ 60 h 129"/>
                <a:gd name="T66" fmla="*/ 16 w 129"/>
                <a:gd name="T67" fmla="*/ 65 h 129"/>
                <a:gd name="T68" fmla="*/ 16 w 129"/>
                <a:gd name="T69" fmla="*/ 69 h 129"/>
                <a:gd name="T70" fmla="*/ 2 w 129"/>
                <a:gd name="T71" fmla="*/ 77 h 129"/>
                <a:gd name="T72" fmla="*/ 0 w 129"/>
                <a:gd name="T73" fmla="*/ 82 h 129"/>
                <a:gd name="T74" fmla="*/ 7 w 129"/>
                <a:gd name="T75" fmla="*/ 97 h 129"/>
                <a:gd name="T76" fmla="*/ 11 w 129"/>
                <a:gd name="T77" fmla="*/ 99 h 129"/>
                <a:gd name="T78" fmla="*/ 27 w 129"/>
                <a:gd name="T79" fmla="*/ 95 h 129"/>
                <a:gd name="T80" fmla="*/ 33 w 129"/>
                <a:gd name="T81" fmla="*/ 102 h 129"/>
                <a:gd name="T82" fmla="*/ 29 w 129"/>
                <a:gd name="T83" fmla="*/ 118 h 129"/>
                <a:gd name="T84" fmla="*/ 31 w 129"/>
                <a:gd name="T85" fmla="*/ 122 h 129"/>
                <a:gd name="T86" fmla="*/ 46 w 129"/>
                <a:gd name="T87" fmla="*/ 128 h 129"/>
                <a:gd name="T88" fmla="*/ 51 w 129"/>
                <a:gd name="T89" fmla="*/ 127 h 129"/>
                <a:gd name="T90" fmla="*/ 59 w 129"/>
                <a:gd name="T91" fmla="*/ 113 h 129"/>
                <a:gd name="T92" fmla="*/ 68 w 129"/>
                <a:gd name="T93" fmla="*/ 113 h 129"/>
                <a:gd name="T94" fmla="*/ 77 w 129"/>
                <a:gd name="T95" fmla="*/ 127 h 129"/>
                <a:gd name="T96" fmla="*/ 80 w 129"/>
                <a:gd name="T97" fmla="*/ 129 h 129"/>
                <a:gd name="T98" fmla="*/ 82 w 129"/>
                <a:gd name="T99" fmla="*/ 129 h 129"/>
                <a:gd name="T100" fmla="*/ 96 w 129"/>
                <a:gd name="T101" fmla="*/ 123 h 129"/>
                <a:gd name="T102" fmla="*/ 99 w 129"/>
                <a:gd name="T103" fmla="*/ 118 h 129"/>
                <a:gd name="T104" fmla="*/ 75 w 129"/>
                <a:gd name="T105" fmla="*/ 76 h 129"/>
                <a:gd name="T106" fmla="*/ 53 w 129"/>
                <a:gd name="T107" fmla="*/ 76 h 129"/>
                <a:gd name="T108" fmla="*/ 48 w 129"/>
                <a:gd name="T109" fmla="*/ 65 h 129"/>
                <a:gd name="T110" fmla="*/ 53 w 129"/>
                <a:gd name="T111" fmla="*/ 54 h 129"/>
                <a:gd name="T112" fmla="*/ 64 w 129"/>
                <a:gd name="T113" fmla="*/ 49 h 129"/>
                <a:gd name="T114" fmla="*/ 75 w 129"/>
                <a:gd name="T115" fmla="*/ 54 h 129"/>
                <a:gd name="T116" fmla="*/ 80 w 129"/>
                <a:gd name="T117" fmla="*/ 65 h 129"/>
                <a:gd name="T118" fmla="*/ 75 w 129"/>
                <a:gd name="T119"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29">
                  <a:moveTo>
                    <a:pt x="99" y="118"/>
                  </a:moveTo>
                  <a:cubicBezTo>
                    <a:pt x="95" y="102"/>
                    <a:pt x="95" y="102"/>
                    <a:pt x="95" y="102"/>
                  </a:cubicBezTo>
                  <a:cubicBezTo>
                    <a:pt x="97" y="100"/>
                    <a:pt x="99" y="98"/>
                    <a:pt x="101" y="96"/>
                  </a:cubicBezTo>
                  <a:cubicBezTo>
                    <a:pt x="117" y="100"/>
                    <a:pt x="117" y="100"/>
                    <a:pt x="117" y="100"/>
                  </a:cubicBezTo>
                  <a:cubicBezTo>
                    <a:pt x="119" y="100"/>
                    <a:pt x="121" y="99"/>
                    <a:pt x="122" y="98"/>
                  </a:cubicBezTo>
                  <a:cubicBezTo>
                    <a:pt x="128" y="83"/>
                    <a:pt x="128" y="83"/>
                    <a:pt x="128" y="83"/>
                  </a:cubicBezTo>
                  <a:cubicBezTo>
                    <a:pt x="128" y="81"/>
                    <a:pt x="128" y="79"/>
                    <a:pt x="126" y="78"/>
                  </a:cubicBezTo>
                  <a:cubicBezTo>
                    <a:pt x="112" y="70"/>
                    <a:pt x="112" y="70"/>
                    <a:pt x="112" y="70"/>
                  </a:cubicBezTo>
                  <a:cubicBezTo>
                    <a:pt x="112" y="68"/>
                    <a:pt x="113" y="66"/>
                    <a:pt x="113" y="65"/>
                  </a:cubicBezTo>
                  <a:cubicBezTo>
                    <a:pt x="113" y="64"/>
                    <a:pt x="112" y="62"/>
                    <a:pt x="112" y="61"/>
                  </a:cubicBezTo>
                  <a:cubicBezTo>
                    <a:pt x="126" y="52"/>
                    <a:pt x="126" y="52"/>
                    <a:pt x="126" y="52"/>
                  </a:cubicBezTo>
                  <a:cubicBezTo>
                    <a:pt x="128" y="51"/>
                    <a:pt x="129" y="49"/>
                    <a:pt x="128" y="47"/>
                  </a:cubicBezTo>
                  <a:cubicBezTo>
                    <a:pt x="122" y="33"/>
                    <a:pt x="122" y="33"/>
                    <a:pt x="122" y="33"/>
                  </a:cubicBezTo>
                  <a:cubicBezTo>
                    <a:pt x="121" y="31"/>
                    <a:pt x="119" y="30"/>
                    <a:pt x="117" y="30"/>
                  </a:cubicBezTo>
                  <a:cubicBezTo>
                    <a:pt x="102" y="34"/>
                    <a:pt x="102" y="34"/>
                    <a:pt x="102" y="34"/>
                  </a:cubicBezTo>
                  <a:cubicBezTo>
                    <a:pt x="100" y="32"/>
                    <a:pt x="97" y="30"/>
                    <a:pt x="95" y="28"/>
                  </a:cubicBezTo>
                  <a:cubicBezTo>
                    <a:pt x="99" y="12"/>
                    <a:pt x="99" y="12"/>
                    <a:pt x="99" y="12"/>
                  </a:cubicBezTo>
                  <a:cubicBezTo>
                    <a:pt x="100" y="10"/>
                    <a:pt x="99" y="8"/>
                    <a:pt x="97" y="8"/>
                  </a:cubicBezTo>
                  <a:cubicBezTo>
                    <a:pt x="82" y="1"/>
                    <a:pt x="82" y="1"/>
                    <a:pt x="82" y="1"/>
                  </a:cubicBezTo>
                  <a:cubicBezTo>
                    <a:pt x="80" y="1"/>
                    <a:pt x="78" y="1"/>
                    <a:pt x="77" y="3"/>
                  </a:cubicBezTo>
                  <a:cubicBezTo>
                    <a:pt x="69" y="17"/>
                    <a:pt x="69" y="17"/>
                    <a:pt x="69" y="17"/>
                  </a:cubicBezTo>
                  <a:cubicBezTo>
                    <a:pt x="66" y="16"/>
                    <a:pt x="63" y="16"/>
                    <a:pt x="60" y="17"/>
                  </a:cubicBezTo>
                  <a:cubicBezTo>
                    <a:pt x="52" y="3"/>
                    <a:pt x="52" y="3"/>
                    <a:pt x="52" y="3"/>
                  </a:cubicBezTo>
                  <a:cubicBezTo>
                    <a:pt x="51" y="1"/>
                    <a:pt x="49" y="0"/>
                    <a:pt x="47" y="1"/>
                  </a:cubicBezTo>
                  <a:cubicBezTo>
                    <a:pt x="32" y="7"/>
                    <a:pt x="32" y="7"/>
                    <a:pt x="32" y="7"/>
                  </a:cubicBezTo>
                  <a:cubicBezTo>
                    <a:pt x="30" y="8"/>
                    <a:pt x="29" y="10"/>
                    <a:pt x="30" y="12"/>
                  </a:cubicBezTo>
                  <a:cubicBezTo>
                    <a:pt x="34" y="27"/>
                    <a:pt x="34" y="27"/>
                    <a:pt x="34" y="27"/>
                  </a:cubicBezTo>
                  <a:cubicBezTo>
                    <a:pt x="31" y="29"/>
                    <a:pt x="29" y="32"/>
                    <a:pt x="27" y="34"/>
                  </a:cubicBezTo>
                  <a:cubicBezTo>
                    <a:pt x="12" y="30"/>
                    <a:pt x="12" y="30"/>
                    <a:pt x="12" y="30"/>
                  </a:cubicBezTo>
                  <a:cubicBezTo>
                    <a:pt x="10" y="29"/>
                    <a:pt x="8" y="30"/>
                    <a:pt x="7" y="32"/>
                  </a:cubicBezTo>
                  <a:cubicBezTo>
                    <a:pt x="1" y="47"/>
                    <a:pt x="1" y="47"/>
                    <a:pt x="1" y="47"/>
                  </a:cubicBezTo>
                  <a:cubicBezTo>
                    <a:pt x="0" y="49"/>
                    <a:pt x="1" y="51"/>
                    <a:pt x="2" y="52"/>
                  </a:cubicBezTo>
                  <a:cubicBezTo>
                    <a:pt x="16" y="60"/>
                    <a:pt x="16" y="60"/>
                    <a:pt x="16" y="60"/>
                  </a:cubicBezTo>
                  <a:cubicBezTo>
                    <a:pt x="16" y="62"/>
                    <a:pt x="16" y="63"/>
                    <a:pt x="16" y="65"/>
                  </a:cubicBezTo>
                  <a:cubicBezTo>
                    <a:pt x="16" y="66"/>
                    <a:pt x="16" y="68"/>
                    <a:pt x="16" y="69"/>
                  </a:cubicBezTo>
                  <a:cubicBezTo>
                    <a:pt x="2" y="77"/>
                    <a:pt x="2" y="77"/>
                    <a:pt x="2" y="77"/>
                  </a:cubicBezTo>
                  <a:cubicBezTo>
                    <a:pt x="0" y="78"/>
                    <a:pt x="0" y="80"/>
                    <a:pt x="0" y="82"/>
                  </a:cubicBezTo>
                  <a:cubicBezTo>
                    <a:pt x="7" y="97"/>
                    <a:pt x="7" y="97"/>
                    <a:pt x="7" y="97"/>
                  </a:cubicBezTo>
                  <a:cubicBezTo>
                    <a:pt x="7" y="99"/>
                    <a:pt x="9" y="100"/>
                    <a:pt x="11" y="99"/>
                  </a:cubicBezTo>
                  <a:cubicBezTo>
                    <a:pt x="27" y="95"/>
                    <a:pt x="27" y="95"/>
                    <a:pt x="27" y="95"/>
                  </a:cubicBezTo>
                  <a:cubicBezTo>
                    <a:pt x="29" y="98"/>
                    <a:pt x="31" y="100"/>
                    <a:pt x="33" y="102"/>
                  </a:cubicBezTo>
                  <a:cubicBezTo>
                    <a:pt x="29" y="118"/>
                    <a:pt x="29" y="118"/>
                    <a:pt x="29" y="118"/>
                  </a:cubicBezTo>
                  <a:cubicBezTo>
                    <a:pt x="29" y="119"/>
                    <a:pt x="30" y="121"/>
                    <a:pt x="31" y="122"/>
                  </a:cubicBezTo>
                  <a:cubicBezTo>
                    <a:pt x="46" y="128"/>
                    <a:pt x="46" y="128"/>
                    <a:pt x="46" y="128"/>
                  </a:cubicBezTo>
                  <a:cubicBezTo>
                    <a:pt x="48" y="129"/>
                    <a:pt x="50" y="129"/>
                    <a:pt x="51" y="127"/>
                  </a:cubicBezTo>
                  <a:cubicBezTo>
                    <a:pt x="59" y="113"/>
                    <a:pt x="59" y="113"/>
                    <a:pt x="59" y="113"/>
                  </a:cubicBezTo>
                  <a:cubicBezTo>
                    <a:pt x="62" y="113"/>
                    <a:pt x="65" y="113"/>
                    <a:pt x="68" y="113"/>
                  </a:cubicBezTo>
                  <a:cubicBezTo>
                    <a:pt x="77" y="127"/>
                    <a:pt x="77" y="127"/>
                    <a:pt x="77" y="127"/>
                  </a:cubicBezTo>
                  <a:cubicBezTo>
                    <a:pt x="77" y="128"/>
                    <a:pt x="79" y="129"/>
                    <a:pt x="80" y="129"/>
                  </a:cubicBezTo>
                  <a:cubicBezTo>
                    <a:pt x="81" y="129"/>
                    <a:pt x="81" y="129"/>
                    <a:pt x="82" y="129"/>
                  </a:cubicBezTo>
                  <a:cubicBezTo>
                    <a:pt x="96" y="123"/>
                    <a:pt x="96" y="123"/>
                    <a:pt x="96" y="123"/>
                  </a:cubicBezTo>
                  <a:cubicBezTo>
                    <a:pt x="98" y="122"/>
                    <a:pt x="99" y="120"/>
                    <a:pt x="99" y="118"/>
                  </a:cubicBezTo>
                  <a:close/>
                  <a:moveTo>
                    <a:pt x="75" y="76"/>
                  </a:moveTo>
                  <a:cubicBezTo>
                    <a:pt x="69" y="82"/>
                    <a:pt x="59" y="82"/>
                    <a:pt x="53" y="76"/>
                  </a:cubicBezTo>
                  <a:cubicBezTo>
                    <a:pt x="50" y="73"/>
                    <a:pt x="48" y="69"/>
                    <a:pt x="48" y="65"/>
                  </a:cubicBezTo>
                  <a:cubicBezTo>
                    <a:pt x="48" y="61"/>
                    <a:pt x="50" y="57"/>
                    <a:pt x="53" y="54"/>
                  </a:cubicBezTo>
                  <a:cubicBezTo>
                    <a:pt x="56" y="51"/>
                    <a:pt x="60" y="49"/>
                    <a:pt x="64" y="49"/>
                  </a:cubicBezTo>
                  <a:cubicBezTo>
                    <a:pt x="68" y="49"/>
                    <a:pt x="72" y="51"/>
                    <a:pt x="75" y="54"/>
                  </a:cubicBezTo>
                  <a:cubicBezTo>
                    <a:pt x="78" y="57"/>
                    <a:pt x="80" y="61"/>
                    <a:pt x="80" y="65"/>
                  </a:cubicBezTo>
                  <a:cubicBezTo>
                    <a:pt x="80" y="69"/>
                    <a:pt x="78" y="73"/>
                    <a:pt x="75"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schemeClr>
                </a:solidFill>
              </a:endParaRPr>
            </a:p>
          </p:txBody>
        </p:sp>
        <p:sp>
          <p:nvSpPr>
            <p:cNvPr id="12" name="Freeform 108"/>
            <p:cNvSpPr>
              <a:spLocks noEditPoints="1"/>
            </p:cNvSpPr>
            <p:nvPr/>
          </p:nvSpPr>
          <p:spPr bwMode="auto">
            <a:xfrm>
              <a:off x="11420476" y="3460750"/>
              <a:ext cx="274638" cy="269875"/>
            </a:xfrm>
            <a:custGeom>
              <a:avLst/>
              <a:gdLst>
                <a:gd name="T0" fmla="*/ 96 w 96"/>
                <a:gd name="T1" fmla="*/ 42 h 96"/>
                <a:gd name="T2" fmla="*/ 93 w 96"/>
                <a:gd name="T3" fmla="*/ 38 h 96"/>
                <a:gd name="T4" fmla="*/ 82 w 96"/>
                <a:gd name="T5" fmla="*/ 36 h 96"/>
                <a:gd name="T6" fmla="*/ 81 w 96"/>
                <a:gd name="T7" fmla="*/ 34 h 96"/>
                <a:gd name="T8" fmla="*/ 80 w 96"/>
                <a:gd name="T9" fmla="*/ 32 h 96"/>
                <a:gd name="T10" fmla="*/ 86 w 96"/>
                <a:gd name="T11" fmla="*/ 23 h 96"/>
                <a:gd name="T12" fmla="*/ 86 w 96"/>
                <a:gd name="T13" fmla="*/ 18 h 96"/>
                <a:gd name="T14" fmla="*/ 78 w 96"/>
                <a:gd name="T15" fmla="*/ 10 h 96"/>
                <a:gd name="T16" fmla="*/ 73 w 96"/>
                <a:gd name="T17" fmla="*/ 9 h 96"/>
                <a:gd name="T18" fmla="*/ 64 w 96"/>
                <a:gd name="T19" fmla="*/ 16 h 96"/>
                <a:gd name="T20" fmla="*/ 59 w 96"/>
                <a:gd name="T21" fmla="*/ 14 h 96"/>
                <a:gd name="T22" fmla="*/ 58 w 96"/>
                <a:gd name="T23" fmla="*/ 3 h 96"/>
                <a:gd name="T24" fmla="*/ 54 w 96"/>
                <a:gd name="T25" fmla="*/ 0 h 96"/>
                <a:gd name="T26" fmla="*/ 42 w 96"/>
                <a:gd name="T27" fmla="*/ 0 h 96"/>
                <a:gd name="T28" fmla="*/ 38 w 96"/>
                <a:gd name="T29" fmla="*/ 3 h 96"/>
                <a:gd name="T30" fmla="*/ 37 w 96"/>
                <a:gd name="T31" fmla="*/ 14 h 96"/>
                <a:gd name="T32" fmla="*/ 34 w 96"/>
                <a:gd name="T33" fmla="*/ 15 h 96"/>
                <a:gd name="T34" fmla="*/ 32 w 96"/>
                <a:gd name="T35" fmla="*/ 16 h 96"/>
                <a:gd name="T36" fmla="*/ 23 w 96"/>
                <a:gd name="T37" fmla="*/ 10 h 96"/>
                <a:gd name="T38" fmla="*/ 18 w 96"/>
                <a:gd name="T39" fmla="*/ 10 h 96"/>
                <a:gd name="T40" fmla="*/ 10 w 96"/>
                <a:gd name="T41" fmla="*/ 18 h 96"/>
                <a:gd name="T42" fmla="*/ 10 w 96"/>
                <a:gd name="T43" fmla="*/ 24 h 96"/>
                <a:gd name="T44" fmla="*/ 16 w 96"/>
                <a:gd name="T45" fmla="*/ 32 h 96"/>
                <a:gd name="T46" fmla="*/ 14 w 96"/>
                <a:gd name="T47" fmla="*/ 37 h 96"/>
                <a:gd name="T48" fmla="*/ 4 w 96"/>
                <a:gd name="T49" fmla="*/ 38 h 96"/>
                <a:gd name="T50" fmla="*/ 0 w 96"/>
                <a:gd name="T51" fmla="*/ 42 h 96"/>
                <a:gd name="T52" fmla="*/ 0 w 96"/>
                <a:gd name="T53" fmla="*/ 54 h 96"/>
                <a:gd name="T54" fmla="*/ 4 w 96"/>
                <a:gd name="T55" fmla="*/ 58 h 96"/>
                <a:gd name="T56" fmla="*/ 14 w 96"/>
                <a:gd name="T57" fmla="*/ 59 h 96"/>
                <a:gd name="T58" fmla="*/ 15 w 96"/>
                <a:gd name="T59" fmla="*/ 62 h 96"/>
                <a:gd name="T60" fmla="*/ 16 w 96"/>
                <a:gd name="T61" fmla="*/ 64 h 96"/>
                <a:gd name="T62" fmla="*/ 10 w 96"/>
                <a:gd name="T63" fmla="*/ 73 h 96"/>
                <a:gd name="T64" fmla="*/ 10 w 96"/>
                <a:gd name="T65" fmla="*/ 78 h 96"/>
                <a:gd name="T66" fmla="*/ 19 w 96"/>
                <a:gd name="T67" fmla="*/ 86 h 96"/>
                <a:gd name="T68" fmla="*/ 24 w 96"/>
                <a:gd name="T69" fmla="*/ 86 h 96"/>
                <a:gd name="T70" fmla="*/ 32 w 96"/>
                <a:gd name="T71" fmla="*/ 80 h 96"/>
                <a:gd name="T72" fmla="*/ 37 w 96"/>
                <a:gd name="T73" fmla="*/ 82 h 96"/>
                <a:gd name="T74" fmla="*/ 39 w 96"/>
                <a:gd name="T75" fmla="*/ 93 h 96"/>
                <a:gd name="T76" fmla="*/ 43 w 96"/>
                <a:gd name="T77" fmla="*/ 96 h 96"/>
                <a:gd name="T78" fmla="*/ 43 w 96"/>
                <a:gd name="T79" fmla="*/ 96 h 96"/>
                <a:gd name="T80" fmla="*/ 54 w 96"/>
                <a:gd name="T81" fmla="*/ 96 h 96"/>
                <a:gd name="T82" fmla="*/ 58 w 96"/>
                <a:gd name="T83" fmla="*/ 92 h 96"/>
                <a:gd name="T84" fmla="*/ 60 w 96"/>
                <a:gd name="T85" fmla="*/ 82 h 96"/>
                <a:gd name="T86" fmla="*/ 62 w 96"/>
                <a:gd name="T87" fmla="*/ 81 h 96"/>
                <a:gd name="T88" fmla="*/ 64 w 96"/>
                <a:gd name="T89" fmla="*/ 80 h 96"/>
                <a:gd name="T90" fmla="*/ 73 w 96"/>
                <a:gd name="T91" fmla="*/ 86 h 96"/>
                <a:gd name="T92" fmla="*/ 78 w 96"/>
                <a:gd name="T93" fmla="*/ 86 h 96"/>
                <a:gd name="T94" fmla="*/ 86 w 96"/>
                <a:gd name="T95" fmla="*/ 77 h 96"/>
                <a:gd name="T96" fmla="*/ 87 w 96"/>
                <a:gd name="T97" fmla="*/ 72 h 96"/>
                <a:gd name="T98" fmla="*/ 80 w 96"/>
                <a:gd name="T99" fmla="*/ 64 h 96"/>
                <a:gd name="T100" fmla="*/ 82 w 96"/>
                <a:gd name="T101" fmla="*/ 59 h 96"/>
                <a:gd name="T102" fmla="*/ 93 w 96"/>
                <a:gd name="T103" fmla="*/ 57 h 96"/>
                <a:gd name="T104" fmla="*/ 96 w 96"/>
                <a:gd name="T105" fmla="*/ 53 h 96"/>
                <a:gd name="T106" fmla="*/ 96 w 96"/>
                <a:gd name="T107" fmla="*/ 42 h 96"/>
                <a:gd name="T108" fmla="*/ 56 w 96"/>
                <a:gd name="T109" fmla="*/ 51 h 96"/>
                <a:gd name="T110" fmla="*/ 45 w 96"/>
                <a:gd name="T111" fmla="*/ 55 h 96"/>
                <a:gd name="T112" fmla="*/ 41 w 96"/>
                <a:gd name="T113" fmla="*/ 45 h 96"/>
                <a:gd name="T114" fmla="*/ 48 w 96"/>
                <a:gd name="T115" fmla="*/ 40 h 96"/>
                <a:gd name="T116" fmla="*/ 51 w 96"/>
                <a:gd name="T117" fmla="*/ 40 h 96"/>
                <a:gd name="T118" fmla="*/ 56 w 96"/>
                <a:gd name="T119" fmla="*/ 45 h 96"/>
                <a:gd name="T120" fmla="*/ 56 w 96"/>
                <a:gd name="T121"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96">
                  <a:moveTo>
                    <a:pt x="96" y="42"/>
                  </a:moveTo>
                  <a:cubicBezTo>
                    <a:pt x="96" y="40"/>
                    <a:pt x="95" y="38"/>
                    <a:pt x="93" y="38"/>
                  </a:cubicBezTo>
                  <a:cubicBezTo>
                    <a:pt x="82" y="36"/>
                    <a:pt x="82" y="36"/>
                    <a:pt x="82" y="36"/>
                  </a:cubicBezTo>
                  <a:cubicBezTo>
                    <a:pt x="82" y="36"/>
                    <a:pt x="81" y="35"/>
                    <a:pt x="81" y="34"/>
                  </a:cubicBezTo>
                  <a:cubicBezTo>
                    <a:pt x="81" y="33"/>
                    <a:pt x="80" y="32"/>
                    <a:pt x="80" y="32"/>
                  </a:cubicBezTo>
                  <a:cubicBezTo>
                    <a:pt x="86" y="23"/>
                    <a:pt x="86" y="23"/>
                    <a:pt x="86" y="23"/>
                  </a:cubicBezTo>
                  <a:cubicBezTo>
                    <a:pt x="88" y="21"/>
                    <a:pt x="87" y="19"/>
                    <a:pt x="86" y="18"/>
                  </a:cubicBezTo>
                  <a:cubicBezTo>
                    <a:pt x="78" y="10"/>
                    <a:pt x="78" y="10"/>
                    <a:pt x="78" y="10"/>
                  </a:cubicBezTo>
                  <a:cubicBezTo>
                    <a:pt x="76" y="8"/>
                    <a:pt x="74" y="8"/>
                    <a:pt x="73" y="9"/>
                  </a:cubicBezTo>
                  <a:cubicBezTo>
                    <a:pt x="64" y="16"/>
                    <a:pt x="64" y="16"/>
                    <a:pt x="64" y="16"/>
                  </a:cubicBezTo>
                  <a:cubicBezTo>
                    <a:pt x="62" y="15"/>
                    <a:pt x="61" y="14"/>
                    <a:pt x="59" y="14"/>
                  </a:cubicBezTo>
                  <a:cubicBezTo>
                    <a:pt x="58" y="3"/>
                    <a:pt x="58" y="3"/>
                    <a:pt x="58" y="3"/>
                  </a:cubicBezTo>
                  <a:cubicBezTo>
                    <a:pt x="57" y="1"/>
                    <a:pt x="55" y="0"/>
                    <a:pt x="54" y="0"/>
                  </a:cubicBezTo>
                  <a:cubicBezTo>
                    <a:pt x="42" y="0"/>
                    <a:pt x="42" y="0"/>
                    <a:pt x="42" y="0"/>
                  </a:cubicBezTo>
                  <a:cubicBezTo>
                    <a:pt x="40" y="0"/>
                    <a:pt x="38" y="1"/>
                    <a:pt x="38" y="3"/>
                  </a:cubicBezTo>
                  <a:cubicBezTo>
                    <a:pt x="37" y="14"/>
                    <a:pt x="37" y="14"/>
                    <a:pt x="37" y="14"/>
                  </a:cubicBezTo>
                  <a:cubicBezTo>
                    <a:pt x="36" y="14"/>
                    <a:pt x="35" y="15"/>
                    <a:pt x="34" y="15"/>
                  </a:cubicBezTo>
                  <a:cubicBezTo>
                    <a:pt x="33" y="15"/>
                    <a:pt x="33" y="16"/>
                    <a:pt x="32" y="16"/>
                  </a:cubicBezTo>
                  <a:cubicBezTo>
                    <a:pt x="23" y="10"/>
                    <a:pt x="23" y="10"/>
                    <a:pt x="23" y="10"/>
                  </a:cubicBezTo>
                  <a:cubicBezTo>
                    <a:pt x="22" y="9"/>
                    <a:pt x="19" y="9"/>
                    <a:pt x="18" y="10"/>
                  </a:cubicBezTo>
                  <a:cubicBezTo>
                    <a:pt x="10" y="18"/>
                    <a:pt x="10" y="18"/>
                    <a:pt x="10" y="18"/>
                  </a:cubicBezTo>
                  <a:cubicBezTo>
                    <a:pt x="9" y="20"/>
                    <a:pt x="8" y="22"/>
                    <a:pt x="10" y="24"/>
                  </a:cubicBezTo>
                  <a:cubicBezTo>
                    <a:pt x="16" y="32"/>
                    <a:pt x="16" y="32"/>
                    <a:pt x="16" y="32"/>
                  </a:cubicBezTo>
                  <a:cubicBezTo>
                    <a:pt x="15" y="34"/>
                    <a:pt x="15" y="35"/>
                    <a:pt x="14" y="37"/>
                  </a:cubicBezTo>
                  <a:cubicBezTo>
                    <a:pt x="4" y="38"/>
                    <a:pt x="4" y="38"/>
                    <a:pt x="4" y="38"/>
                  </a:cubicBezTo>
                  <a:cubicBezTo>
                    <a:pt x="2" y="39"/>
                    <a:pt x="0" y="40"/>
                    <a:pt x="0" y="42"/>
                  </a:cubicBezTo>
                  <a:cubicBezTo>
                    <a:pt x="0" y="54"/>
                    <a:pt x="0" y="54"/>
                    <a:pt x="0" y="54"/>
                  </a:cubicBezTo>
                  <a:cubicBezTo>
                    <a:pt x="0" y="56"/>
                    <a:pt x="2" y="58"/>
                    <a:pt x="4" y="58"/>
                  </a:cubicBezTo>
                  <a:cubicBezTo>
                    <a:pt x="14" y="59"/>
                    <a:pt x="14" y="59"/>
                    <a:pt x="14" y="59"/>
                  </a:cubicBezTo>
                  <a:cubicBezTo>
                    <a:pt x="15" y="60"/>
                    <a:pt x="15" y="61"/>
                    <a:pt x="15" y="62"/>
                  </a:cubicBezTo>
                  <a:cubicBezTo>
                    <a:pt x="16" y="63"/>
                    <a:pt x="16" y="63"/>
                    <a:pt x="16" y="64"/>
                  </a:cubicBezTo>
                  <a:cubicBezTo>
                    <a:pt x="10" y="73"/>
                    <a:pt x="10" y="73"/>
                    <a:pt x="10" y="73"/>
                  </a:cubicBezTo>
                  <a:cubicBezTo>
                    <a:pt x="9" y="74"/>
                    <a:pt x="9" y="77"/>
                    <a:pt x="10" y="78"/>
                  </a:cubicBezTo>
                  <a:cubicBezTo>
                    <a:pt x="19" y="86"/>
                    <a:pt x="19" y="86"/>
                    <a:pt x="19" y="86"/>
                  </a:cubicBezTo>
                  <a:cubicBezTo>
                    <a:pt x="20" y="87"/>
                    <a:pt x="22" y="88"/>
                    <a:pt x="24" y="86"/>
                  </a:cubicBezTo>
                  <a:cubicBezTo>
                    <a:pt x="32" y="80"/>
                    <a:pt x="32" y="80"/>
                    <a:pt x="32" y="80"/>
                  </a:cubicBezTo>
                  <a:cubicBezTo>
                    <a:pt x="34" y="81"/>
                    <a:pt x="35" y="81"/>
                    <a:pt x="37" y="82"/>
                  </a:cubicBezTo>
                  <a:cubicBezTo>
                    <a:pt x="39" y="93"/>
                    <a:pt x="39" y="93"/>
                    <a:pt x="39" y="93"/>
                  </a:cubicBezTo>
                  <a:cubicBezTo>
                    <a:pt x="39" y="94"/>
                    <a:pt x="41" y="96"/>
                    <a:pt x="43" y="96"/>
                  </a:cubicBezTo>
                  <a:cubicBezTo>
                    <a:pt x="43" y="96"/>
                    <a:pt x="43" y="96"/>
                    <a:pt x="43" y="96"/>
                  </a:cubicBezTo>
                  <a:cubicBezTo>
                    <a:pt x="54" y="96"/>
                    <a:pt x="54" y="96"/>
                    <a:pt x="54" y="96"/>
                  </a:cubicBezTo>
                  <a:cubicBezTo>
                    <a:pt x="56" y="96"/>
                    <a:pt x="58" y="94"/>
                    <a:pt x="58" y="92"/>
                  </a:cubicBezTo>
                  <a:cubicBezTo>
                    <a:pt x="60" y="82"/>
                    <a:pt x="60" y="82"/>
                    <a:pt x="60" y="82"/>
                  </a:cubicBezTo>
                  <a:cubicBezTo>
                    <a:pt x="60" y="81"/>
                    <a:pt x="61" y="81"/>
                    <a:pt x="62" y="81"/>
                  </a:cubicBezTo>
                  <a:cubicBezTo>
                    <a:pt x="63" y="80"/>
                    <a:pt x="64" y="80"/>
                    <a:pt x="64" y="80"/>
                  </a:cubicBezTo>
                  <a:cubicBezTo>
                    <a:pt x="73" y="86"/>
                    <a:pt x="73" y="86"/>
                    <a:pt x="73" y="86"/>
                  </a:cubicBezTo>
                  <a:cubicBezTo>
                    <a:pt x="75" y="87"/>
                    <a:pt x="77" y="87"/>
                    <a:pt x="78" y="86"/>
                  </a:cubicBezTo>
                  <a:cubicBezTo>
                    <a:pt x="86" y="77"/>
                    <a:pt x="86" y="77"/>
                    <a:pt x="86" y="77"/>
                  </a:cubicBezTo>
                  <a:cubicBezTo>
                    <a:pt x="88" y="76"/>
                    <a:pt x="88" y="74"/>
                    <a:pt x="87" y="72"/>
                  </a:cubicBezTo>
                  <a:cubicBezTo>
                    <a:pt x="80" y="64"/>
                    <a:pt x="80" y="64"/>
                    <a:pt x="80" y="64"/>
                  </a:cubicBezTo>
                  <a:cubicBezTo>
                    <a:pt x="81" y="62"/>
                    <a:pt x="82" y="61"/>
                    <a:pt x="82" y="59"/>
                  </a:cubicBezTo>
                  <a:cubicBezTo>
                    <a:pt x="93" y="57"/>
                    <a:pt x="93" y="57"/>
                    <a:pt x="93" y="57"/>
                  </a:cubicBezTo>
                  <a:cubicBezTo>
                    <a:pt x="95" y="57"/>
                    <a:pt x="96" y="55"/>
                    <a:pt x="96" y="53"/>
                  </a:cubicBezTo>
                  <a:lnTo>
                    <a:pt x="96" y="42"/>
                  </a:lnTo>
                  <a:close/>
                  <a:moveTo>
                    <a:pt x="56" y="51"/>
                  </a:moveTo>
                  <a:cubicBezTo>
                    <a:pt x="54" y="55"/>
                    <a:pt x="49" y="57"/>
                    <a:pt x="45" y="55"/>
                  </a:cubicBezTo>
                  <a:cubicBezTo>
                    <a:pt x="41" y="54"/>
                    <a:pt x="39" y="49"/>
                    <a:pt x="41" y="45"/>
                  </a:cubicBezTo>
                  <a:cubicBezTo>
                    <a:pt x="42" y="42"/>
                    <a:pt x="45" y="40"/>
                    <a:pt x="48" y="40"/>
                  </a:cubicBezTo>
                  <a:cubicBezTo>
                    <a:pt x="49" y="40"/>
                    <a:pt x="50" y="40"/>
                    <a:pt x="51" y="40"/>
                  </a:cubicBezTo>
                  <a:cubicBezTo>
                    <a:pt x="53" y="41"/>
                    <a:pt x="55" y="43"/>
                    <a:pt x="56" y="45"/>
                  </a:cubicBezTo>
                  <a:cubicBezTo>
                    <a:pt x="56" y="47"/>
                    <a:pt x="56" y="49"/>
                    <a:pt x="5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schemeClr>
                </a:solidFill>
              </a:endParaRPr>
            </a:p>
          </p:txBody>
        </p:sp>
      </p:grpSp>
      <p:sp>
        <p:nvSpPr>
          <p:cNvPr id="13" name="Freeform 120"/>
          <p:cNvSpPr>
            <a:spLocks noEditPoints="1"/>
          </p:cNvSpPr>
          <p:nvPr/>
        </p:nvSpPr>
        <p:spPr bwMode="auto">
          <a:xfrm>
            <a:off x="4638400" y="1918582"/>
            <a:ext cx="681409" cy="584063"/>
          </a:xfrm>
          <a:custGeom>
            <a:avLst/>
            <a:gdLst/>
            <a:ahLst/>
            <a:cxnLst>
              <a:cxn ang="0">
                <a:pos x="11" y="58"/>
              </a:cxn>
              <a:cxn ang="0">
                <a:pos x="9" y="58"/>
              </a:cxn>
              <a:cxn ang="0">
                <a:pos x="0" y="49"/>
              </a:cxn>
              <a:cxn ang="0">
                <a:pos x="0" y="18"/>
              </a:cxn>
              <a:cxn ang="0">
                <a:pos x="9" y="9"/>
              </a:cxn>
              <a:cxn ang="0">
                <a:pos x="11" y="9"/>
              </a:cxn>
              <a:cxn ang="0">
                <a:pos x="11" y="58"/>
              </a:cxn>
              <a:cxn ang="0">
                <a:pos x="54" y="58"/>
              </a:cxn>
              <a:cxn ang="0">
                <a:pos x="15" y="58"/>
              </a:cxn>
              <a:cxn ang="0">
                <a:pos x="15" y="9"/>
              </a:cxn>
              <a:cxn ang="0">
                <a:pos x="20" y="9"/>
              </a:cxn>
              <a:cxn ang="0">
                <a:pos x="20" y="3"/>
              </a:cxn>
              <a:cxn ang="0">
                <a:pos x="24" y="0"/>
              </a:cxn>
              <a:cxn ang="0">
                <a:pos x="45" y="0"/>
              </a:cxn>
              <a:cxn ang="0">
                <a:pos x="49" y="3"/>
              </a:cxn>
              <a:cxn ang="0">
                <a:pos x="49" y="9"/>
              </a:cxn>
              <a:cxn ang="0">
                <a:pos x="54" y="9"/>
              </a:cxn>
              <a:cxn ang="0">
                <a:pos x="54" y="58"/>
              </a:cxn>
              <a:cxn ang="0">
                <a:pos x="44" y="9"/>
              </a:cxn>
              <a:cxn ang="0">
                <a:pos x="44" y="4"/>
              </a:cxn>
              <a:cxn ang="0">
                <a:pos x="25" y="4"/>
              </a:cxn>
              <a:cxn ang="0">
                <a:pos x="25" y="9"/>
              </a:cxn>
              <a:cxn ang="0">
                <a:pos x="44" y="9"/>
              </a:cxn>
              <a:cxn ang="0">
                <a:pos x="68" y="49"/>
              </a:cxn>
              <a:cxn ang="0">
                <a:pos x="60" y="58"/>
              </a:cxn>
              <a:cxn ang="0">
                <a:pos x="58" y="58"/>
              </a:cxn>
              <a:cxn ang="0">
                <a:pos x="58" y="9"/>
              </a:cxn>
              <a:cxn ang="0">
                <a:pos x="60" y="9"/>
              </a:cxn>
              <a:cxn ang="0">
                <a:pos x="68" y="18"/>
              </a:cxn>
              <a:cxn ang="0">
                <a:pos x="68" y="49"/>
              </a:cxn>
            </a:cxnLst>
            <a:rect l="0" t="0" r="r" b="b"/>
            <a:pathLst>
              <a:path w="68" h="58">
                <a:moveTo>
                  <a:pt x="11" y="58"/>
                </a:moveTo>
                <a:cubicBezTo>
                  <a:pt x="9" y="58"/>
                  <a:pt x="9" y="58"/>
                  <a:pt x="9" y="58"/>
                </a:cubicBezTo>
                <a:cubicBezTo>
                  <a:pt x="4" y="58"/>
                  <a:pt x="0" y="54"/>
                  <a:pt x="0" y="49"/>
                </a:cubicBezTo>
                <a:cubicBezTo>
                  <a:pt x="0" y="18"/>
                  <a:pt x="0" y="18"/>
                  <a:pt x="0" y="18"/>
                </a:cubicBezTo>
                <a:cubicBezTo>
                  <a:pt x="0" y="13"/>
                  <a:pt x="4" y="9"/>
                  <a:pt x="9" y="9"/>
                </a:cubicBezTo>
                <a:cubicBezTo>
                  <a:pt x="11" y="9"/>
                  <a:pt x="11" y="9"/>
                  <a:pt x="11" y="9"/>
                </a:cubicBezTo>
                <a:lnTo>
                  <a:pt x="11" y="58"/>
                </a:lnTo>
                <a:close/>
                <a:moveTo>
                  <a:pt x="54" y="58"/>
                </a:moveTo>
                <a:cubicBezTo>
                  <a:pt x="15" y="58"/>
                  <a:pt x="15" y="58"/>
                  <a:pt x="15" y="58"/>
                </a:cubicBezTo>
                <a:cubicBezTo>
                  <a:pt x="15" y="9"/>
                  <a:pt x="15" y="9"/>
                  <a:pt x="15"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54" y="9"/>
                  <a:pt x="54" y="9"/>
                  <a:pt x="54" y="9"/>
                </a:cubicBezTo>
                <a:lnTo>
                  <a:pt x="54" y="58"/>
                </a:lnTo>
                <a:close/>
                <a:moveTo>
                  <a:pt x="44" y="9"/>
                </a:moveTo>
                <a:cubicBezTo>
                  <a:pt x="44" y="4"/>
                  <a:pt x="44" y="4"/>
                  <a:pt x="44" y="4"/>
                </a:cubicBezTo>
                <a:cubicBezTo>
                  <a:pt x="25" y="4"/>
                  <a:pt x="25" y="4"/>
                  <a:pt x="25" y="4"/>
                </a:cubicBezTo>
                <a:cubicBezTo>
                  <a:pt x="25" y="9"/>
                  <a:pt x="25" y="9"/>
                  <a:pt x="25" y="9"/>
                </a:cubicBezTo>
                <a:lnTo>
                  <a:pt x="44" y="9"/>
                </a:lnTo>
                <a:close/>
                <a:moveTo>
                  <a:pt x="68" y="49"/>
                </a:moveTo>
                <a:cubicBezTo>
                  <a:pt x="68" y="54"/>
                  <a:pt x="65" y="58"/>
                  <a:pt x="60" y="58"/>
                </a:cubicBezTo>
                <a:cubicBezTo>
                  <a:pt x="58" y="58"/>
                  <a:pt x="58" y="58"/>
                  <a:pt x="58" y="58"/>
                </a:cubicBezTo>
                <a:cubicBezTo>
                  <a:pt x="58" y="9"/>
                  <a:pt x="58" y="9"/>
                  <a:pt x="58" y="9"/>
                </a:cubicBezTo>
                <a:cubicBezTo>
                  <a:pt x="60" y="9"/>
                  <a:pt x="60" y="9"/>
                  <a:pt x="60" y="9"/>
                </a:cubicBezTo>
                <a:cubicBezTo>
                  <a:pt x="65" y="9"/>
                  <a:pt x="68" y="13"/>
                  <a:pt x="68" y="18"/>
                </a:cubicBezTo>
                <a:lnTo>
                  <a:pt x="68" y="49"/>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solidFill>
                <a:schemeClr val="tx1">
                  <a:lumMod val="75000"/>
                </a:schemeClr>
              </a:solidFill>
            </a:endParaRPr>
          </a:p>
        </p:txBody>
      </p:sp>
      <p:sp>
        <p:nvSpPr>
          <p:cNvPr id="14" name="KSO_Shape"/>
          <p:cNvSpPr>
            <a:spLocks/>
          </p:cNvSpPr>
          <p:nvPr/>
        </p:nvSpPr>
        <p:spPr bwMode="auto">
          <a:xfrm>
            <a:off x="4583482" y="3082414"/>
            <a:ext cx="742337" cy="742337"/>
          </a:xfrm>
          <a:custGeom>
            <a:avLst/>
            <a:gdLst>
              <a:gd name="T0" fmla="*/ 2147483646 w 6475"/>
              <a:gd name="T1" fmla="*/ 2147483646 h 6474"/>
              <a:gd name="T2" fmla="*/ 2147483646 w 6475"/>
              <a:gd name="T3" fmla="*/ 2147483646 h 6474"/>
              <a:gd name="T4" fmla="*/ 2147483646 w 6475"/>
              <a:gd name="T5" fmla="*/ 2147483646 h 6474"/>
              <a:gd name="T6" fmla="*/ 2147483646 w 6475"/>
              <a:gd name="T7" fmla="*/ 2147483646 h 6474"/>
              <a:gd name="T8" fmla="*/ 2147483646 w 6475"/>
              <a:gd name="T9" fmla="*/ 2147483646 h 6474"/>
              <a:gd name="T10" fmla="*/ 2147483646 w 6475"/>
              <a:gd name="T11" fmla="*/ 2147483646 h 6474"/>
              <a:gd name="T12" fmla="*/ 2147483646 w 6475"/>
              <a:gd name="T13" fmla="*/ 2147483646 h 6474"/>
              <a:gd name="T14" fmla="*/ 2147483646 w 6475"/>
              <a:gd name="T15" fmla="*/ 2147483646 h 6474"/>
              <a:gd name="T16" fmla="*/ 2147483646 w 6475"/>
              <a:gd name="T17" fmla="*/ 2147483646 h 6474"/>
              <a:gd name="T18" fmla="*/ 2147483646 w 6475"/>
              <a:gd name="T19" fmla="*/ 2147483646 h 6474"/>
              <a:gd name="T20" fmla="*/ 2147483646 w 6475"/>
              <a:gd name="T21" fmla="*/ 2147483646 h 6474"/>
              <a:gd name="T22" fmla="*/ 2147483646 w 6475"/>
              <a:gd name="T23" fmla="*/ 1987307535 h 6474"/>
              <a:gd name="T24" fmla="*/ 2147483646 w 6475"/>
              <a:gd name="T25" fmla="*/ 433100014 h 6474"/>
              <a:gd name="T26" fmla="*/ 2147483646 w 6475"/>
              <a:gd name="T27" fmla="*/ 0 h 6474"/>
              <a:gd name="T28" fmla="*/ 2147483646 w 6475"/>
              <a:gd name="T29" fmla="*/ 611465864 h 6474"/>
              <a:gd name="T30" fmla="*/ 2147483646 w 6475"/>
              <a:gd name="T31" fmla="*/ 2147483646 h 6474"/>
              <a:gd name="T32" fmla="*/ 2147483646 w 6475"/>
              <a:gd name="T33" fmla="*/ 2147483646 h 6474"/>
              <a:gd name="T34" fmla="*/ 2147483646 w 6475"/>
              <a:gd name="T35" fmla="*/ 2147483646 h 6474"/>
              <a:gd name="T36" fmla="*/ 2147483646 w 6475"/>
              <a:gd name="T37" fmla="*/ 2147483646 h 6474"/>
              <a:gd name="T38" fmla="*/ 2147483646 w 6475"/>
              <a:gd name="T39" fmla="*/ 2147483646 h 6474"/>
              <a:gd name="T40" fmla="*/ 2147483646 w 6475"/>
              <a:gd name="T41" fmla="*/ 2147483646 h 6474"/>
              <a:gd name="T42" fmla="*/ 2147483646 w 6475"/>
              <a:gd name="T43" fmla="*/ 2147483646 h 6474"/>
              <a:gd name="T44" fmla="*/ 1655347323 w 6475"/>
              <a:gd name="T45" fmla="*/ 2147483646 h 6474"/>
              <a:gd name="T46" fmla="*/ 280103845 w 6475"/>
              <a:gd name="T47" fmla="*/ 2147483646 h 6474"/>
              <a:gd name="T48" fmla="*/ 0 w 6475"/>
              <a:gd name="T49" fmla="*/ 2147483646 h 6474"/>
              <a:gd name="T50" fmla="*/ 840397737 w 6475"/>
              <a:gd name="T51" fmla="*/ 2147483646 h 6474"/>
              <a:gd name="T52" fmla="*/ 2147483646 w 6475"/>
              <a:gd name="T53" fmla="*/ 2147483646 h 6474"/>
              <a:gd name="T54" fmla="*/ 2147483646 w 6475"/>
              <a:gd name="T55" fmla="*/ 2147483646 h 6474"/>
              <a:gd name="T56" fmla="*/ 2147483646 w 6475"/>
              <a:gd name="T57" fmla="*/ 2147483646 h 6474"/>
              <a:gd name="T58" fmla="*/ 2147483646 w 6475"/>
              <a:gd name="T59" fmla="*/ 2147483646 h 6474"/>
              <a:gd name="T60" fmla="*/ 2147483646 w 6475"/>
              <a:gd name="T61" fmla="*/ 2147483646 h 6474"/>
              <a:gd name="T62" fmla="*/ 2147483646 w 6475"/>
              <a:gd name="T63" fmla="*/ 2147483646 h 6474"/>
              <a:gd name="T64" fmla="*/ 2147483646 w 6475"/>
              <a:gd name="T65" fmla="*/ 2147483646 h 6474"/>
              <a:gd name="T66" fmla="*/ 2147483646 w 6475"/>
              <a:gd name="T67" fmla="*/ 2147483646 h 6474"/>
              <a:gd name="T68" fmla="*/ 2147483646 w 6475"/>
              <a:gd name="T69" fmla="*/ 2147483646 h 6474"/>
              <a:gd name="T70" fmla="*/ 2147483646 w 6475"/>
              <a:gd name="T71" fmla="*/ 2147483646 h 6474"/>
              <a:gd name="T72" fmla="*/ 2147483646 w 6475"/>
              <a:gd name="T73" fmla="*/ 2147483646 h 6474"/>
              <a:gd name="T74" fmla="*/ 2147483646 w 6475"/>
              <a:gd name="T75" fmla="*/ 2147483646 h 6474"/>
              <a:gd name="T76" fmla="*/ 2147483646 w 6475"/>
              <a:gd name="T77" fmla="*/ 2147483646 h 6474"/>
              <a:gd name="T78" fmla="*/ 2147483646 w 6475"/>
              <a:gd name="T79" fmla="*/ 2147483646 h 6474"/>
              <a:gd name="T80" fmla="*/ 2147483646 w 6475"/>
              <a:gd name="T81" fmla="*/ 2147483646 h 6474"/>
              <a:gd name="T82" fmla="*/ 2147483646 w 6475"/>
              <a:gd name="T83" fmla="*/ 2147483646 h 6474"/>
              <a:gd name="T84" fmla="*/ 2147483646 w 6475"/>
              <a:gd name="T85" fmla="*/ 2147483646 h 6474"/>
              <a:gd name="T86" fmla="*/ 2147483646 w 6475"/>
              <a:gd name="T87" fmla="*/ 2147483646 h 6474"/>
              <a:gd name="T88" fmla="*/ 2147483646 w 6475"/>
              <a:gd name="T89" fmla="*/ 2147483646 h 6474"/>
              <a:gd name="T90" fmla="*/ 2147483646 w 6475"/>
              <a:gd name="T91" fmla="*/ 2147483646 h 6474"/>
              <a:gd name="T92" fmla="*/ 2147483646 w 6475"/>
              <a:gd name="T93" fmla="*/ 2147483646 h 6474"/>
              <a:gd name="T94" fmla="*/ 2147483646 w 6475"/>
              <a:gd name="T95" fmla="*/ 2147483646 h 6474"/>
              <a:gd name="T96" fmla="*/ 2147483646 w 6475"/>
              <a:gd name="T97" fmla="*/ 2147483646 h 6474"/>
              <a:gd name="T98" fmla="*/ 2147483646 w 6475"/>
              <a:gd name="T99" fmla="*/ 2147483646 h 6474"/>
              <a:gd name="T100" fmla="*/ 2147483646 w 6475"/>
              <a:gd name="T101" fmla="*/ 2147483646 h 6474"/>
              <a:gd name="T102" fmla="*/ 2147483646 w 6475"/>
              <a:gd name="T103" fmla="*/ 2147483646 h 6474"/>
              <a:gd name="T104" fmla="*/ 2147483646 w 6475"/>
              <a:gd name="T105" fmla="*/ 2147483646 h 6474"/>
              <a:gd name="T106" fmla="*/ 2147483646 w 6475"/>
              <a:gd name="T107" fmla="*/ 2147483646 h 6474"/>
              <a:gd name="T108" fmla="*/ 2147483646 w 6475"/>
              <a:gd name="T109" fmla="*/ 2147483646 h 6474"/>
              <a:gd name="T110" fmla="*/ 2147483646 w 6475"/>
              <a:gd name="T111" fmla="*/ 2147483646 h 6474"/>
              <a:gd name="T112" fmla="*/ 2147483646 w 6475"/>
              <a:gd name="T113" fmla="*/ 2147483646 h 6474"/>
              <a:gd name="T114" fmla="*/ 2147483646 w 6475"/>
              <a:gd name="T115" fmla="*/ 2147483646 h 6474"/>
              <a:gd name="T116" fmla="*/ 2147483646 w 6475"/>
              <a:gd name="T117" fmla="*/ 2147483646 h 6474"/>
              <a:gd name="T118" fmla="*/ 2147483646 w 6475"/>
              <a:gd name="T119" fmla="*/ 2147483646 h 6474"/>
              <a:gd name="T120" fmla="*/ 2147483646 w 6475"/>
              <a:gd name="T121" fmla="*/ 2147483646 h 6474"/>
              <a:gd name="T122" fmla="*/ 2147483646 w 6475"/>
              <a:gd name="T123" fmla="*/ 2147483646 h 64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475" h="6474">
                <a:moveTo>
                  <a:pt x="3889" y="3006"/>
                </a:moveTo>
                <a:lnTo>
                  <a:pt x="3889" y="3006"/>
                </a:lnTo>
                <a:lnTo>
                  <a:pt x="3915" y="2952"/>
                </a:lnTo>
                <a:lnTo>
                  <a:pt x="3940" y="2898"/>
                </a:lnTo>
                <a:lnTo>
                  <a:pt x="3964" y="2842"/>
                </a:lnTo>
                <a:lnTo>
                  <a:pt x="3987" y="2787"/>
                </a:lnTo>
                <a:lnTo>
                  <a:pt x="4007" y="2729"/>
                </a:lnTo>
                <a:lnTo>
                  <a:pt x="4026" y="2672"/>
                </a:lnTo>
                <a:lnTo>
                  <a:pt x="4043" y="2613"/>
                </a:lnTo>
                <a:lnTo>
                  <a:pt x="4059" y="2555"/>
                </a:lnTo>
                <a:lnTo>
                  <a:pt x="4073" y="2495"/>
                </a:lnTo>
                <a:lnTo>
                  <a:pt x="4085" y="2434"/>
                </a:lnTo>
                <a:lnTo>
                  <a:pt x="4096" y="2373"/>
                </a:lnTo>
                <a:lnTo>
                  <a:pt x="4104" y="2312"/>
                </a:lnTo>
                <a:lnTo>
                  <a:pt x="4111" y="2249"/>
                </a:lnTo>
                <a:lnTo>
                  <a:pt x="4116" y="2187"/>
                </a:lnTo>
                <a:lnTo>
                  <a:pt x="4119" y="2124"/>
                </a:lnTo>
                <a:lnTo>
                  <a:pt x="4120" y="2060"/>
                </a:lnTo>
                <a:lnTo>
                  <a:pt x="4120" y="2006"/>
                </a:lnTo>
                <a:lnTo>
                  <a:pt x="4117" y="1954"/>
                </a:lnTo>
                <a:lnTo>
                  <a:pt x="4114" y="1901"/>
                </a:lnTo>
                <a:lnTo>
                  <a:pt x="4109" y="1850"/>
                </a:lnTo>
                <a:lnTo>
                  <a:pt x="4103" y="1797"/>
                </a:lnTo>
                <a:lnTo>
                  <a:pt x="4096" y="1747"/>
                </a:lnTo>
                <a:lnTo>
                  <a:pt x="4088" y="1695"/>
                </a:lnTo>
                <a:lnTo>
                  <a:pt x="4078" y="1645"/>
                </a:lnTo>
                <a:lnTo>
                  <a:pt x="4067" y="1595"/>
                </a:lnTo>
                <a:lnTo>
                  <a:pt x="4055" y="1545"/>
                </a:lnTo>
                <a:lnTo>
                  <a:pt x="4042" y="1496"/>
                </a:lnTo>
                <a:lnTo>
                  <a:pt x="4028" y="1447"/>
                </a:lnTo>
                <a:lnTo>
                  <a:pt x="4012" y="1399"/>
                </a:lnTo>
                <a:lnTo>
                  <a:pt x="3995" y="1351"/>
                </a:lnTo>
                <a:lnTo>
                  <a:pt x="3977" y="1305"/>
                </a:lnTo>
                <a:lnTo>
                  <a:pt x="3958" y="1258"/>
                </a:lnTo>
                <a:lnTo>
                  <a:pt x="3938" y="1213"/>
                </a:lnTo>
                <a:lnTo>
                  <a:pt x="3916" y="1167"/>
                </a:lnTo>
                <a:lnTo>
                  <a:pt x="3895" y="1122"/>
                </a:lnTo>
                <a:lnTo>
                  <a:pt x="3871" y="1079"/>
                </a:lnTo>
                <a:lnTo>
                  <a:pt x="3847" y="1034"/>
                </a:lnTo>
                <a:lnTo>
                  <a:pt x="3822" y="991"/>
                </a:lnTo>
                <a:lnTo>
                  <a:pt x="3795" y="949"/>
                </a:lnTo>
                <a:lnTo>
                  <a:pt x="3768" y="909"/>
                </a:lnTo>
                <a:lnTo>
                  <a:pt x="3740" y="868"/>
                </a:lnTo>
                <a:lnTo>
                  <a:pt x="3710" y="827"/>
                </a:lnTo>
                <a:lnTo>
                  <a:pt x="3680" y="788"/>
                </a:lnTo>
                <a:lnTo>
                  <a:pt x="3649" y="749"/>
                </a:lnTo>
                <a:lnTo>
                  <a:pt x="3617" y="712"/>
                </a:lnTo>
                <a:lnTo>
                  <a:pt x="3585" y="675"/>
                </a:lnTo>
                <a:lnTo>
                  <a:pt x="3551" y="639"/>
                </a:lnTo>
                <a:lnTo>
                  <a:pt x="3516" y="603"/>
                </a:lnTo>
                <a:lnTo>
                  <a:pt x="3481" y="568"/>
                </a:lnTo>
                <a:lnTo>
                  <a:pt x="3445" y="535"/>
                </a:lnTo>
                <a:lnTo>
                  <a:pt x="3408" y="503"/>
                </a:lnTo>
                <a:lnTo>
                  <a:pt x="3370" y="470"/>
                </a:lnTo>
                <a:lnTo>
                  <a:pt x="3332" y="439"/>
                </a:lnTo>
                <a:lnTo>
                  <a:pt x="3293" y="409"/>
                </a:lnTo>
                <a:lnTo>
                  <a:pt x="3252" y="379"/>
                </a:lnTo>
                <a:lnTo>
                  <a:pt x="3211" y="352"/>
                </a:lnTo>
                <a:lnTo>
                  <a:pt x="3170" y="324"/>
                </a:lnTo>
                <a:lnTo>
                  <a:pt x="3129" y="298"/>
                </a:lnTo>
                <a:lnTo>
                  <a:pt x="3085" y="273"/>
                </a:lnTo>
                <a:lnTo>
                  <a:pt x="3041" y="249"/>
                </a:lnTo>
                <a:lnTo>
                  <a:pt x="2998" y="225"/>
                </a:lnTo>
                <a:lnTo>
                  <a:pt x="2953" y="203"/>
                </a:lnTo>
                <a:lnTo>
                  <a:pt x="2907" y="182"/>
                </a:lnTo>
                <a:lnTo>
                  <a:pt x="2862" y="161"/>
                </a:lnTo>
                <a:lnTo>
                  <a:pt x="2815" y="142"/>
                </a:lnTo>
                <a:lnTo>
                  <a:pt x="2768" y="124"/>
                </a:lnTo>
                <a:lnTo>
                  <a:pt x="2720" y="108"/>
                </a:lnTo>
                <a:lnTo>
                  <a:pt x="2672" y="92"/>
                </a:lnTo>
                <a:lnTo>
                  <a:pt x="2623" y="78"/>
                </a:lnTo>
                <a:lnTo>
                  <a:pt x="2574" y="64"/>
                </a:lnTo>
                <a:lnTo>
                  <a:pt x="2525" y="52"/>
                </a:lnTo>
                <a:lnTo>
                  <a:pt x="2475" y="42"/>
                </a:lnTo>
                <a:lnTo>
                  <a:pt x="2425" y="32"/>
                </a:lnTo>
                <a:lnTo>
                  <a:pt x="2373" y="24"/>
                </a:lnTo>
                <a:lnTo>
                  <a:pt x="2322" y="17"/>
                </a:lnTo>
                <a:lnTo>
                  <a:pt x="2270" y="11"/>
                </a:lnTo>
                <a:lnTo>
                  <a:pt x="2219" y="6"/>
                </a:lnTo>
                <a:lnTo>
                  <a:pt x="2166" y="2"/>
                </a:lnTo>
                <a:lnTo>
                  <a:pt x="2113" y="0"/>
                </a:lnTo>
                <a:lnTo>
                  <a:pt x="2060" y="0"/>
                </a:lnTo>
                <a:lnTo>
                  <a:pt x="2007" y="0"/>
                </a:lnTo>
                <a:lnTo>
                  <a:pt x="1954" y="2"/>
                </a:lnTo>
                <a:lnTo>
                  <a:pt x="1901" y="6"/>
                </a:lnTo>
                <a:lnTo>
                  <a:pt x="1849" y="11"/>
                </a:lnTo>
                <a:lnTo>
                  <a:pt x="1797" y="17"/>
                </a:lnTo>
                <a:lnTo>
                  <a:pt x="1746" y="24"/>
                </a:lnTo>
                <a:lnTo>
                  <a:pt x="1696" y="32"/>
                </a:lnTo>
                <a:lnTo>
                  <a:pt x="1645" y="42"/>
                </a:lnTo>
                <a:lnTo>
                  <a:pt x="1595" y="52"/>
                </a:lnTo>
                <a:lnTo>
                  <a:pt x="1545" y="64"/>
                </a:lnTo>
                <a:lnTo>
                  <a:pt x="1496" y="78"/>
                </a:lnTo>
                <a:lnTo>
                  <a:pt x="1448" y="92"/>
                </a:lnTo>
                <a:lnTo>
                  <a:pt x="1400" y="108"/>
                </a:lnTo>
                <a:lnTo>
                  <a:pt x="1352" y="124"/>
                </a:lnTo>
                <a:lnTo>
                  <a:pt x="1305" y="142"/>
                </a:lnTo>
                <a:lnTo>
                  <a:pt x="1259" y="161"/>
                </a:lnTo>
                <a:lnTo>
                  <a:pt x="1212" y="182"/>
                </a:lnTo>
                <a:lnTo>
                  <a:pt x="1168" y="203"/>
                </a:lnTo>
                <a:lnTo>
                  <a:pt x="1122" y="225"/>
                </a:lnTo>
                <a:lnTo>
                  <a:pt x="1078" y="249"/>
                </a:lnTo>
                <a:lnTo>
                  <a:pt x="1035" y="273"/>
                </a:lnTo>
                <a:lnTo>
                  <a:pt x="992" y="298"/>
                </a:lnTo>
                <a:lnTo>
                  <a:pt x="950" y="324"/>
                </a:lnTo>
                <a:lnTo>
                  <a:pt x="908" y="352"/>
                </a:lnTo>
                <a:lnTo>
                  <a:pt x="867" y="379"/>
                </a:lnTo>
                <a:lnTo>
                  <a:pt x="828" y="409"/>
                </a:lnTo>
                <a:lnTo>
                  <a:pt x="788" y="439"/>
                </a:lnTo>
                <a:lnTo>
                  <a:pt x="750" y="470"/>
                </a:lnTo>
                <a:lnTo>
                  <a:pt x="711" y="503"/>
                </a:lnTo>
                <a:lnTo>
                  <a:pt x="676" y="535"/>
                </a:lnTo>
                <a:lnTo>
                  <a:pt x="638" y="568"/>
                </a:lnTo>
                <a:lnTo>
                  <a:pt x="604" y="603"/>
                </a:lnTo>
                <a:lnTo>
                  <a:pt x="569" y="639"/>
                </a:lnTo>
                <a:lnTo>
                  <a:pt x="535" y="675"/>
                </a:lnTo>
                <a:lnTo>
                  <a:pt x="502" y="712"/>
                </a:lnTo>
                <a:lnTo>
                  <a:pt x="471" y="749"/>
                </a:lnTo>
                <a:lnTo>
                  <a:pt x="440" y="788"/>
                </a:lnTo>
                <a:lnTo>
                  <a:pt x="410" y="827"/>
                </a:lnTo>
                <a:lnTo>
                  <a:pt x="380" y="868"/>
                </a:lnTo>
                <a:lnTo>
                  <a:pt x="352" y="909"/>
                </a:lnTo>
                <a:lnTo>
                  <a:pt x="325" y="949"/>
                </a:lnTo>
                <a:lnTo>
                  <a:pt x="298" y="991"/>
                </a:lnTo>
                <a:lnTo>
                  <a:pt x="273" y="1034"/>
                </a:lnTo>
                <a:lnTo>
                  <a:pt x="249" y="1079"/>
                </a:lnTo>
                <a:lnTo>
                  <a:pt x="225" y="1122"/>
                </a:lnTo>
                <a:lnTo>
                  <a:pt x="204" y="1167"/>
                </a:lnTo>
                <a:lnTo>
                  <a:pt x="182" y="1213"/>
                </a:lnTo>
                <a:lnTo>
                  <a:pt x="162" y="1258"/>
                </a:lnTo>
                <a:lnTo>
                  <a:pt x="143" y="1305"/>
                </a:lnTo>
                <a:lnTo>
                  <a:pt x="125" y="1351"/>
                </a:lnTo>
                <a:lnTo>
                  <a:pt x="108" y="1399"/>
                </a:lnTo>
                <a:lnTo>
                  <a:pt x="93" y="1447"/>
                </a:lnTo>
                <a:lnTo>
                  <a:pt x="78" y="1496"/>
                </a:lnTo>
                <a:lnTo>
                  <a:pt x="65" y="1545"/>
                </a:lnTo>
                <a:lnTo>
                  <a:pt x="53" y="1595"/>
                </a:lnTo>
                <a:lnTo>
                  <a:pt x="42" y="1645"/>
                </a:lnTo>
                <a:lnTo>
                  <a:pt x="33" y="1695"/>
                </a:lnTo>
                <a:lnTo>
                  <a:pt x="24" y="1747"/>
                </a:lnTo>
                <a:lnTo>
                  <a:pt x="17" y="1797"/>
                </a:lnTo>
                <a:lnTo>
                  <a:pt x="11" y="1850"/>
                </a:lnTo>
                <a:lnTo>
                  <a:pt x="6" y="1901"/>
                </a:lnTo>
                <a:lnTo>
                  <a:pt x="3" y="1954"/>
                </a:lnTo>
                <a:lnTo>
                  <a:pt x="0" y="2006"/>
                </a:lnTo>
                <a:lnTo>
                  <a:pt x="0" y="2060"/>
                </a:lnTo>
                <a:lnTo>
                  <a:pt x="0" y="2113"/>
                </a:lnTo>
                <a:lnTo>
                  <a:pt x="3" y="2166"/>
                </a:lnTo>
                <a:lnTo>
                  <a:pt x="6" y="2218"/>
                </a:lnTo>
                <a:lnTo>
                  <a:pt x="11" y="2270"/>
                </a:lnTo>
                <a:lnTo>
                  <a:pt x="17" y="2322"/>
                </a:lnTo>
                <a:lnTo>
                  <a:pt x="24" y="2374"/>
                </a:lnTo>
                <a:lnTo>
                  <a:pt x="33" y="2424"/>
                </a:lnTo>
                <a:lnTo>
                  <a:pt x="42" y="2474"/>
                </a:lnTo>
                <a:lnTo>
                  <a:pt x="53" y="2525"/>
                </a:lnTo>
                <a:lnTo>
                  <a:pt x="65" y="2575"/>
                </a:lnTo>
                <a:lnTo>
                  <a:pt x="78" y="2624"/>
                </a:lnTo>
                <a:lnTo>
                  <a:pt x="93" y="2672"/>
                </a:lnTo>
                <a:lnTo>
                  <a:pt x="108" y="2720"/>
                </a:lnTo>
                <a:lnTo>
                  <a:pt x="125" y="2768"/>
                </a:lnTo>
                <a:lnTo>
                  <a:pt x="143" y="2816"/>
                </a:lnTo>
                <a:lnTo>
                  <a:pt x="162" y="2861"/>
                </a:lnTo>
                <a:lnTo>
                  <a:pt x="182" y="2908"/>
                </a:lnTo>
                <a:lnTo>
                  <a:pt x="204" y="2953"/>
                </a:lnTo>
                <a:lnTo>
                  <a:pt x="225" y="2998"/>
                </a:lnTo>
                <a:lnTo>
                  <a:pt x="249" y="3042"/>
                </a:lnTo>
                <a:lnTo>
                  <a:pt x="273" y="3085"/>
                </a:lnTo>
                <a:lnTo>
                  <a:pt x="298" y="3128"/>
                </a:lnTo>
                <a:lnTo>
                  <a:pt x="325" y="3170"/>
                </a:lnTo>
                <a:lnTo>
                  <a:pt x="352" y="3212"/>
                </a:lnTo>
                <a:lnTo>
                  <a:pt x="380" y="3253"/>
                </a:lnTo>
                <a:lnTo>
                  <a:pt x="410" y="3292"/>
                </a:lnTo>
                <a:lnTo>
                  <a:pt x="440" y="3332"/>
                </a:lnTo>
                <a:lnTo>
                  <a:pt x="471" y="3370"/>
                </a:lnTo>
                <a:lnTo>
                  <a:pt x="502" y="3408"/>
                </a:lnTo>
                <a:lnTo>
                  <a:pt x="535" y="3445"/>
                </a:lnTo>
                <a:lnTo>
                  <a:pt x="569" y="3481"/>
                </a:lnTo>
                <a:lnTo>
                  <a:pt x="604" y="3516"/>
                </a:lnTo>
                <a:lnTo>
                  <a:pt x="638" y="3551"/>
                </a:lnTo>
                <a:lnTo>
                  <a:pt x="676" y="3584"/>
                </a:lnTo>
                <a:lnTo>
                  <a:pt x="711" y="3618"/>
                </a:lnTo>
                <a:lnTo>
                  <a:pt x="750" y="3649"/>
                </a:lnTo>
                <a:lnTo>
                  <a:pt x="788" y="3680"/>
                </a:lnTo>
                <a:lnTo>
                  <a:pt x="828" y="3710"/>
                </a:lnTo>
                <a:lnTo>
                  <a:pt x="867" y="3740"/>
                </a:lnTo>
                <a:lnTo>
                  <a:pt x="908" y="3767"/>
                </a:lnTo>
                <a:lnTo>
                  <a:pt x="950" y="3795"/>
                </a:lnTo>
                <a:lnTo>
                  <a:pt x="992" y="3821"/>
                </a:lnTo>
                <a:lnTo>
                  <a:pt x="1035" y="3847"/>
                </a:lnTo>
                <a:lnTo>
                  <a:pt x="1078" y="3872"/>
                </a:lnTo>
                <a:lnTo>
                  <a:pt x="1122" y="3894"/>
                </a:lnTo>
                <a:lnTo>
                  <a:pt x="1168" y="3917"/>
                </a:lnTo>
                <a:lnTo>
                  <a:pt x="1212" y="3937"/>
                </a:lnTo>
                <a:lnTo>
                  <a:pt x="1259" y="3958"/>
                </a:lnTo>
                <a:lnTo>
                  <a:pt x="1305" y="3977"/>
                </a:lnTo>
                <a:lnTo>
                  <a:pt x="1352" y="3995"/>
                </a:lnTo>
                <a:lnTo>
                  <a:pt x="1400" y="4012"/>
                </a:lnTo>
                <a:lnTo>
                  <a:pt x="1448" y="4027"/>
                </a:lnTo>
                <a:lnTo>
                  <a:pt x="1496" y="4042"/>
                </a:lnTo>
                <a:lnTo>
                  <a:pt x="1545" y="4055"/>
                </a:lnTo>
                <a:lnTo>
                  <a:pt x="1595" y="4067"/>
                </a:lnTo>
                <a:lnTo>
                  <a:pt x="1645" y="4078"/>
                </a:lnTo>
                <a:lnTo>
                  <a:pt x="1696" y="4087"/>
                </a:lnTo>
                <a:lnTo>
                  <a:pt x="1746" y="4097"/>
                </a:lnTo>
                <a:lnTo>
                  <a:pt x="1797" y="4104"/>
                </a:lnTo>
                <a:lnTo>
                  <a:pt x="1849" y="4109"/>
                </a:lnTo>
                <a:lnTo>
                  <a:pt x="1901" y="4113"/>
                </a:lnTo>
                <a:lnTo>
                  <a:pt x="1954" y="4117"/>
                </a:lnTo>
                <a:lnTo>
                  <a:pt x="2007" y="4119"/>
                </a:lnTo>
                <a:lnTo>
                  <a:pt x="2060" y="4119"/>
                </a:lnTo>
                <a:lnTo>
                  <a:pt x="2124" y="4119"/>
                </a:lnTo>
                <a:lnTo>
                  <a:pt x="2186" y="4116"/>
                </a:lnTo>
                <a:lnTo>
                  <a:pt x="2250" y="4111"/>
                </a:lnTo>
                <a:lnTo>
                  <a:pt x="2312" y="4104"/>
                </a:lnTo>
                <a:lnTo>
                  <a:pt x="2373" y="4096"/>
                </a:lnTo>
                <a:lnTo>
                  <a:pt x="2434" y="4086"/>
                </a:lnTo>
                <a:lnTo>
                  <a:pt x="2495" y="4073"/>
                </a:lnTo>
                <a:lnTo>
                  <a:pt x="2555" y="4060"/>
                </a:lnTo>
                <a:lnTo>
                  <a:pt x="2614" y="4044"/>
                </a:lnTo>
                <a:lnTo>
                  <a:pt x="2672" y="4026"/>
                </a:lnTo>
                <a:lnTo>
                  <a:pt x="2730" y="4007"/>
                </a:lnTo>
                <a:lnTo>
                  <a:pt x="2786" y="3987"/>
                </a:lnTo>
                <a:lnTo>
                  <a:pt x="2842" y="3965"/>
                </a:lnTo>
                <a:lnTo>
                  <a:pt x="2898" y="3941"/>
                </a:lnTo>
                <a:lnTo>
                  <a:pt x="2953" y="3916"/>
                </a:lnTo>
                <a:lnTo>
                  <a:pt x="3005" y="3888"/>
                </a:lnTo>
                <a:lnTo>
                  <a:pt x="4120" y="5003"/>
                </a:lnTo>
                <a:lnTo>
                  <a:pt x="4709" y="5003"/>
                </a:lnTo>
                <a:lnTo>
                  <a:pt x="4709" y="5591"/>
                </a:lnTo>
                <a:lnTo>
                  <a:pt x="5297" y="5591"/>
                </a:lnTo>
                <a:lnTo>
                  <a:pt x="5297" y="6180"/>
                </a:lnTo>
                <a:lnTo>
                  <a:pt x="5591" y="6474"/>
                </a:lnTo>
                <a:lnTo>
                  <a:pt x="6475" y="6474"/>
                </a:lnTo>
                <a:lnTo>
                  <a:pt x="6475" y="5591"/>
                </a:lnTo>
                <a:lnTo>
                  <a:pt x="3889" y="3006"/>
                </a:lnTo>
                <a:close/>
                <a:moveTo>
                  <a:pt x="1472" y="2060"/>
                </a:moveTo>
                <a:lnTo>
                  <a:pt x="1472" y="2060"/>
                </a:lnTo>
                <a:lnTo>
                  <a:pt x="1441" y="2059"/>
                </a:lnTo>
                <a:lnTo>
                  <a:pt x="1411" y="2057"/>
                </a:lnTo>
                <a:lnTo>
                  <a:pt x="1382" y="2053"/>
                </a:lnTo>
                <a:lnTo>
                  <a:pt x="1353" y="2048"/>
                </a:lnTo>
                <a:lnTo>
                  <a:pt x="1324" y="2041"/>
                </a:lnTo>
                <a:lnTo>
                  <a:pt x="1297" y="2033"/>
                </a:lnTo>
                <a:lnTo>
                  <a:pt x="1269" y="2024"/>
                </a:lnTo>
                <a:lnTo>
                  <a:pt x="1242" y="2014"/>
                </a:lnTo>
                <a:lnTo>
                  <a:pt x="1217" y="2002"/>
                </a:lnTo>
                <a:lnTo>
                  <a:pt x="1190" y="1988"/>
                </a:lnTo>
                <a:lnTo>
                  <a:pt x="1166" y="1974"/>
                </a:lnTo>
                <a:lnTo>
                  <a:pt x="1142" y="1960"/>
                </a:lnTo>
                <a:lnTo>
                  <a:pt x="1120" y="1943"/>
                </a:lnTo>
                <a:lnTo>
                  <a:pt x="1097" y="1925"/>
                </a:lnTo>
                <a:lnTo>
                  <a:pt x="1075" y="1907"/>
                </a:lnTo>
                <a:lnTo>
                  <a:pt x="1055" y="1888"/>
                </a:lnTo>
                <a:lnTo>
                  <a:pt x="1036" y="1867"/>
                </a:lnTo>
                <a:lnTo>
                  <a:pt x="1017" y="1846"/>
                </a:lnTo>
                <a:lnTo>
                  <a:pt x="1000" y="1823"/>
                </a:lnTo>
                <a:lnTo>
                  <a:pt x="983" y="1800"/>
                </a:lnTo>
                <a:lnTo>
                  <a:pt x="968" y="1776"/>
                </a:lnTo>
                <a:lnTo>
                  <a:pt x="955" y="1751"/>
                </a:lnTo>
                <a:lnTo>
                  <a:pt x="941" y="1726"/>
                </a:lnTo>
                <a:lnTo>
                  <a:pt x="929" y="1700"/>
                </a:lnTo>
                <a:lnTo>
                  <a:pt x="919" y="1674"/>
                </a:lnTo>
                <a:lnTo>
                  <a:pt x="909" y="1646"/>
                </a:lnTo>
                <a:lnTo>
                  <a:pt x="902" y="1618"/>
                </a:lnTo>
                <a:lnTo>
                  <a:pt x="895" y="1590"/>
                </a:lnTo>
                <a:lnTo>
                  <a:pt x="890" y="1561"/>
                </a:lnTo>
                <a:lnTo>
                  <a:pt x="886" y="1531"/>
                </a:lnTo>
                <a:lnTo>
                  <a:pt x="884" y="1501"/>
                </a:lnTo>
                <a:lnTo>
                  <a:pt x="883" y="1471"/>
                </a:lnTo>
                <a:lnTo>
                  <a:pt x="884" y="1441"/>
                </a:lnTo>
                <a:lnTo>
                  <a:pt x="886" y="1411"/>
                </a:lnTo>
                <a:lnTo>
                  <a:pt x="890" y="1381"/>
                </a:lnTo>
                <a:lnTo>
                  <a:pt x="895" y="1353"/>
                </a:lnTo>
                <a:lnTo>
                  <a:pt x="902" y="1324"/>
                </a:lnTo>
                <a:lnTo>
                  <a:pt x="909" y="1296"/>
                </a:lnTo>
                <a:lnTo>
                  <a:pt x="919" y="1269"/>
                </a:lnTo>
                <a:lnTo>
                  <a:pt x="929" y="1243"/>
                </a:lnTo>
                <a:lnTo>
                  <a:pt x="941" y="1216"/>
                </a:lnTo>
                <a:lnTo>
                  <a:pt x="955" y="1191"/>
                </a:lnTo>
                <a:lnTo>
                  <a:pt x="968" y="1166"/>
                </a:lnTo>
                <a:lnTo>
                  <a:pt x="983" y="1142"/>
                </a:lnTo>
                <a:lnTo>
                  <a:pt x="1000" y="1119"/>
                </a:lnTo>
                <a:lnTo>
                  <a:pt x="1017" y="1096"/>
                </a:lnTo>
                <a:lnTo>
                  <a:pt x="1036" y="1075"/>
                </a:lnTo>
                <a:lnTo>
                  <a:pt x="1055" y="1055"/>
                </a:lnTo>
                <a:lnTo>
                  <a:pt x="1075" y="1035"/>
                </a:lnTo>
                <a:lnTo>
                  <a:pt x="1097" y="1017"/>
                </a:lnTo>
                <a:lnTo>
                  <a:pt x="1120" y="999"/>
                </a:lnTo>
                <a:lnTo>
                  <a:pt x="1142" y="983"/>
                </a:lnTo>
                <a:lnTo>
                  <a:pt x="1166" y="968"/>
                </a:lnTo>
                <a:lnTo>
                  <a:pt x="1190" y="954"/>
                </a:lnTo>
                <a:lnTo>
                  <a:pt x="1217" y="941"/>
                </a:lnTo>
                <a:lnTo>
                  <a:pt x="1242" y="929"/>
                </a:lnTo>
                <a:lnTo>
                  <a:pt x="1269" y="918"/>
                </a:lnTo>
                <a:lnTo>
                  <a:pt x="1297" y="910"/>
                </a:lnTo>
                <a:lnTo>
                  <a:pt x="1324" y="901"/>
                </a:lnTo>
                <a:lnTo>
                  <a:pt x="1353" y="894"/>
                </a:lnTo>
                <a:lnTo>
                  <a:pt x="1382" y="889"/>
                </a:lnTo>
                <a:lnTo>
                  <a:pt x="1411" y="886"/>
                </a:lnTo>
                <a:lnTo>
                  <a:pt x="1441" y="883"/>
                </a:lnTo>
                <a:lnTo>
                  <a:pt x="1472" y="882"/>
                </a:lnTo>
                <a:lnTo>
                  <a:pt x="1502" y="883"/>
                </a:lnTo>
                <a:lnTo>
                  <a:pt x="1532" y="886"/>
                </a:lnTo>
                <a:lnTo>
                  <a:pt x="1561" y="889"/>
                </a:lnTo>
                <a:lnTo>
                  <a:pt x="1590" y="894"/>
                </a:lnTo>
                <a:lnTo>
                  <a:pt x="1619" y="901"/>
                </a:lnTo>
                <a:lnTo>
                  <a:pt x="1646" y="910"/>
                </a:lnTo>
                <a:lnTo>
                  <a:pt x="1674" y="918"/>
                </a:lnTo>
                <a:lnTo>
                  <a:pt x="1700" y="929"/>
                </a:lnTo>
                <a:lnTo>
                  <a:pt x="1727" y="941"/>
                </a:lnTo>
                <a:lnTo>
                  <a:pt x="1752" y="954"/>
                </a:lnTo>
                <a:lnTo>
                  <a:pt x="1777" y="968"/>
                </a:lnTo>
                <a:lnTo>
                  <a:pt x="1801" y="983"/>
                </a:lnTo>
                <a:lnTo>
                  <a:pt x="1824" y="999"/>
                </a:lnTo>
                <a:lnTo>
                  <a:pt x="1845" y="1017"/>
                </a:lnTo>
                <a:lnTo>
                  <a:pt x="1867" y="1035"/>
                </a:lnTo>
                <a:lnTo>
                  <a:pt x="1887" y="1055"/>
                </a:lnTo>
                <a:lnTo>
                  <a:pt x="1907" y="1075"/>
                </a:lnTo>
                <a:lnTo>
                  <a:pt x="1925" y="1096"/>
                </a:lnTo>
                <a:lnTo>
                  <a:pt x="1943" y="1119"/>
                </a:lnTo>
                <a:lnTo>
                  <a:pt x="1959" y="1142"/>
                </a:lnTo>
                <a:lnTo>
                  <a:pt x="1975" y="1166"/>
                </a:lnTo>
                <a:lnTo>
                  <a:pt x="1989" y="1191"/>
                </a:lnTo>
                <a:lnTo>
                  <a:pt x="2002" y="1216"/>
                </a:lnTo>
                <a:lnTo>
                  <a:pt x="2014" y="1243"/>
                </a:lnTo>
                <a:lnTo>
                  <a:pt x="2025" y="1269"/>
                </a:lnTo>
                <a:lnTo>
                  <a:pt x="2033" y="1296"/>
                </a:lnTo>
                <a:lnTo>
                  <a:pt x="2042" y="1324"/>
                </a:lnTo>
                <a:lnTo>
                  <a:pt x="2048" y="1353"/>
                </a:lnTo>
                <a:lnTo>
                  <a:pt x="2054" y="1381"/>
                </a:lnTo>
                <a:lnTo>
                  <a:pt x="2057" y="1411"/>
                </a:lnTo>
                <a:lnTo>
                  <a:pt x="2060" y="1441"/>
                </a:lnTo>
                <a:lnTo>
                  <a:pt x="2060" y="1471"/>
                </a:lnTo>
                <a:lnTo>
                  <a:pt x="2060" y="1501"/>
                </a:lnTo>
                <a:lnTo>
                  <a:pt x="2057" y="1531"/>
                </a:lnTo>
                <a:lnTo>
                  <a:pt x="2054" y="1561"/>
                </a:lnTo>
                <a:lnTo>
                  <a:pt x="2048" y="1590"/>
                </a:lnTo>
                <a:lnTo>
                  <a:pt x="2042" y="1618"/>
                </a:lnTo>
                <a:lnTo>
                  <a:pt x="2033" y="1646"/>
                </a:lnTo>
                <a:lnTo>
                  <a:pt x="2025" y="1674"/>
                </a:lnTo>
                <a:lnTo>
                  <a:pt x="2014" y="1700"/>
                </a:lnTo>
                <a:lnTo>
                  <a:pt x="2002" y="1726"/>
                </a:lnTo>
                <a:lnTo>
                  <a:pt x="1989" y="1751"/>
                </a:lnTo>
                <a:lnTo>
                  <a:pt x="1975" y="1776"/>
                </a:lnTo>
                <a:lnTo>
                  <a:pt x="1959" y="1800"/>
                </a:lnTo>
                <a:lnTo>
                  <a:pt x="1943" y="1823"/>
                </a:lnTo>
                <a:lnTo>
                  <a:pt x="1925" y="1846"/>
                </a:lnTo>
                <a:lnTo>
                  <a:pt x="1907" y="1867"/>
                </a:lnTo>
                <a:lnTo>
                  <a:pt x="1887" y="1888"/>
                </a:lnTo>
                <a:lnTo>
                  <a:pt x="1867" y="1907"/>
                </a:lnTo>
                <a:lnTo>
                  <a:pt x="1845" y="1925"/>
                </a:lnTo>
                <a:lnTo>
                  <a:pt x="1824" y="1943"/>
                </a:lnTo>
                <a:lnTo>
                  <a:pt x="1801" y="1960"/>
                </a:lnTo>
                <a:lnTo>
                  <a:pt x="1777" y="1974"/>
                </a:lnTo>
                <a:lnTo>
                  <a:pt x="1752" y="1988"/>
                </a:lnTo>
                <a:lnTo>
                  <a:pt x="1727" y="2002"/>
                </a:lnTo>
                <a:lnTo>
                  <a:pt x="1700" y="2014"/>
                </a:lnTo>
                <a:lnTo>
                  <a:pt x="1674" y="2024"/>
                </a:lnTo>
                <a:lnTo>
                  <a:pt x="1646" y="2033"/>
                </a:lnTo>
                <a:lnTo>
                  <a:pt x="1619" y="2041"/>
                </a:lnTo>
                <a:lnTo>
                  <a:pt x="1590" y="2048"/>
                </a:lnTo>
                <a:lnTo>
                  <a:pt x="1561" y="2053"/>
                </a:lnTo>
                <a:lnTo>
                  <a:pt x="1532" y="2057"/>
                </a:lnTo>
                <a:lnTo>
                  <a:pt x="1502" y="2059"/>
                </a:lnTo>
                <a:lnTo>
                  <a:pt x="1472" y="206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75000"/>
                </a:schemeClr>
              </a:solidFill>
              <a:ea typeface="宋体" panose="02010600030101010101" pitchFamily="2" charset="-122"/>
            </a:endParaRPr>
          </a:p>
        </p:txBody>
      </p:sp>
      <p:grpSp>
        <p:nvGrpSpPr>
          <p:cNvPr id="15" name="Group 25"/>
          <p:cNvGrpSpPr/>
          <p:nvPr/>
        </p:nvGrpSpPr>
        <p:grpSpPr>
          <a:xfrm>
            <a:off x="3385680" y="3107967"/>
            <a:ext cx="717725" cy="631872"/>
            <a:chOff x="6040049" y="4182118"/>
            <a:chExt cx="521619" cy="459224"/>
          </a:xfrm>
          <a:solidFill>
            <a:schemeClr val="bg1"/>
          </a:solidFill>
        </p:grpSpPr>
        <p:sp>
          <p:nvSpPr>
            <p:cNvPr id="16"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75000"/>
                  </a:schemeClr>
                </a:solidFill>
              </a:endParaRPr>
            </a:p>
          </p:txBody>
        </p:sp>
        <p:sp>
          <p:nvSpPr>
            <p:cNvPr id="17"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75000"/>
                  </a:schemeClr>
                </a:solidFill>
              </a:endParaRPr>
            </a:p>
          </p:txBody>
        </p:sp>
        <p:sp>
          <p:nvSpPr>
            <p:cNvPr id="18"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75000"/>
                  </a:schemeClr>
                </a:solidFill>
              </a:endParaRPr>
            </a:p>
          </p:txBody>
        </p:sp>
        <p:sp>
          <p:nvSpPr>
            <p:cNvPr id="19"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75000"/>
                  </a:schemeClr>
                </a:solidFill>
              </a:endParaRPr>
            </a:p>
          </p:txBody>
        </p:sp>
        <p:sp>
          <p:nvSpPr>
            <p:cNvPr id="20"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75000"/>
                  </a:schemeClr>
                </a:solidFill>
              </a:endParaRPr>
            </a:p>
          </p:txBody>
        </p:sp>
      </p:grpSp>
      <p:cxnSp>
        <p:nvCxnSpPr>
          <p:cNvPr id="21" name="直接连接符 20"/>
          <p:cNvCxnSpPr/>
          <p:nvPr/>
        </p:nvCxnSpPr>
        <p:spPr>
          <a:xfrm>
            <a:off x="5796136" y="1982970"/>
            <a:ext cx="1872208" cy="0"/>
          </a:xfrm>
          <a:prstGeom prst="line">
            <a:avLst/>
          </a:prstGeom>
          <a:ln w="12700">
            <a:solidFill>
              <a:srgbClr val="446280"/>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5796136" y="1656749"/>
            <a:ext cx="1872208" cy="276999"/>
          </a:xfrm>
          <a:prstGeom prst="rect">
            <a:avLst/>
          </a:prstGeom>
        </p:spPr>
        <p:txBody>
          <a:bodyPr wrap="square">
            <a:spAutoFit/>
          </a:bodyPr>
          <a:lstStyle/>
          <a:p>
            <a:pPr lvl="0" algn="ct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输入你的标题</a:t>
            </a:r>
            <a:endParaRPr lang="en-US" altLang="zh-CN" sz="1200" b="1" kern="0" dirty="0">
              <a:solidFill>
                <a:schemeClr val="tx1">
                  <a:lumMod val="75000"/>
                </a:schemeClr>
              </a:solidFill>
              <a:latin typeface="微软雅黑" pitchFamily="34" charset="-122"/>
              <a:ea typeface="微软雅黑" pitchFamily="34" charset="-122"/>
              <a:cs typeface="Raleway"/>
            </a:endParaRPr>
          </a:p>
        </p:txBody>
      </p:sp>
      <p:sp>
        <p:nvSpPr>
          <p:cNvPr id="23" name="Content Placeholder 2"/>
          <p:cNvSpPr txBox="1">
            <a:spLocks/>
          </p:cNvSpPr>
          <p:nvPr/>
        </p:nvSpPr>
        <p:spPr bwMode="auto">
          <a:xfrm>
            <a:off x="5796136" y="2054978"/>
            <a:ext cx="1872208"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800" kern="0" dirty="0" smtClean="0">
                <a:solidFill>
                  <a:schemeClr val="tx1">
                    <a:lumMod val="75000"/>
                  </a:schemeClr>
                </a:solidFill>
                <a:latin typeface="微软雅黑" pitchFamily="34" charset="-122"/>
                <a:ea typeface="微软雅黑" pitchFamily="34" charset="-122"/>
                <a:cs typeface="Raleway Light"/>
              </a:rPr>
              <a:t>这里</a:t>
            </a:r>
            <a:r>
              <a:rPr lang="zh-CN" altLang="en-US" sz="800" kern="0" dirty="0">
                <a:solidFill>
                  <a:schemeClr val="tx1">
                    <a:lumMod val="75000"/>
                  </a:schemeClr>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800" kern="0" dirty="0" smtClean="0">
                <a:solidFill>
                  <a:schemeClr val="tx1">
                    <a:lumMod val="75000"/>
                  </a:schemeClr>
                </a:solidFill>
                <a:latin typeface="微软雅黑" pitchFamily="34" charset="-122"/>
                <a:ea typeface="微软雅黑" pitchFamily="34" charset="-122"/>
                <a:cs typeface="Raleway Light"/>
              </a:rPr>
              <a:t>里这里</a:t>
            </a:r>
            <a:r>
              <a:rPr lang="zh-CN" altLang="en-US" sz="800" kern="0" dirty="0">
                <a:solidFill>
                  <a:schemeClr val="tx1">
                    <a:lumMod val="75000"/>
                  </a:schemeClr>
                </a:solidFill>
                <a:latin typeface="微软雅黑" pitchFamily="34" charset="-122"/>
                <a:ea typeface="微软雅黑" pitchFamily="34" charset="-122"/>
                <a:cs typeface="Raleway Light"/>
              </a:rPr>
              <a:t>输入简单的文字</a:t>
            </a:r>
            <a:r>
              <a:rPr lang="zh-CN" altLang="en-US" sz="800" kern="0" dirty="0" smtClean="0">
                <a:solidFill>
                  <a:schemeClr val="tx1">
                    <a:lumMod val="75000"/>
                  </a:schemeClr>
                </a:solidFill>
                <a:latin typeface="微软雅黑" pitchFamily="34" charset="-122"/>
                <a:ea typeface="微软雅黑" pitchFamily="34" charset="-122"/>
                <a:cs typeface="Raleway Light"/>
              </a:rPr>
              <a:t>概述里输入简单的文字概述</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cxnSp>
        <p:nvCxnSpPr>
          <p:cNvPr id="24" name="直接连接符 23"/>
          <p:cNvCxnSpPr/>
          <p:nvPr/>
        </p:nvCxnSpPr>
        <p:spPr>
          <a:xfrm>
            <a:off x="971600" y="3209097"/>
            <a:ext cx="1872208" cy="0"/>
          </a:xfrm>
          <a:prstGeom prst="line">
            <a:avLst/>
          </a:prstGeom>
          <a:ln w="12700">
            <a:solidFill>
              <a:srgbClr val="446280"/>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971600" y="2882876"/>
            <a:ext cx="1872208" cy="276999"/>
          </a:xfrm>
          <a:prstGeom prst="rect">
            <a:avLst/>
          </a:prstGeom>
        </p:spPr>
        <p:txBody>
          <a:bodyPr wrap="square">
            <a:spAutoFit/>
          </a:bodyPr>
          <a:lstStyle/>
          <a:p>
            <a:pPr lvl="0" algn="ct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输入你的标题</a:t>
            </a:r>
            <a:endParaRPr lang="en-US" altLang="zh-CN" sz="1200" b="1" kern="0" dirty="0">
              <a:solidFill>
                <a:schemeClr val="tx1">
                  <a:lumMod val="75000"/>
                </a:schemeClr>
              </a:solidFill>
              <a:latin typeface="微软雅黑" pitchFamily="34" charset="-122"/>
              <a:ea typeface="微软雅黑" pitchFamily="34" charset="-122"/>
              <a:cs typeface="Raleway"/>
            </a:endParaRPr>
          </a:p>
        </p:txBody>
      </p:sp>
      <p:sp>
        <p:nvSpPr>
          <p:cNvPr id="26" name="Content Placeholder 2"/>
          <p:cNvSpPr txBox="1">
            <a:spLocks/>
          </p:cNvSpPr>
          <p:nvPr/>
        </p:nvSpPr>
        <p:spPr bwMode="auto">
          <a:xfrm>
            <a:off x="971600" y="3281105"/>
            <a:ext cx="1872208"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800" kern="0" dirty="0" smtClean="0">
                <a:solidFill>
                  <a:schemeClr val="tx1">
                    <a:lumMod val="75000"/>
                  </a:schemeClr>
                </a:solidFill>
                <a:latin typeface="微软雅黑" pitchFamily="34" charset="-122"/>
                <a:ea typeface="微软雅黑" pitchFamily="34" charset="-122"/>
                <a:cs typeface="Raleway Light"/>
              </a:rPr>
              <a:t>这里</a:t>
            </a:r>
            <a:r>
              <a:rPr lang="zh-CN" altLang="en-US" sz="800" kern="0" dirty="0">
                <a:solidFill>
                  <a:schemeClr val="tx1">
                    <a:lumMod val="75000"/>
                  </a:schemeClr>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800" kern="0" dirty="0" smtClean="0">
                <a:solidFill>
                  <a:schemeClr val="tx1">
                    <a:lumMod val="75000"/>
                  </a:schemeClr>
                </a:solidFill>
                <a:latin typeface="微软雅黑" pitchFamily="34" charset="-122"/>
                <a:ea typeface="微软雅黑" pitchFamily="34" charset="-122"/>
                <a:cs typeface="Raleway Light"/>
              </a:rPr>
              <a:t>里这里</a:t>
            </a:r>
            <a:r>
              <a:rPr lang="zh-CN" altLang="en-US" sz="800" kern="0" dirty="0">
                <a:solidFill>
                  <a:schemeClr val="tx1">
                    <a:lumMod val="75000"/>
                  </a:schemeClr>
                </a:solidFill>
                <a:latin typeface="微软雅黑" pitchFamily="34" charset="-122"/>
                <a:ea typeface="微软雅黑" pitchFamily="34" charset="-122"/>
                <a:cs typeface="Raleway Light"/>
              </a:rPr>
              <a:t>输入简单的文字</a:t>
            </a:r>
            <a:r>
              <a:rPr lang="zh-CN" altLang="en-US" sz="800" kern="0" dirty="0" smtClean="0">
                <a:solidFill>
                  <a:schemeClr val="tx1">
                    <a:lumMod val="75000"/>
                  </a:schemeClr>
                </a:solidFill>
                <a:latin typeface="微软雅黑" pitchFamily="34" charset="-122"/>
                <a:ea typeface="微软雅黑" pitchFamily="34" charset="-122"/>
                <a:cs typeface="Raleway Light"/>
              </a:rPr>
              <a:t>概述里输入简单的文字概述</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cxnSp>
        <p:nvCxnSpPr>
          <p:cNvPr id="27" name="直接连接符 26"/>
          <p:cNvCxnSpPr/>
          <p:nvPr/>
        </p:nvCxnSpPr>
        <p:spPr>
          <a:xfrm>
            <a:off x="5795717" y="3216025"/>
            <a:ext cx="1872208" cy="0"/>
          </a:xfrm>
          <a:prstGeom prst="line">
            <a:avLst/>
          </a:prstGeom>
          <a:ln w="12700">
            <a:solidFill>
              <a:srgbClr val="446280"/>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795717" y="2889804"/>
            <a:ext cx="1872208" cy="276999"/>
          </a:xfrm>
          <a:prstGeom prst="rect">
            <a:avLst/>
          </a:prstGeom>
        </p:spPr>
        <p:txBody>
          <a:bodyPr wrap="square">
            <a:spAutoFit/>
          </a:bodyPr>
          <a:lstStyle/>
          <a:p>
            <a:pPr lvl="0" algn="ct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输入你的标题</a:t>
            </a:r>
            <a:endParaRPr lang="en-US" altLang="zh-CN" sz="1200" b="1" kern="0" dirty="0">
              <a:solidFill>
                <a:schemeClr val="tx1">
                  <a:lumMod val="75000"/>
                </a:schemeClr>
              </a:solidFill>
              <a:latin typeface="微软雅黑" pitchFamily="34" charset="-122"/>
              <a:ea typeface="微软雅黑" pitchFamily="34" charset="-122"/>
              <a:cs typeface="Raleway"/>
            </a:endParaRPr>
          </a:p>
        </p:txBody>
      </p:sp>
      <p:sp>
        <p:nvSpPr>
          <p:cNvPr id="29" name="Content Placeholder 2"/>
          <p:cNvSpPr txBox="1">
            <a:spLocks/>
          </p:cNvSpPr>
          <p:nvPr/>
        </p:nvSpPr>
        <p:spPr bwMode="auto">
          <a:xfrm>
            <a:off x="5795717" y="3288033"/>
            <a:ext cx="1872208"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800" kern="0" dirty="0" smtClean="0">
                <a:solidFill>
                  <a:schemeClr val="tx1">
                    <a:lumMod val="75000"/>
                  </a:schemeClr>
                </a:solidFill>
                <a:latin typeface="微软雅黑" pitchFamily="34" charset="-122"/>
                <a:ea typeface="微软雅黑" pitchFamily="34" charset="-122"/>
                <a:cs typeface="Raleway Light"/>
              </a:rPr>
              <a:t>这里</a:t>
            </a:r>
            <a:r>
              <a:rPr lang="zh-CN" altLang="en-US" sz="800" kern="0" dirty="0">
                <a:solidFill>
                  <a:schemeClr val="tx1">
                    <a:lumMod val="75000"/>
                  </a:schemeClr>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800" kern="0" dirty="0" smtClean="0">
                <a:solidFill>
                  <a:schemeClr val="tx1">
                    <a:lumMod val="75000"/>
                  </a:schemeClr>
                </a:solidFill>
                <a:latin typeface="微软雅黑" pitchFamily="34" charset="-122"/>
                <a:ea typeface="微软雅黑" pitchFamily="34" charset="-122"/>
                <a:cs typeface="Raleway Light"/>
              </a:rPr>
              <a:t>里这里</a:t>
            </a:r>
            <a:r>
              <a:rPr lang="zh-CN" altLang="en-US" sz="800" kern="0" dirty="0">
                <a:solidFill>
                  <a:schemeClr val="tx1">
                    <a:lumMod val="75000"/>
                  </a:schemeClr>
                </a:solidFill>
                <a:latin typeface="微软雅黑" pitchFamily="34" charset="-122"/>
                <a:ea typeface="微软雅黑" pitchFamily="34" charset="-122"/>
                <a:cs typeface="Raleway Light"/>
              </a:rPr>
              <a:t>输入简单的文字</a:t>
            </a:r>
            <a:r>
              <a:rPr lang="zh-CN" altLang="en-US" sz="800" kern="0" dirty="0" smtClean="0">
                <a:solidFill>
                  <a:schemeClr val="tx1">
                    <a:lumMod val="75000"/>
                  </a:schemeClr>
                </a:solidFill>
                <a:latin typeface="微软雅黑" pitchFamily="34" charset="-122"/>
                <a:ea typeface="微软雅黑" pitchFamily="34" charset="-122"/>
                <a:cs typeface="Raleway Light"/>
              </a:rPr>
              <a:t>概述里输入简单的文字概述</a:t>
            </a:r>
            <a:endParaRPr lang="en-US" altLang="zh-CN" sz="800" kern="0" dirty="0">
              <a:solidFill>
                <a:schemeClr val="tx1">
                  <a:lumMod val="75000"/>
                </a:schemeClr>
              </a:solidFill>
              <a:latin typeface="微软雅黑" pitchFamily="34" charset="-122"/>
              <a:ea typeface="微软雅黑" pitchFamily="34" charset="-122"/>
              <a:cs typeface="Raleway Light"/>
            </a:endParaRPr>
          </a:p>
        </p:txBody>
      </p:sp>
      <p:sp>
        <p:nvSpPr>
          <p:cNvPr id="32"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3" name="Rounded Rectangle 33"/>
          <p:cNvSpPr/>
          <p:nvPr/>
        </p:nvSpPr>
        <p:spPr>
          <a:xfrm>
            <a:off x="5237358"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4"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5"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36" name="直接连接符 35"/>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37"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38"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39" name="矩形 38"/>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19725017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ppt_x</p:attrName>
                                        </p:attrNameLst>
                                      </p:cBhvr>
                                      <p:tavLst>
                                        <p:tav tm="0">
                                          <p:val>
                                            <p:fltVal val="0.5"/>
                                          </p:val>
                                        </p:tav>
                                        <p:tav tm="100000">
                                          <p:val>
                                            <p:strVal val="#ppt_x"/>
                                          </p:val>
                                        </p:tav>
                                      </p:tavLst>
                                    </p:anim>
                                    <p:anim calcmode="lin" valueType="num">
                                      <p:cBhvr>
                                        <p:cTn id="10" dur="500" fill="hold"/>
                                        <p:tgtEl>
                                          <p:spTgt spid="3"/>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30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 calcmode="lin" valueType="num">
                                      <p:cBhvr>
                                        <p:cTn id="15" dur="500" fill="hold"/>
                                        <p:tgtEl>
                                          <p:spTgt spid="4"/>
                                        </p:tgtEl>
                                        <p:attrNameLst>
                                          <p:attrName>ppt_x</p:attrName>
                                        </p:attrNameLst>
                                      </p:cBhvr>
                                      <p:tavLst>
                                        <p:tav tm="0">
                                          <p:val>
                                            <p:fltVal val="0.5"/>
                                          </p:val>
                                        </p:tav>
                                        <p:tav tm="100000">
                                          <p:val>
                                            <p:strVal val="#ppt_x"/>
                                          </p:val>
                                        </p:tav>
                                      </p:tavLst>
                                    </p:anim>
                                    <p:anim calcmode="lin" valueType="num">
                                      <p:cBhvr>
                                        <p:cTn id="16" dur="500" fill="hold"/>
                                        <p:tgtEl>
                                          <p:spTgt spid="4"/>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60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 calcmode="lin" valueType="num">
                                      <p:cBhvr>
                                        <p:cTn id="21" dur="500" fill="hold"/>
                                        <p:tgtEl>
                                          <p:spTgt spid="5"/>
                                        </p:tgtEl>
                                        <p:attrNameLst>
                                          <p:attrName>ppt_x</p:attrName>
                                        </p:attrNameLst>
                                      </p:cBhvr>
                                      <p:tavLst>
                                        <p:tav tm="0">
                                          <p:val>
                                            <p:fltVal val="0.5"/>
                                          </p:val>
                                        </p:tav>
                                        <p:tav tm="100000">
                                          <p:val>
                                            <p:strVal val="#ppt_x"/>
                                          </p:val>
                                        </p:tav>
                                      </p:tavLst>
                                    </p:anim>
                                    <p:anim calcmode="lin" valueType="num">
                                      <p:cBhvr>
                                        <p:cTn id="22" dur="500" fill="hold"/>
                                        <p:tgtEl>
                                          <p:spTgt spid="5"/>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90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 calcmode="lin" valueType="num">
                                      <p:cBhvr>
                                        <p:cTn id="27" dur="500" fill="hold"/>
                                        <p:tgtEl>
                                          <p:spTgt spid="6"/>
                                        </p:tgtEl>
                                        <p:attrNameLst>
                                          <p:attrName>ppt_x</p:attrName>
                                        </p:attrNameLst>
                                      </p:cBhvr>
                                      <p:tavLst>
                                        <p:tav tm="0">
                                          <p:val>
                                            <p:fltVal val="0.5"/>
                                          </p:val>
                                        </p:tav>
                                        <p:tav tm="100000">
                                          <p:val>
                                            <p:strVal val="#ppt_x"/>
                                          </p:val>
                                        </p:tav>
                                      </p:tavLst>
                                    </p:anim>
                                    <p:anim calcmode="lin" valueType="num">
                                      <p:cBhvr>
                                        <p:cTn id="28" dur="500" fill="hold"/>
                                        <p:tgtEl>
                                          <p:spTgt spid="6"/>
                                        </p:tgtEl>
                                        <p:attrNameLst>
                                          <p:attrName>ppt_y</p:attrName>
                                        </p:attrNameLst>
                                      </p:cBhvr>
                                      <p:tavLst>
                                        <p:tav tm="0">
                                          <p:val>
                                            <p:fltVal val="0.5"/>
                                          </p:val>
                                        </p:tav>
                                        <p:tav tm="100000">
                                          <p:val>
                                            <p:strVal val="#ppt_y"/>
                                          </p:val>
                                        </p:tav>
                                      </p:tavLst>
                                    </p:anim>
                                  </p:childTnLst>
                                </p:cTn>
                              </p:par>
                            </p:childTnLst>
                          </p:cTn>
                        </p:par>
                        <p:par>
                          <p:cTn id="29" fill="hold">
                            <p:stCondLst>
                              <p:cond delay="1400"/>
                            </p:stCondLst>
                            <p:childTnLst>
                              <p:par>
                                <p:cTn id="30" presetID="10" presetClass="entr" presetSubtype="0"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50"/>
                                        <p:tgtEl>
                                          <p:spTgt spid="10"/>
                                        </p:tgtEl>
                                      </p:cBhvr>
                                    </p:animEffect>
                                  </p:childTnLst>
                                </p:cTn>
                              </p:par>
                            </p:childTnLst>
                          </p:cTn>
                        </p:par>
                        <p:par>
                          <p:cTn id="33" fill="hold">
                            <p:stCondLst>
                              <p:cond delay="1650"/>
                            </p:stCondLst>
                            <p:childTnLst>
                              <p:par>
                                <p:cTn id="34" presetID="10"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250"/>
                                        <p:tgtEl>
                                          <p:spTgt spid="13"/>
                                        </p:tgtEl>
                                      </p:cBhvr>
                                    </p:animEffect>
                                  </p:childTnLst>
                                </p:cTn>
                              </p:par>
                            </p:childTnLst>
                          </p:cTn>
                        </p:par>
                        <p:par>
                          <p:cTn id="37" fill="hold">
                            <p:stCondLst>
                              <p:cond delay="1900"/>
                            </p:stCondLst>
                            <p:childTnLst>
                              <p:par>
                                <p:cTn id="38" presetID="10" presetClass="entr" presetSubtype="0"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250"/>
                                        <p:tgtEl>
                                          <p:spTgt spid="15"/>
                                        </p:tgtEl>
                                      </p:cBhvr>
                                    </p:animEffect>
                                  </p:childTnLst>
                                </p:cTn>
                              </p:par>
                            </p:childTnLst>
                          </p:cTn>
                        </p:par>
                        <p:par>
                          <p:cTn id="41" fill="hold">
                            <p:stCondLst>
                              <p:cond delay="2150"/>
                            </p:stCondLst>
                            <p:childTnLst>
                              <p:par>
                                <p:cTn id="42" presetID="10"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250"/>
                                        <p:tgtEl>
                                          <p:spTgt spid="14"/>
                                        </p:tgtEl>
                                      </p:cBhvr>
                                    </p:animEffect>
                                  </p:childTnLst>
                                </p:cTn>
                              </p:par>
                            </p:childTnLst>
                          </p:cTn>
                        </p:par>
                        <p:par>
                          <p:cTn id="45" fill="hold">
                            <p:stCondLst>
                              <p:cond delay="2400"/>
                            </p:stCondLst>
                            <p:childTnLst>
                              <p:par>
                                <p:cTn id="46" presetID="10" presetClass="entr" presetSubtype="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500"/>
                                        <p:tgtEl>
                                          <p:spTgt spid="8"/>
                                        </p:tgtEl>
                                      </p:cBhvr>
                                    </p:animEffect>
                                  </p:childTnLst>
                                </p:cTn>
                              </p:par>
                              <p:par>
                                <p:cTn id="49" presetID="16" presetClass="entr" presetSubtype="21" fill="hold"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barn(inVertical)">
                                      <p:cBhvr>
                                        <p:cTn id="51" dur="500"/>
                                        <p:tgtEl>
                                          <p:spTgt spid="7"/>
                                        </p:tgtEl>
                                      </p:cBhvr>
                                    </p:animEffect>
                                  </p:childTnLst>
                                </p:cTn>
                              </p:par>
                            </p:childTnLst>
                          </p:cTn>
                        </p:par>
                        <p:par>
                          <p:cTn id="52" fill="hold">
                            <p:stCondLst>
                              <p:cond delay="2900"/>
                            </p:stCondLst>
                            <p:childTnLst>
                              <p:par>
                                <p:cTn id="53" presetID="9"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dissolve">
                                      <p:cBhvr>
                                        <p:cTn id="55" dur="500"/>
                                        <p:tgtEl>
                                          <p:spTgt spid="9"/>
                                        </p:tgtEl>
                                      </p:cBhvr>
                                    </p:animEffect>
                                  </p:childTnLst>
                                </p:cTn>
                              </p:par>
                            </p:childTnLst>
                          </p:cTn>
                        </p:par>
                        <p:par>
                          <p:cTn id="56" fill="hold">
                            <p:stCondLst>
                              <p:cond delay="34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par>
                                <p:cTn id="60" presetID="16" presetClass="entr" presetSubtype="21"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barn(inVertical)">
                                      <p:cBhvr>
                                        <p:cTn id="62" dur="500"/>
                                        <p:tgtEl>
                                          <p:spTgt spid="21"/>
                                        </p:tgtEl>
                                      </p:cBhvr>
                                    </p:animEffect>
                                  </p:childTnLst>
                                </p:cTn>
                              </p:par>
                            </p:childTnLst>
                          </p:cTn>
                        </p:par>
                        <p:par>
                          <p:cTn id="63" fill="hold">
                            <p:stCondLst>
                              <p:cond delay="3900"/>
                            </p:stCondLst>
                            <p:childTnLst>
                              <p:par>
                                <p:cTn id="64" presetID="9"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dissolve">
                                      <p:cBhvr>
                                        <p:cTn id="66" dur="500"/>
                                        <p:tgtEl>
                                          <p:spTgt spid="23"/>
                                        </p:tgtEl>
                                      </p:cBhvr>
                                    </p:animEffect>
                                  </p:childTnLst>
                                </p:cTn>
                              </p:par>
                            </p:childTnLst>
                          </p:cTn>
                        </p:par>
                        <p:par>
                          <p:cTn id="67" fill="hold">
                            <p:stCondLst>
                              <p:cond delay="4400"/>
                            </p:stCondLst>
                            <p:childTnLst>
                              <p:par>
                                <p:cTn id="68" presetID="10" presetClass="entr"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6" presetClass="entr" presetSubtype="21" fill="hold"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barn(inVertical)">
                                      <p:cBhvr>
                                        <p:cTn id="73" dur="500"/>
                                        <p:tgtEl>
                                          <p:spTgt spid="24"/>
                                        </p:tgtEl>
                                      </p:cBhvr>
                                    </p:animEffect>
                                  </p:childTnLst>
                                </p:cTn>
                              </p:par>
                            </p:childTnLst>
                          </p:cTn>
                        </p:par>
                        <p:par>
                          <p:cTn id="74" fill="hold">
                            <p:stCondLst>
                              <p:cond delay="4900"/>
                            </p:stCondLst>
                            <p:childTnLst>
                              <p:par>
                                <p:cTn id="75" presetID="9" presetClass="entr" presetSubtype="0"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dissolve">
                                      <p:cBhvr>
                                        <p:cTn id="77" dur="500"/>
                                        <p:tgtEl>
                                          <p:spTgt spid="26"/>
                                        </p:tgtEl>
                                      </p:cBhvr>
                                    </p:animEffect>
                                  </p:childTnLst>
                                </p:cTn>
                              </p:par>
                            </p:childTnLst>
                          </p:cTn>
                        </p:par>
                        <p:par>
                          <p:cTn id="78" fill="hold">
                            <p:stCondLst>
                              <p:cond delay="5400"/>
                            </p:stCondLst>
                            <p:childTnLst>
                              <p:par>
                                <p:cTn id="79" presetID="10" presetClass="entr" presetSubtype="0" fill="hold" grpId="0" nodeType="after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500"/>
                                        <p:tgtEl>
                                          <p:spTgt spid="28"/>
                                        </p:tgtEl>
                                      </p:cBhvr>
                                    </p:animEffect>
                                  </p:childTnLst>
                                </p:cTn>
                              </p:par>
                              <p:par>
                                <p:cTn id="82" presetID="16" presetClass="entr" presetSubtype="21" fill="hold"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barn(inVertical)">
                                      <p:cBhvr>
                                        <p:cTn id="84" dur="500"/>
                                        <p:tgtEl>
                                          <p:spTgt spid="27"/>
                                        </p:tgtEl>
                                      </p:cBhvr>
                                    </p:animEffect>
                                  </p:childTnLst>
                                </p:cTn>
                              </p:par>
                            </p:childTnLst>
                          </p:cTn>
                        </p:par>
                        <p:par>
                          <p:cTn id="85" fill="hold">
                            <p:stCondLst>
                              <p:cond delay="5900"/>
                            </p:stCondLst>
                            <p:childTnLst>
                              <p:par>
                                <p:cTn id="86" presetID="9" presetClass="entr" presetSubtype="0"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dissolv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8" grpId="0"/>
      <p:bldP spid="9" grpId="0"/>
      <p:bldP spid="13" grpId="0" animBg="1"/>
      <p:bldP spid="14" grpId="0" animBg="1"/>
      <p:bldP spid="22" grpId="0"/>
      <p:bldP spid="23" grpId="0"/>
      <p:bldP spid="25" grpId="0"/>
      <p:bldP spid="26"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18</a:t>
            </a:fld>
            <a:endParaRPr lang="es-ES" sz="900"/>
          </a:p>
        </p:txBody>
      </p:sp>
      <p:sp>
        <p:nvSpPr>
          <p:cNvPr id="3" name="五边形 2"/>
          <p:cNvSpPr/>
          <p:nvPr/>
        </p:nvSpPr>
        <p:spPr>
          <a:xfrm>
            <a:off x="611562" y="1381630"/>
            <a:ext cx="7894223" cy="315035"/>
          </a:xfrm>
          <a:prstGeom prst="homePlat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smtClean="0">
                <a:solidFill>
                  <a:schemeClr val="bg1"/>
                </a:solidFill>
                <a:latin typeface="+mj-lt"/>
              </a:rPr>
              <a:t>01</a:t>
            </a:r>
            <a:endParaRPr lang="zh-CN" altLang="en-US" sz="1600">
              <a:solidFill>
                <a:schemeClr val="bg1"/>
              </a:solidFill>
              <a:latin typeface="+mj-lt"/>
            </a:endParaRPr>
          </a:p>
        </p:txBody>
      </p:sp>
      <p:sp>
        <p:nvSpPr>
          <p:cNvPr id="4" name="五边形 3"/>
          <p:cNvSpPr/>
          <p:nvPr/>
        </p:nvSpPr>
        <p:spPr>
          <a:xfrm>
            <a:off x="2585117" y="1767528"/>
            <a:ext cx="5920668" cy="315035"/>
          </a:xfrm>
          <a:prstGeom prst="homePlat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smtClean="0">
                <a:solidFill>
                  <a:schemeClr val="bg1"/>
                </a:solidFill>
                <a:latin typeface="+mj-lt"/>
              </a:rPr>
              <a:t>02</a:t>
            </a:r>
            <a:endParaRPr lang="zh-CN" altLang="en-US" sz="1600">
              <a:solidFill>
                <a:schemeClr val="bg1"/>
              </a:solidFill>
              <a:latin typeface="+mj-lt"/>
            </a:endParaRPr>
          </a:p>
        </p:txBody>
      </p:sp>
      <p:sp>
        <p:nvSpPr>
          <p:cNvPr id="5" name="五边形 4"/>
          <p:cNvSpPr/>
          <p:nvPr/>
        </p:nvSpPr>
        <p:spPr>
          <a:xfrm>
            <a:off x="4558672" y="2153426"/>
            <a:ext cx="3947111" cy="315035"/>
          </a:xfrm>
          <a:prstGeom prst="homePlat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smtClean="0">
                <a:solidFill>
                  <a:schemeClr val="bg1"/>
                </a:solidFill>
                <a:latin typeface="+mj-lt"/>
              </a:rPr>
              <a:t>03</a:t>
            </a:r>
            <a:endParaRPr lang="zh-CN" altLang="en-US" sz="1600">
              <a:solidFill>
                <a:schemeClr val="bg1"/>
              </a:solidFill>
              <a:latin typeface="+mj-lt"/>
            </a:endParaRPr>
          </a:p>
        </p:txBody>
      </p:sp>
      <p:sp>
        <p:nvSpPr>
          <p:cNvPr id="6" name="五边形 5"/>
          <p:cNvSpPr/>
          <p:nvPr/>
        </p:nvSpPr>
        <p:spPr>
          <a:xfrm>
            <a:off x="6532228" y="2539324"/>
            <a:ext cx="1973555" cy="315035"/>
          </a:xfrm>
          <a:prstGeom prst="homePlat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600" smtClean="0">
                <a:solidFill>
                  <a:schemeClr val="bg1"/>
                </a:solidFill>
                <a:latin typeface="+mj-lt"/>
              </a:rPr>
              <a:t>04</a:t>
            </a:r>
            <a:endParaRPr lang="zh-CN" altLang="en-US" sz="1600">
              <a:solidFill>
                <a:schemeClr val="bg1"/>
              </a:solidFill>
              <a:latin typeface="+mj-lt"/>
            </a:endParaRPr>
          </a:p>
        </p:txBody>
      </p:sp>
      <p:sp>
        <p:nvSpPr>
          <p:cNvPr id="7" name="矩形 6"/>
          <p:cNvSpPr/>
          <p:nvPr/>
        </p:nvSpPr>
        <p:spPr>
          <a:xfrm>
            <a:off x="566556" y="2491174"/>
            <a:ext cx="1890208" cy="1200329"/>
          </a:xfrm>
          <a:prstGeom prst="rect">
            <a:avLst/>
          </a:prstGeom>
        </p:spPr>
        <p:txBody>
          <a:bodyPr wrap="square">
            <a:spAutoFit/>
          </a:bodyPr>
          <a:lstStyle/>
          <a:p>
            <a:pPr algn="l">
              <a:lnSpc>
                <a:spcPct val="150000"/>
              </a:lnSpc>
            </a:pPr>
            <a:r>
              <a:rPr lang="zh-CN" altLang="en-US" sz="800" kern="0" dirty="0" smtClean="0">
                <a:solidFill>
                  <a:schemeClr val="tx1">
                    <a:lumMod val="75000"/>
                  </a:schemeClr>
                </a:solidFill>
                <a:latin typeface="微软雅黑" pitchFamily="34" charset="-122"/>
                <a:ea typeface="微软雅黑" pitchFamily="34" charset="-122"/>
                <a:cs typeface="Raleway Light"/>
              </a:rPr>
              <a:t>这里输入简单的文字概述里输入简单文字概述这里输入简单的文字概述里输入简单文字概述这里输入简单的文字概述里输入简单文字概述这里输入简单的文字概述里输入简单文字概述这里输入简单的文字概述</a:t>
            </a:r>
            <a:endParaRPr lang="zh-CN" altLang="en-US" sz="800" dirty="0">
              <a:solidFill>
                <a:schemeClr val="tx1">
                  <a:lumMod val="75000"/>
                </a:schemeClr>
              </a:solidFill>
              <a:latin typeface="微软雅黑" pitchFamily="34" charset="-122"/>
              <a:ea typeface="微软雅黑" pitchFamily="34" charset="-122"/>
            </a:endParaRPr>
          </a:p>
        </p:txBody>
      </p:sp>
      <p:sp>
        <p:nvSpPr>
          <p:cNvPr id="8" name="矩形 7"/>
          <p:cNvSpPr/>
          <p:nvPr/>
        </p:nvSpPr>
        <p:spPr>
          <a:xfrm>
            <a:off x="566555" y="2159736"/>
            <a:ext cx="1890208" cy="276999"/>
          </a:xfrm>
          <a:prstGeom prst="rect">
            <a:avLst/>
          </a:prstGeom>
        </p:spPr>
        <p:txBody>
          <a:bodyPr wrap="square">
            <a:spAutoFit/>
          </a:bodyPr>
          <a:lstStyle/>
          <a:p>
            <a:pPr lvl="0"/>
            <a:r>
              <a:rPr lang="zh-CN" altLang="en-US" sz="1200" b="1" dirty="0" smtClean="0">
                <a:solidFill>
                  <a:srgbClr val="DC0917"/>
                </a:solidFill>
                <a:latin typeface="微软雅黑" pitchFamily="34" charset="-122"/>
                <a:ea typeface="微软雅黑" pitchFamily="34" charset="-122"/>
              </a:rPr>
              <a:t>在此输入你的文本容</a:t>
            </a:r>
            <a:endParaRPr lang="zh-CN" altLang="en-US" sz="1200" b="1" dirty="0">
              <a:solidFill>
                <a:srgbClr val="DC0917"/>
              </a:solidFill>
              <a:latin typeface="微软雅黑" pitchFamily="34" charset="-122"/>
              <a:ea typeface="微软雅黑" pitchFamily="34" charset="-122"/>
            </a:endParaRPr>
          </a:p>
        </p:txBody>
      </p:sp>
      <p:sp>
        <p:nvSpPr>
          <p:cNvPr id="9" name="矩形 8"/>
          <p:cNvSpPr/>
          <p:nvPr/>
        </p:nvSpPr>
        <p:spPr>
          <a:xfrm>
            <a:off x="4572002" y="2999006"/>
            <a:ext cx="1890208" cy="1015663"/>
          </a:xfrm>
          <a:prstGeom prst="rect">
            <a:avLst/>
          </a:prstGeom>
        </p:spPr>
        <p:txBody>
          <a:bodyPr wrap="square">
            <a:spAutoFit/>
          </a:bodyPr>
          <a:lstStyle/>
          <a:p>
            <a:pPr algn="l">
              <a:lnSpc>
                <a:spcPct val="150000"/>
              </a:lnSpc>
            </a:pPr>
            <a:r>
              <a:rPr lang="zh-CN" altLang="en-US" sz="800" kern="0" dirty="0" smtClean="0">
                <a:solidFill>
                  <a:schemeClr val="tx1">
                    <a:lumMod val="75000"/>
                  </a:schemeClr>
                </a:solidFill>
                <a:latin typeface="微软雅黑" pitchFamily="34" charset="-122"/>
                <a:ea typeface="微软雅黑" pitchFamily="34" charset="-122"/>
                <a:cs typeface="Raleway Light"/>
              </a:rPr>
              <a:t>这里输入简单的文字概述里输入简单文字概述这里输入简单的文字概述里输入简单文字概述这里输入简单的文字概述里输入简单文字概述这里输入简单的文字概述</a:t>
            </a:r>
            <a:endParaRPr lang="zh-CN" altLang="en-US" sz="800" dirty="0">
              <a:solidFill>
                <a:schemeClr val="tx1">
                  <a:lumMod val="75000"/>
                </a:schemeClr>
              </a:solidFill>
              <a:latin typeface="微软雅黑" pitchFamily="34" charset="-122"/>
              <a:ea typeface="微软雅黑" pitchFamily="34" charset="-122"/>
            </a:endParaRPr>
          </a:p>
        </p:txBody>
      </p:sp>
      <p:sp>
        <p:nvSpPr>
          <p:cNvPr id="10" name="矩形 9"/>
          <p:cNvSpPr/>
          <p:nvPr/>
        </p:nvSpPr>
        <p:spPr>
          <a:xfrm>
            <a:off x="4572001" y="2737543"/>
            <a:ext cx="1890208" cy="276999"/>
          </a:xfrm>
          <a:prstGeom prst="rect">
            <a:avLst/>
          </a:prstGeom>
        </p:spPr>
        <p:txBody>
          <a:bodyPr wrap="square">
            <a:spAutoFit/>
          </a:bodyPr>
          <a:lstStyle/>
          <a:p>
            <a:pPr lvl="0"/>
            <a:r>
              <a:rPr lang="zh-CN" altLang="en-US" sz="1200" b="1" dirty="0" smtClean="0">
                <a:solidFill>
                  <a:srgbClr val="DC0917"/>
                </a:solidFill>
                <a:latin typeface="微软雅黑" pitchFamily="34" charset="-122"/>
                <a:ea typeface="微软雅黑" pitchFamily="34" charset="-122"/>
              </a:rPr>
              <a:t>在此输入你的文本</a:t>
            </a:r>
            <a:endParaRPr lang="zh-CN" altLang="en-US" sz="1200" b="1" dirty="0">
              <a:solidFill>
                <a:srgbClr val="DC0917"/>
              </a:solidFill>
              <a:latin typeface="微软雅黑" pitchFamily="34" charset="-122"/>
              <a:ea typeface="微软雅黑" pitchFamily="34" charset="-122"/>
            </a:endParaRPr>
          </a:p>
        </p:txBody>
      </p:sp>
      <p:sp>
        <p:nvSpPr>
          <p:cNvPr id="11" name="矩形 10"/>
          <p:cNvSpPr/>
          <p:nvPr/>
        </p:nvSpPr>
        <p:spPr>
          <a:xfrm>
            <a:off x="2546777" y="2745090"/>
            <a:ext cx="1890208" cy="1015663"/>
          </a:xfrm>
          <a:prstGeom prst="rect">
            <a:avLst/>
          </a:prstGeom>
        </p:spPr>
        <p:txBody>
          <a:bodyPr wrap="square">
            <a:spAutoFit/>
          </a:bodyPr>
          <a:lstStyle/>
          <a:p>
            <a:pPr algn="l">
              <a:lnSpc>
                <a:spcPct val="150000"/>
              </a:lnSpc>
            </a:pPr>
            <a:r>
              <a:rPr lang="zh-CN" altLang="en-US" sz="800" kern="0" dirty="0" smtClean="0">
                <a:solidFill>
                  <a:schemeClr val="tx1">
                    <a:lumMod val="75000"/>
                  </a:schemeClr>
                </a:solidFill>
                <a:latin typeface="微软雅黑" pitchFamily="34" charset="-122"/>
                <a:ea typeface="微软雅黑" pitchFamily="34" charset="-122"/>
                <a:cs typeface="Raleway Light"/>
              </a:rPr>
              <a:t>这里输入简单的文字概述里输入简单文字概述这里输入简单的文字概述里输入简单文字概述这里输入简单的文字概述里输入简单文字概述这里输入简单的文字概述里输入简单文字概述</a:t>
            </a:r>
            <a:endParaRPr lang="zh-CN" altLang="en-US" sz="800" dirty="0">
              <a:solidFill>
                <a:schemeClr val="tx1">
                  <a:lumMod val="75000"/>
                </a:schemeClr>
              </a:solidFill>
              <a:latin typeface="微软雅黑" pitchFamily="34" charset="-122"/>
              <a:ea typeface="微软雅黑" pitchFamily="34" charset="-122"/>
            </a:endParaRPr>
          </a:p>
        </p:txBody>
      </p:sp>
      <p:sp>
        <p:nvSpPr>
          <p:cNvPr id="12" name="矩形 11"/>
          <p:cNvSpPr/>
          <p:nvPr/>
        </p:nvSpPr>
        <p:spPr>
          <a:xfrm>
            <a:off x="2546776" y="2474771"/>
            <a:ext cx="1890208" cy="276999"/>
          </a:xfrm>
          <a:prstGeom prst="rect">
            <a:avLst/>
          </a:prstGeom>
        </p:spPr>
        <p:txBody>
          <a:bodyPr wrap="square">
            <a:spAutoFit/>
          </a:bodyPr>
          <a:lstStyle/>
          <a:p>
            <a:pPr lvl="0"/>
            <a:r>
              <a:rPr lang="zh-CN" altLang="en-US" sz="1200" b="1" dirty="0" smtClean="0">
                <a:solidFill>
                  <a:srgbClr val="DC0917"/>
                </a:solidFill>
                <a:latin typeface="微软雅黑" pitchFamily="34" charset="-122"/>
                <a:ea typeface="微软雅黑" pitchFamily="34" charset="-122"/>
              </a:rPr>
              <a:t>在此输入你的文本</a:t>
            </a:r>
            <a:endParaRPr lang="zh-CN" altLang="en-US" sz="1200" b="1" dirty="0">
              <a:solidFill>
                <a:srgbClr val="DC0917"/>
              </a:solidFill>
              <a:latin typeface="微软雅黑" pitchFamily="34" charset="-122"/>
              <a:ea typeface="微软雅黑" pitchFamily="34" charset="-122"/>
            </a:endParaRPr>
          </a:p>
        </p:txBody>
      </p:sp>
      <p:sp>
        <p:nvSpPr>
          <p:cNvPr id="13" name="矩形 12"/>
          <p:cNvSpPr/>
          <p:nvPr/>
        </p:nvSpPr>
        <p:spPr>
          <a:xfrm>
            <a:off x="6507217" y="3252921"/>
            <a:ext cx="1890208" cy="830997"/>
          </a:xfrm>
          <a:prstGeom prst="rect">
            <a:avLst/>
          </a:prstGeom>
        </p:spPr>
        <p:txBody>
          <a:bodyPr wrap="square">
            <a:spAutoFit/>
          </a:bodyPr>
          <a:lstStyle/>
          <a:p>
            <a:pPr algn="l">
              <a:lnSpc>
                <a:spcPct val="150000"/>
              </a:lnSpc>
            </a:pPr>
            <a:r>
              <a:rPr lang="zh-CN" altLang="en-US" sz="800" kern="0" dirty="0" smtClean="0">
                <a:solidFill>
                  <a:schemeClr val="tx1">
                    <a:lumMod val="75000"/>
                  </a:schemeClr>
                </a:solidFill>
                <a:latin typeface="微软雅黑" pitchFamily="34" charset="-122"/>
                <a:ea typeface="微软雅黑" pitchFamily="34" charset="-122"/>
                <a:cs typeface="Raleway Light"/>
              </a:rPr>
              <a:t>这里输入简单的文字概述里输入简单文字概述这里输入简单的文字概述里输入简单文字概述这里输入简单的文字概述里输入简单文字概述</a:t>
            </a:r>
            <a:endParaRPr lang="zh-CN" altLang="en-US" sz="800" dirty="0">
              <a:solidFill>
                <a:schemeClr val="tx1">
                  <a:lumMod val="75000"/>
                </a:schemeClr>
              </a:solidFill>
              <a:latin typeface="微软雅黑" pitchFamily="34" charset="-122"/>
              <a:ea typeface="微软雅黑" pitchFamily="34" charset="-122"/>
            </a:endParaRPr>
          </a:p>
        </p:txBody>
      </p:sp>
      <p:sp>
        <p:nvSpPr>
          <p:cNvPr id="14" name="矩形 13"/>
          <p:cNvSpPr/>
          <p:nvPr/>
        </p:nvSpPr>
        <p:spPr>
          <a:xfrm>
            <a:off x="6507216" y="3014831"/>
            <a:ext cx="1890208" cy="276999"/>
          </a:xfrm>
          <a:prstGeom prst="rect">
            <a:avLst/>
          </a:prstGeom>
        </p:spPr>
        <p:txBody>
          <a:bodyPr wrap="square">
            <a:spAutoFit/>
          </a:bodyPr>
          <a:lstStyle/>
          <a:p>
            <a:pPr lvl="0"/>
            <a:r>
              <a:rPr lang="zh-CN" altLang="en-US" sz="1200" b="1" dirty="0" smtClean="0">
                <a:solidFill>
                  <a:srgbClr val="DC0917"/>
                </a:solidFill>
                <a:latin typeface="微软雅黑" pitchFamily="34" charset="-122"/>
                <a:ea typeface="微软雅黑" pitchFamily="34" charset="-122"/>
              </a:rPr>
              <a:t>在此输入你的文本</a:t>
            </a:r>
            <a:endParaRPr lang="zh-CN" altLang="en-US" sz="1200" b="1" dirty="0">
              <a:solidFill>
                <a:srgbClr val="DC0917"/>
              </a:solidFill>
              <a:latin typeface="微软雅黑" pitchFamily="34" charset="-122"/>
              <a:ea typeface="微软雅黑" pitchFamily="34" charset="-122"/>
            </a:endParaRPr>
          </a:p>
        </p:txBody>
      </p:sp>
      <p:cxnSp>
        <p:nvCxnSpPr>
          <p:cNvPr id="15" name="直接连接符 14"/>
          <p:cNvCxnSpPr/>
          <p:nvPr/>
        </p:nvCxnSpPr>
        <p:spPr>
          <a:xfrm>
            <a:off x="2456765" y="2344737"/>
            <a:ext cx="0" cy="1402610"/>
          </a:xfrm>
          <a:prstGeom prst="line">
            <a:avLst/>
          </a:prstGeom>
          <a:ln>
            <a:solidFill>
              <a:srgbClr val="025D94"/>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481990" y="2712232"/>
            <a:ext cx="0" cy="1035115"/>
          </a:xfrm>
          <a:prstGeom prst="line">
            <a:avLst/>
          </a:prstGeom>
          <a:ln>
            <a:solidFill>
              <a:srgbClr val="025D94"/>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462210" y="3005056"/>
            <a:ext cx="0" cy="742291"/>
          </a:xfrm>
          <a:prstGeom prst="line">
            <a:avLst/>
          </a:prstGeom>
          <a:ln>
            <a:solidFill>
              <a:srgbClr val="025D94"/>
            </a:solidFill>
          </a:ln>
        </p:spPr>
        <p:style>
          <a:lnRef idx="1">
            <a:schemeClr val="accent1"/>
          </a:lnRef>
          <a:fillRef idx="0">
            <a:schemeClr val="accent1"/>
          </a:fillRef>
          <a:effectRef idx="0">
            <a:schemeClr val="accent1"/>
          </a:effectRef>
          <a:fontRef idx="minor">
            <a:schemeClr val="tx1"/>
          </a:fontRef>
        </p:style>
      </p:cxnSp>
      <p:sp>
        <p:nvSpPr>
          <p:cNvPr id="20"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1" name="Rounded Rectangle 33"/>
          <p:cNvSpPr/>
          <p:nvPr/>
        </p:nvSpPr>
        <p:spPr>
          <a:xfrm>
            <a:off x="5237358"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2"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3"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24" name="直接连接符 23"/>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25"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26"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27" name="矩形 26"/>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40854573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childTnLst>
                          </p:cTn>
                        </p:par>
                        <p:par>
                          <p:cTn id="40" fill="hold">
                            <p:stCondLst>
                              <p:cond delay="4500"/>
                            </p:stCondLst>
                            <p:childTnLst>
                              <p:par>
                                <p:cTn id="41" presetID="53" presetClass="entr" presetSubtype="16"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childTnLst>
                          </p:cTn>
                        </p:par>
                        <p:par>
                          <p:cTn id="56" fill="hold">
                            <p:stCondLst>
                              <p:cond delay="6500"/>
                            </p:stCondLst>
                            <p:childTnLst>
                              <p:par>
                                <p:cTn id="57" presetID="53" presetClass="entr" presetSubtype="16"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childTnLst>
                          </p:cTn>
                        </p:par>
                        <p:par>
                          <p:cTn id="62" fill="hold">
                            <p:stCondLst>
                              <p:cond delay="7000"/>
                            </p:stCondLst>
                            <p:childTnLst>
                              <p:par>
                                <p:cTn id="63" presetID="42" presetClass="entr" presetSubtype="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1000"/>
                                        <p:tgtEl>
                                          <p:spTgt spid="13"/>
                                        </p:tgtEl>
                                      </p:cBhvr>
                                    </p:animEffect>
                                    <p:anim calcmode="lin" valueType="num">
                                      <p:cBhvr>
                                        <p:cTn id="66" dur="1000" fill="hold"/>
                                        <p:tgtEl>
                                          <p:spTgt spid="13"/>
                                        </p:tgtEl>
                                        <p:attrNameLst>
                                          <p:attrName>ppt_x</p:attrName>
                                        </p:attrNameLst>
                                      </p:cBhvr>
                                      <p:tavLst>
                                        <p:tav tm="0">
                                          <p:val>
                                            <p:strVal val="#ppt_x"/>
                                          </p:val>
                                        </p:tav>
                                        <p:tav tm="100000">
                                          <p:val>
                                            <p:strVal val="#ppt_x"/>
                                          </p:val>
                                        </p:tav>
                                      </p:tavLst>
                                    </p:anim>
                                    <p:anim calcmode="lin" valueType="num">
                                      <p:cBhvr>
                                        <p:cTn id="67" dur="1000" fill="hold"/>
                                        <p:tgtEl>
                                          <p:spTgt spid="13"/>
                                        </p:tgtEl>
                                        <p:attrNameLst>
                                          <p:attrName>ppt_y</p:attrName>
                                        </p:attrNameLst>
                                      </p:cBhvr>
                                      <p:tavLst>
                                        <p:tav tm="0">
                                          <p:val>
                                            <p:strVal val="#ppt_y+.1"/>
                                          </p:val>
                                        </p:tav>
                                        <p:tav tm="100000">
                                          <p:val>
                                            <p:strVal val="#ppt_y"/>
                                          </p:val>
                                        </p:tav>
                                      </p:tavLst>
                                    </p:anim>
                                  </p:childTnLst>
                                </p:cTn>
                              </p:par>
                            </p:childTnLst>
                          </p:cTn>
                        </p:par>
                        <p:par>
                          <p:cTn id="68" fill="hold">
                            <p:stCondLst>
                              <p:cond delay="8000"/>
                            </p:stCondLst>
                            <p:childTnLst>
                              <p:par>
                                <p:cTn id="69" presetID="1" presetClass="entr" presetSubtype="0"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childTnLst>
                                </p:cTn>
                              </p:par>
                            </p:childTnLst>
                          </p:cTn>
                        </p:par>
                        <p:par>
                          <p:cTn id="71" fill="hold">
                            <p:stCondLst>
                              <p:cond delay="8000"/>
                            </p:stCondLst>
                            <p:childTnLst>
                              <p:par>
                                <p:cTn id="72" presetID="1" presetClass="entr" presetSubtype="0" fill="hold" nodeType="afterEffect">
                                  <p:stCondLst>
                                    <p:cond delay="0"/>
                                  </p:stCondLst>
                                  <p:childTnLst>
                                    <p:set>
                                      <p:cBhvr>
                                        <p:cTn id="73" dur="1" fill="hold">
                                          <p:stCondLst>
                                            <p:cond delay="0"/>
                                          </p:stCondLst>
                                        </p:cTn>
                                        <p:tgtEl>
                                          <p:spTgt spid="16"/>
                                        </p:tgtEl>
                                        <p:attrNameLst>
                                          <p:attrName>style.visibility</p:attrName>
                                        </p:attrNameLst>
                                      </p:cBhvr>
                                      <p:to>
                                        <p:strVal val="visible"/>
                                      </p:to>
                                    </p:set>
                                  </p:childTnLst>
                                </p:cTn>
                              </p:par>
                            </p:childTnLst>
                          </p:cTn>
                        </p:par>
                        <p:par>
                          <p:cTn id="74" fill="hold">
                            <p:stCondLst>
                              <p:cond delay="8000"/>
                            </p:stCondLst>
                            <p:childTnLst>
                              <p:par>
                                <p:cTn id="75" presetID="1" presetClass="entr" presetSubtype="0" fill="hold" nodeType="afterEffect">
                                  <p:stCondLst>
                                    <p:cond delay="0"/>
                                  </p:stCondLst>
                                  <p:childTnLst>
                                    <p:set>
                                      <p:cBhvr>
                                        <p:cTn id="7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AutoShape 3"/>
          <p:cNvSpPr>
            <a:spLocks/>
          </p:cNvSpPr>
          <p:nvPr/>
        </p:nvSpPr>
        <p:spPr bwMode="auto">
          <a:xfrm>
            <a:off x="7120533" y="1696541"/>
            <a:ext cx="952500" cy="9525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DC0917"/>
          </a:solidFill>
          <a:ln>
            <a:noFill/>
          </a:ln>
          <a:effectLst>
            <a:outerShdw blurRad="50800" dist="38100" dir="5400000" algn="t" rotWithShape="0">
              <a:prstClr val="black">
                <a:alpha val="40000"/>
              </a:prstClr>
            </a:outerShdw>
          </a:effectLst>
          <a:extLst/>
        </p:spPr>
        <p:txBody>
          <a:bodyPr lIns="45719" tIns="45719" rIns="45719" bIns="45719" anchor="ctr"/>
          <a:lstStyle/>
          <a:p>
            <a:pPr defTabSz="342900">
              <a:defRPr/>
            </a:pPr>
            <a:endParaRPr lang="es-ES" sz="700">
              <a:solidFill>
                <a:schemeClr val="tx1">
                  <a:lumMod val="75000"/>
                </a:schemeClr>
              </a:solidFill>
              <a:latin typeface="Calibri" charset="0"/>
              <a:cs typeface="Calibri" charset="0"/>
              <a:sym typeface="Calibri" charset="0"/>
            </a:endParaRPr>
          </a:p>
        </p:txBody>
      </p:sp>
      <p:sp>
        <p:nvSpPr>
          <p:cNvPr id="45060" name="AutoShape 4"/>
          <p:cNvSpPr>
            <a:spLocks/>
          </p:cNvSpPr>
          <p:nvPr/>
        </p:nvSpPr>
        <p:spPr bwMode="auto">
          <a:xfrm>
            <a:off x="7434858" y="2011461"/>
            <a:ext cx="333375" cy="2780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242888">
              <a:defRPr/>
            </a:pPr>
            <a:endParaRPr lang="es-ES" sz="1600">
              <a:solidFill>
                <a:schemeClr val="tx1">
                  <a:lumMod val="75000"/>
                </a:schemeClr>
              </a:solidFill>
              <a:effectLst>
                <a:outerShdw blurRad="38100" dist="38100" dir="2700000" algn="tl">
                  <a:srgbClr val="DDDDDD"/>
                </a:outerShdw>
              </a:effectLst>
              <a:cs typeface="Gill Sans" charset="0"/>
            </a:endParaRPr>
          </a:p>
        </p:txBody>
      </p:sp>
      <p:sp>
        <p:nvSpPr>
          <p:cNvPr id="45062" name="AutoShape 6"/>
          <p:cNvSpPr>
            <a:spLocks/>
          </p:cNvSpPr>
          <p:nvPr/>
        </p:nvSpPr>
        <p:spPr bwMode="auto">
          <a:xfrm>
            <a:off x="4091583" y="2691308"/>
            <a:ext cx="952500" cy="9525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DC0917"/>
          </a:solidFill>
          <a:ln>
            <a:noFill/>
          </a:ln>
          <a:effectLst>
            <a:outerShdw blurRad="50800" dist="38100" dir="5400000" algn="t" rotWithShape="0">
              <a:prstClr val="black">
                <a:alpha val="40000"/>
              </a:prstClr>
            </a:outerShdw>
          </a:effectLst>
          <a:extLst/>
        </p:spPr>
        <p:txBody>
          <a:bodyPr lIns="45719" tIns="45719" rIns="45719" bIns="45719" anchor="ctr"/>
          <a:lstStyle/>
          <a:p>
            <a:pPr defTabSz="342900">
              <a:defRPr/>
            </a:pPr>
            <a:endParaRPr lang="es-ES" sz="700">
              <a:solidFill>
                <a:schemeClr val="tx1">
                  <a:lumMod val="75000"/>
                </a:schemeClr>
              </a:solidFill>
              <a:latin typeface="Calibri" charset="0"/>
              <a:cs typeface="Calibri" charset="0"/>
              <a:sym typeface="Calibri" charset="0"/>
            </a:endParaRPr>
          </a:p>
        </p:txBody>
      </p:sp>
      <p:sp>
        <p:nvSpPr>
          <p:cNvPr id="45063" name="AutoShape 7"/>
          <p:cNvSpPr>
            <a:spLocks/>
          </p:cNvSpPr>
          <p:nvPr/>
        </p:nvSpPr>
        <p:spPr bwMode="auto">
          <a:xfrm>
            <a:off x="4427934" y="3021707"/>
            <a:ext cx="333375" cy="333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7" y="0"/>
                </a:moveTo>
                <a:cubicBezTo>
                  <a:pt x="19649" y="0"/>
                  <a:pt x="20287" y="264"/>
                  <a:pt x="20812" y="796"/>
                </a:cubicBezTo>
                <a:cubicBezTo>
                  <a:pt x="21335" y="1321"/>
                  <a:pt x="21600" y="1962"/>
                  <a:pt x="21600" y="2711"/>
                </a:cubicBezTo>
                <a:lnTo>
                  <a:pt x="21600" y="18882"/>
                </a:lnTo>
                <a:cubicBezTo>
                  <a:pt x="21600" y="19267"/>
                  <a:pt x="21526" y="19623"/>
                  <a:pt x="21382" y="19952"/>
                </a:cubicBezTo>
                <a:cubicBezTo>
                  <a:pt x="21235" y="20281"/>
                  <a:pt x="21041" y="20563"/>
                  <a:pt x="20803" y="20804"/>
                </a:cubicBezTo>
                <a:cubicBezTo>
                  <a:pt x="20566" y="21042"/>
                  <a:pt x="20278" y="21232"/>
                  <a:pt x="19940" y="21376"/>
                </a:cubicBezTo>
                <a:cubicBezTo>
                  <a:pt x="19602" y="21523"/>
                  <a:pt x="19256" y="21594"/>
                  <a:pt x="18897" y="21594"/>
                </a:cubicBezTo>
                <a:lnTo>
                  <a:pt x="12065" y="21594"/>
                </a:lnTo>
                <a:lnTo>
                  <a:pt x="12065" y="12552"/>
                </a:lnTo>
                <a:lnTo>
                  <a:pt x="14486" y="12552"/>
                </a:lnTo>
                <a:cubicBezTo>
                  <a:pt x="14594" y="12552"/>
                  <a:pt x="14697" y="12516"/>
                  <a:pt x="14788" y="12440"/>
                </a:cubicBezTo>
                <a:cubicBezTo>
                  <a:pt x="14876" y="12367"/>
                  <a:pt x="14920" y="12267"/>
                  <a:pt x="14920" y="12143"/>
                </a:cubicBezTo>
                <a:lnTo>
                  <a:pt x="15088" y="9779"/>
                </a:lnTo>
                <a:cubicBezTo>
                  <a:pt x="15088" y="9649"/>
                  <a:pt x="15050" y="9538"/>
                  <a:pt x="14976" y="9444"/>
                </a:cubicBezTo>
                <a:cubicBezTo>
                  <a:pt x="14882" y="9350"/>
                  <a:pt x="14773" y="9303"/>
                  <a:pt x="14653" y="9303"/>
                </a:cubicBezTo>
                <a:lnTo>
                  <a:pt x="12065" y="9303"/>
                </a:lnTo>
                <a:lnTo>
                  <a:pt x="12065" y="8263"/>
                </a:lnTo>
                <a:cubicBezTo>
                  <a:pt x="12065" y="7878"/>
                  <a:pt x="12115" y="7622"/>
                  <a:pt x="12215" y="7496"/>
                </a:cubicBezTo>
                <a:cubicBezTo>
                  <a:pt x="12312" y="7370"/>
                  <a:pt x="12565" y="7308"/>
                  <a:pt x="12964" y="7308"/>
                </a:cubicBezTo>
                <a:cubicBezTo>
                  <a:pt x="13202" y="7308"/>
                  <a:pt x="13458" y="7326"/>
                  <a:pt x="13745" y="7367"/>
                </a:cubicBezTo>
                <a:cubicBezTo>
                  <a:pt x="14033" y="7405"/>
                  <a:pt x="14306" y="7455"/>
                  <a:pt x="14568" y="7520"/>
                </a:cubicBezTo>
                <a:cubicBezTo>
                  <a:pt x="14624" y="7520"/>
                  <a:pt x="14685" y="7514"/>
                  <a:pt x="14759" y="7499"/>
                </a:cubicBezTo>
                <a:cubicBezTo>
                  <a:pt x="14829" y="7484"/>
                  <a:pt x="14882" y="7458"/>
                  <a:pt x="14920" y="7423"/>
                </a:cubicBezTo>
                <a:cubicBezTo>
                  <a:pt x="15014" y="7367"/>
                  <a:pt x="15079" y="7264"/>
                  <a:pt x="15117" y="7114"/>
                </a:cubicBezTo>
                <a:lnTo>
                  <a:pt x="15437" y="4837"/>
                </a:lnTo>
                <a:cubicBezTo>
                  <a:pt x="15478" y="4564"/>
                  <a:pt x="15361" y="4403"/>
                  <a:pt x="15088" y="4347"/>
                </a:cubicBezTo>
                <a:cubicBezTo>
                  <a:pt x="14245" y="4112"/>
                  <a:pt x="13364" y="4000"/>
                  <a:pt x="12444" y="4009"/>
                </a:cubicBezTo>
                <a:cubicBezTo>
                  <a:pt x="9625" y="4009"/>
                  <a:pt x="8212" y="5384"/>
                  <a:pt x="8212" y="8128"/>
                </a:cubicBezTo>
                <a:lnTo>
                  <a:pt x="8212" y="9308"/>
                </a:lnTo>
                <a:lnTo>
                  <a:pt x="6764" y="9308"/>
                </a:lnTo>
                <a:cubicBezTo>
                  <a:pt x="6455" y="9308"/>
                  <a:pt x="6306" y="9458"/>
                  <a:pt x="6317" y="9758"/>
                </a:cubicBezTo>
                <a:lnTo>
                  <a:pt x="6317" y="12120"/>
                </a:lnTo>
                <a:cubicBezTo>
                  <a:pt x="6317" y="12234"/>
                  <a:pt x="6356" y="12334"/>
                  <a:pt x="6444" y="12425"/>
                </a:cubicBezTo>
                <a:cubicBezTo>
                  <a:pt x="6526" y="12514"/>
                  <a:pt x="6632" y="12558"/>
                  <a:pt x="6764" y="12558"/>
                </a:cubicBezTo>
                <a:lnTo>
                  <a:pt x="8212" y="12558"/>
                </a:lnTo>
                <a:lnTo>
                  <a:pt x="8212" y="21599"/>
                </a:lnTo>
                <a:lnTo>
                  <a:pt x="2684" y="21599"/>
                </a:lnTo>
                <a:cubicBezTo>
                  <a:pt x="2320" y="21599"/>
                  <a:pt x="1973" y="21529"/>
                  <a:pt x="1647" y="21382"/>
                </a:cubicBezTo>
                <a:cubicBezTo>
                  <a:pt x="1321" y="21238"/>
                  <a:pt x="1033" y="21047"/>
                  <a:pt x="795" y="20809"/>
                </a:cubicBezTo>
                <a:cubicBezTo>
                  <a:pt x="558" y="20569"/>
                  <a:pt x="364" y="20287"/>
                  <a:pt x="220" y="19957"/>
                </a:cubicBezTo>
                <a:cubicBezTo>
                  <a:pt x="76" y="19628"/>
                  <a:pt x="0" y="19273"/>
                  <a:pt x="0" y="18888"/>
                </a:cubicBezTo>
                <a:lnTo>
                  <a:pt x="0" y="2717"/>
                </a:lnTo>
                <a:cubicBezTo>
                  <a:pt x="0" y="2352"/>
                  <a:pt x="76" y="2000"/>
                  <a:pt x="220" y="1662"/>
                </a:cubicBezTo>
                <a:cubicBezTo>
                  <a:pt x="364" y="1327"/>
                  <a:pt x="558" y="1036"/>
                  <a:pt x="795" y="801"/>
                </a:cubicBezTo>
                <a:cubicBezTo>
                  <a:pt x="1033" y="557"/>
                  <a:pt x="1321" y="369"/>
                  <a:pt x="1647" y="222"/>
                </a:cubicBezTo>
                <a:cubicBezTo>
                  <a:pt x="1973" y="75"/>
                  <a:pt x="2320" y="5"/>
                  <a:pt x="2684" y="5"/>
                </a:cubicBezTo>
                <a:lnTo>
                  <a:pt x="18897" y="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242888">
              <a:defRPr/>
            </a:pPr>
            <a:endParaRPr lang="es-ES" sz="1600">
              <a:solidFill>
                <a:schemeClr val="tx1">
                  <a:lumMod val="75000"/>
                </a:schemeClr>
              </a:solidFill>
              <a:effectLst>
                <a:outerShdw blurRad="38100" dist="38100" dir="2700000" algn="tl">
                  <a:srgbClr val="DDDDDD"/>
                </a:outerShdw>
              </a:effectLst>
              <a:cs typeface="Gill Sans" charset="0"/>
            </a:endParaRPr>
          </a:p>
        </p:txBody>
      </p:sp>
      <p:sp>
        <p:nvSpPr>
          <p:cNvPr id="45065" name="AutoShape 9"/>
          <p:cNvSpPr>
            <a:spLocks/>
          </p:cNvSpPr>
          <p:nvPr/>
        </p:nvSpPr>
        <p:spPr bwMode="auto">
          <a:xfrm>
            <a:off x="5553075" y="2193627"/>
            <a:ext cx="952500" cy="9525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DC0917"/>
          </a:solidFill>
          <a:ln>
            <a:noFill/>
          </a:ln>
          <a:effectLst>
            <a:outerShdw blurRad="50800" dist="38100" dir="5400000" algn="t" rotWithShape="0">
              <a:prstClr val="black">
                <a:alpha val="40000"/>
              </a:prstClr>
            </a:outerShdw>
          </a:effectLst>
          <a:extLst/>
        </p:spPr>
        <p:txBody>
          <a:bodyPr lIns="45719" tIns="45719" rIns="45719" bIns="45719" anchor="ctr"/>
          <a:lstStyle/>
          <a:p>
            <a:pPr defTabSz="342900">
              <a:defRPr/>
            </a:pPr>
            <a:endParaRPr lang="es-ES" sz="700">
              <a:solidFill>
                <a:schemeClr val="tx1">
                  <a:lumMod val="75000"/>
                </a:schemeClr>
              </a:solidFill>
              <a:latin typeface="Calibri" charset="0"/>
              <a:cs typeface="Calibri" charset="0"/>
              <a:sym typeface="Calibri" charset="0"/>
            </a:endParaRPr>
          </a:p>
        </p:txBody>
      </p:sp>
      <p:sp>
        <p:nvSpPr>
          <p:cNvPr id="45066" name="AutoShape 10"/>
          <p:cNvSpPr>
            <a:spLocks/>
          </p:cNvSpPr>
          <p:nvPr/>
        </p:nvSpPr>
        <p:spPr bwMode="auto">
          <a:xfrm>
            <a:off x="5896570" y="2521049"/>
            <a:ext cx="333375" cy="278011"/>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8"/>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600"/>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242888">
              <a:defRPr/>
            </a:pPr>
            <a:endParaRPr lang="es-ES" sz="1600">
              <a:solidFill>
                <a:schemeClr val="tx1">
                  <a:lumMod val="75000"/>
                </a:schemeClr>
              </a:solidFill>
              <a:effectLst>
                <a:outerShdw blurRad="38100" dist="38100" dir="2700000" algn="tl">
                  <a:srgbClr val="DDDDDD"/>
                </a:outerShdw>
              </a:effectLst>
              <a:cs typeface="Gill Sans" charset="0"/>
            </a:endParaRPr>
          </a:p>
        </p:txBody>
      </p:sp>
      <p:sp>
        <p:nvSpPr>
          <p:cNvPr id="45068" name="AutoShape 12"/>
          <p:cNvSpPr>
            <a:spLocks/>
          </p:cNvSpPr>
          <p:nvPr/>
        </p:nvSpPr>
        <p:spPr bwMode="auto">
          <a:xfrm>
            <a:off x="2588419" y="2193627"/>
            <a:ext cx="952500" cy="9525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DC0917"/>
          </a:solidFill>
          <a:ln>
            <a:noFill/>
          </a:ln>
          <a:effectLst>
            <a:outerShdw blurRad="50800" dist="38100" dir="5400000" algn="t" rotWithShape="0">
              <a:prstClr val="black">
                <a:alpha val="40000"/>
              </a:prstClr>
            </a:outerShdw>
          </a:effectLst>
          <a:extLst/>
        </p:spPr>
        <p:txBody>
          <a:bodyPr lIns="45719" tIns="45719" rIns="45719" bIns="45719" anchor="ctr"/>
          <a:lstStyle/>
          <a:p>
            <a:pPr defTabSz="342900">
              <a:defRPr/>
            </a:pPr>
            <a:endParaRPr lang="es-ES" sz="700">
              <a:solidFill>
                <a:schemeClr val="tx1">
                  <a:lumMod val="75000"/>
                </a:schemeClr>
              </a:solidFill>
              <a:latin typeface="Calibri" charset="0"/>
              <a:cs typeface="Calibri" charset="0"/>
              <a:sym typeface="Calibri" charset="0"/>
            </a:endParaRPr>
          </a:p>
        </p:txBody>
      </p:sp>
      <p:sp>
        <p:nvSpPr>
          <p:cNvPr id="45069" name="AutoShape 13"/>
          <p:cNvSpPr>
            <a:spLocks/>
          </p:cNvSpPr>
          <p:nvPr/>
        </p:nvSpPr>
        <p:spPr bwMode="auto">
          <a:xfrm>
            <a:off x="2910483" y="2511524"/>
            <a:ext cx="333375" cy="3333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242888">
              <a:defRPr/>
            </a:pPr>
            <a:endParaRPr lang="es-ES" sz="1600">
              <a:solidFill>
                <a:schemeClr val="tx1">
                  <a:lumMod val="75000"/>
                </a:schemeClr>
              </a:solidFill>
              <a:effectLst>
                <a:outerShdw blurRad="38100" dist="38100" dir="2700000" algn="tl">
                  <a:srgbClr val="DDDDDD"/>
                </a:outerShdw>
              </a:effectLst>
              <a:cs typeface="Gill Sans" charset="0"/>
            </a:endParaRPr>
          </a:p>
        </p:txBody>
      </p:sp>
      <p:sp>
        <p:nvSpPr>
          <p:cNvPr id="45071" name="AutoShape 15"/>
          <p:cNvSpPr>
            <a:spLocks/>
          </p:cNvSpPr>
          <p:nvPr/>
        </p:nvSpPr>
        <p:spPr bwMode="auto">
          <a:xfrm>
            <a:off x="1084659" y="1696541"/>
            <a:ext cx="952500" cy="9525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DC0917"/>
          </a:solidFill>
          <a:ln>
            <a:noFill/>
          </a:ln>
          <a:effectLst>
            <a:outerShdw blurRad="50800" dist="38100" dir="5400000" algn="t" rotWithShape="0">
              <a:prstClr val="black">
                <a:alpha val="40000"/>
              </a:prstClr>
            </a:outerShdw>
          </a:effectLst>
          <a:extLst/>
        </p:spPr>
        <p:txBody>
          <a:bodyPr lIns="45719" tIns="45719" rIns="45719" bIns="45719" anchor="ctr"/>
          <a:lstStyle/>
          <a:p>
            <a:pPr defTabSz="342900">
              <a:defRPr/>
            </a:pPr>
            <a:endParaRPr lang="es-ES" sz="700">
              <a:solidFill>
                <a:schemeClr val="tx1">
                  <a:lumMod val="75000"/>
                </a:schemeClr>
              </a:solidFill>
              <a:latin typeface="Calibri" charset="0"/>
              <a:cs typeface="Calibri" charset="0"/>
              <a:sym typeface="Calibri" charset="0"/>
            </a:endParaRPr>
          </a:p>
        </p:txBody>
      </p:sp>
      <p:sp>
        <p:nvSpPr>
          <p:cNvPr id="45072" name="AutoShape 16"/>
          <p:cNvSpPr>
            <a:spLocks/>
          </p:cNvSpPr>
          <p:nvPr/>
        </p:nvSpPr>
        <p:spPr bwMode="auto">
          <a:xfrm>
            <a:off x="1419224" y="1941810"/>
            <a:ext cx="333375" cy="333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600"/>
                  <a:pt x="14380" y="21600"/>
                </a:cubicBezTo>
                <a:cubicBezTo>
                  <a:pt x="13730" y="21600"/>
                  <a:pt x="13077" y="21554"/>
                  <a:pt x="12424" y="21461"/>
                </a:cubicBezTo>
                <a:cubicBezTo>
                  <a:pt x="11772" y="21362"/>
                  <a:pt x="11127" y="21235"/>
                  <a:pt x="10497" y="21074"/>
                </a:cubicBezTo>
                <a:cubicBezTo>
                  <a:pt x="9864" y="20894"/>
                  <a:pt x="9237" y="20701"/>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3"/>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7"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1"/>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242888">
              <a:defRPr/>
            </a:pPr>
            <a:endParaRPr lang="es-ES" sz="1600">
              <a:solidFill>
                <a:schemeClr val="tx1">
                  <a:lumMod val="75000"/>
                </a:schemeClr>
              </a:solidFill>
              <a:effectLst>
                <a:outerShdw blurRad="38100" dist="38100" dir="2700000" algn="tl">
                  <a:srgbClr val="DDDDDD"/>
                </a:outerShdw>
              </a:effectLst>
              <a:cs typeface="Gill Sans" charset="0"/>
            </a:endParaRPr>
          </a:p>
        </p:txBody>
      </p:sp>
      <p:sp>
        <p:nvSpPr>
          <p:cNvPr id="45074" name="AutoShape 18"/>
          <p:cNvSpPr>
            <a:spLocks/>
          </p:cNvSpPr>
          <p:nvPr/>
        </p:nvSpPr>
        <p:spPr bwMode="auto">
          <a:xfrm>
            <a:off x="850106" y="3427114"/>
            <a:ext cx="1343621" cy="1660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DC0917"/>
          </a:solidFill>
          <a:ln>
            <a:noFill/>
          </a:ln>
          <a:effectLst/>
          <a:extLst/>
        </p:spPr>
        <p:txBody>
          <a:bodyPr lIns="45719" tIns="45719" rIns="45719" bIns="45719" anchor="ctr"/>
          <a:lstStyle/>
          <a:p>
            <a:pPr defTabSz="342900">
              <a:defRPr/>
            </a:pPr>
            <a:endParaRPr lang="es-ES" sz="700">
              <a:solidFill>
                <a:schemeClr val="tx1">
                  <a:lumMod val="75000"/>
                </a:schemeClr>
              </a:solidFill>
              <a:latin typeface="Calibri" charset="0"/>
              <a:cs typeface="Calibri" charset="0"/>
              <a:sym typeface="Calibri" charset="0"/>
            </a:endParaRPr>
          </a:p>
        </p:txBody>
      </p:sp>
      <p:sp>
        <p:nvSpPr>
          <p:cNvPr id="45075" name="AutoShape 19"/>
          <p:cNvSpPr>
            <a:spLocks/>
          </p:cNvSpPr>
          <p:nvPr/>
        </p:nvSpPr>
        <p:spPr bwMode="auto">
          <a:xfrm>
            <a:off x="2353270" y="3924796"/>
            <a:ext cx="1343620" cy="1654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DC0917"/>
          </a:solidFill>
          <a:ln>
            <a:noFill/>
          </a:ln>
          <a:effectLst/>
          <a:extLst/>
        </p:spPr>
        <p:txBody>
          <a:bodyPr lIns="45719" tIns="45719" rIns="45719" bIns="45719" anchor="ctr"/>
          <a:lstStyle/>
          <a:p>
            <a:pPr defTabSz="342900">
              <a:defRPr/>
            </a:pPr>
            <a:endParaRPr lang="es-ES" sz="700">
              <a:solidFill>
                <a:schemeClr val="tx1">
                  <a:lumMod val="75000"/>
                </a:schemeClr>
              </a:solidFill>
              <a:latin typeface="Calibri" charset="0"/>
              <a:cs typeface="Calibri" charset="0"/>
              <a:sym typeface="Calibri" charset="0"/>
            </a:endParaRPr>
          </a:p>
        </p:txBody>
      </p:sp>
      <p:sp>
        <p:nvSpPr>
          <p:cNvPr id="45076" name="AutoShape 20"/>
          <p:cNvSpPr>
            <a:spLocks/>
          </p:cNvSpPr>
          <p:nvPr/>
        </p:nvSpPr>
        <p:spPr bwMode="auto">
          <a:xfrm>
            <a:off x="3857030" y="4421882"/>
            <a:ext cx="1343025" cy="1660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DC0917"/>
          </a:solidFill>
          <a:ln>
            <a:noFill/>
          </a:ln>
          <a:effectLst/>
          <a:extLst/>
        </p:spPr>
        <p:txBody>
          <a:bodyPr lIns="45719" tIns="45719" rIns="45719" bIns="45719" anchor="ctr"/>
          <a:lstStyle/>
          <a:p>
            <a:pPr defTabSz="342900">
              <a:defRPr/>
            </a:pPr>
            <a:endParaRPr lang="es-ES" sz="700">
              <a:solidFill>
                <a:schemeClr val="tx1">
                  <a:lumMod val="75000"/>
                </a:schemeClr>
              </a:solidFill>
              <a:latin typeface="Calibri" charset="0"/>
              <a:cs typeface="Calibri" charset="0"/>
              <a:sym typeface="Calibri" charset="0"/>
            </a:endParaRPr>
          </a:p>
        </p:txBody>
      </p:sp>
      <p:sp>
        <p:nvSpPr>
          <p:cNvPr id="45077" name="AutoShape 21"/>
          <p:cNvSpPr>
            <a:spLocks/>
          </p:cNvSpPr>
          <p:nvPr/>
        </p:nvSpPr>
        <p:spPr bwMode="auto">
          <a:xfrm>
            <a:off x="5413772" y="3924796"/>
            <a:ext cx="1343025" cy="1654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DC0917"/>
          </a:solidFill>
          <a:ln>
            <a:noFill/>
          </a:ln>
          <a:effectLst/>
          <a:extLst/>
        </p:spPr>
        <p:txBody>
          <a:bodyPr lIns="45719" tIns="45719" rIns="45719" bIns="45719" anchor="ctr"/>
          <a:lstStyle/>
          <a:p>
            <a:pPr defTabSz="342900">
              <a:defRPr/>
            </a:pPr>
            <a:endParaRPr lang="es-ES" sz="700">
              <a:solidFill>
                <a:schemeClr val="tx1">
                  <a:lumMod val="75000"/>
                </a:schemeClr>
              </a:solidFill>
              <a:latin typeface="Calibri" charset="0"/>
              <a:cs typeface="Calibri" charset="0"/>
              <a:sym typeface="Calibri" charset="0"/>
            </a:endParaRPr>
          </a:p>
        </p:txBody>
      </p:sp>
      <p:sp>
        <p:nvSpPr>
          <p:cNvPr id="45078" name="AutoShape 22"/>
          <p:cNvSpPr>
            <a:spLocks/>
          </p:cNvSpPr>
          <p:nvPr/>
        </p:nvSpPr>
        <p:spPr bwMode="auto">
          <a:xfrm>
            <a:off x="6980634" y="3509863"/>
            <a:ext cx="1343621" cy="1660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DC0917"/>
          </a:solidFill>
          <a:ln>
            <a:noFill/>
          </a:ln>
          <a:effectLst/>
          <a:extLst/>
        </p:spPr>
        <p:txBody>
          <a:bodyPr lIns="45719" tIns="45719" rIns="45719" bIns="45719" anchor="ctr"/>
          <a:lstStyle/>
          <a:p>
            <a:pPr defTabSz="342900">
              <a:defRPr/>
            </a:pPr>
            <a:endParaRPr lang="es-ES" sz="700">
              <a:solidFill>
                <a:schemeClr val="tx1">
                  <a:lumMod val="75000"/>
                </a:schemeClr>
              </a:solidFill>
              <a:latin typeface="Calibri" charset="0"/>
              <a:cs typeface="Calibri" charset="0"/>
              <a:sym typeface="Calibri" charset="0"/>
            </a:endParaRPr>
          </a:p>
        </p:txBody>
      </p:sp>
      <p:sp>
        <p:nvSpPr>
          <p:cNvPr id="3" name="Slide Number Placeholder 2"/>
          <p:cNvSpPr>
            <a:spLocks noGrp="1"/>
          </p:cNvSpPr>
          <p:nvPr>
            <p:ph type="sldNum" sz="quarter" idx="10"/>
          </p:nvPr>
        </p:nvSpPr>
        <p:spPr/>
        <p:txBody>
          <a:bodyPr/>
          <a:lstStyle/>
          <a:p>
            <a:pPr>
              <a:defRPr/>
            </a:pPr>
            <a:fld id="{9B4E2586-DD64-F14D-93B3-B877D09F535F}" type="slidenum">
              <a:rPr lang="es-ES" smtClean="0"/>
              <a:pPr>
                <a:defRPr/>
              </a:pPr>
              <a:t>19</a:t>
            </a:fld>
            <a:endParaRPr lang="es-ES" sz="900"/>
          </a:p>
        </p:txBody>
      </p:sp>
      <p:sp>
        <p:nvSpPr>
          <p:cNvPr id="37" name="AutoShape 39"/>
          <p:cNvSpPr>
            <a:spLocks/>
          </p:cNvSpPr>
          <p:nvPr/>
        </p:nvSpPr>
        <p:spPr bwMode="auto">
          <a:xfrm>
            <a:off x="2370589" y="1440721"/>
            <a:ext cx="4610046" cy="7709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这里输入简单的文字概述里输入简单文字概述输入简单的文字概述这里输入简单的文字概述里输入简单文字概述输入简单的文字概述这里输入简单的文字概述里输入简单文字概述输入简单的文字</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概述</a:t>
            </a: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endParaRPr lang="zh-CN" altLang="en-US" sz="800" dirty="0">
              <a:solidFill>
                <a:schemeClr val="tx1">
                  <a:lumMod val="75000"/>
                </a:schemeClr>
              </a:solidFill>
              <a:latin typeface="微软雅黑" pitchFamily="34" charset="-122"/>
              <a:ea typeface="微软雅黑" pitchFamily="34" charset="-122"/>
              <a:cs typeface="Lato" charset="0"/>
              <a:sym typeface="Lato" charset="0"/>
            </a:endParaRPr>
          </a:p>
        </p:txBody>
      </p:sp>
      <p:sp>
        <p:nvSpPr>
          <p:cNvPr id="38" name="AutoShape 40"/>
          <p:cNvSpPr>
            <a:spLocks/>
          </p:cNvSpPr>
          <p:nvPr/>
        </p:nvSpPr>
        <p:spPr bwMode="auto">
          <a:xfrm>
            <a:off x="2917463" y="1151097"/>
            <a:ext cx="3140273" cy="2160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0160" tIns="10160" rIns="10160" bIns="10160" anchor="ctr"/>
          <a:lstStyle/>
          <a:p>
            <a:pPr defTabSz="242888">
              <a:spcBef>
                <a:spcPts val="638"/>
              </a:spcBef>
              <a:defRPr/>
            </a:pPr>
            <a:r>
              <a:rPr lang="zh-CN" altLang="en-US" sz="900" b="1" dirty="0">
                <a:solidFill>
                  <a:schemeClr val="tx1">
                    <a:lumMod val="75000"/>
                  </a:schemeClr>
                </a:solidFill>
                <a:latin typeface="微软雅黑" pitchFamily="34" charset="-122"/>
                <a:ea typeface="微软雅黑" pitchFamily="34" charset="-122"/>
                <a:cs typeface="Lato" charset="0"/>
                <a:sym typeface="Lato" charset="0"/>
              </a:rPr>
              <a:t>在</a:t>
            </a:r>
            <a:r>
              <a:rPr lang="zh-CN" altLang="en-US" sz="900" b="1" dirty="0" smtClean="0">
                <a:solidFill>
                  <a:schemeClr val="tx1">
                    <a:lumMod val="75000"/>
                  </a:schemeClr>
                </a:solidFill>
                <a:latin typeface="微软雅黑" pitchFamily="34" charset="-122"/>
                <a:ea typeface="微软雅黑" pitchFamily="34" charset="-122"/>
                <a:cs typeface="Lato" charset="0"/>
                <a:sym typeface="Lato" charset="0"/>
              </a:rPr>
              <a:t>次输入</a:t>
            </a:r>
            <a:r>
              <a:rPr lang="zh-CN" altLang="en-US" sz="900" b="1" dirty="0">
                <a:solidFill>
                  <a:schemeClr val="tx1">
                    <a:lumMod val="75000"/>
                  </a:schemeClr>
                </a:solidFill>
                <a:latin typeface="微软雅黑" pitchFamily="34" charset="-122"/>
                <a:ea typeface="微软雅黑" pitchFamily="34" charset="-122"/>
                <a:cs typeface="Lato" charset="0"/>
                <a:sym typeface="Lato" charset="0"/>
              </a:rPr>
              <a:t>你的</a:t>
            </a:r>
            <a:r>
              <a:rPr lang="zh-CN" altLang="en-US" sz="900" b="1" dirty="0" smtClean="0">
                <a:solidFill>
                  <a:schemeClr val="tx1">
                    <a:lumMod val="75000"/>
                  </a:schemeClr>
                </a:solidFill>
                <a:latin typeface="微软雅黑" pitchFamily="34" charset="-122"/>
                <a:ea typeface="微软雅黑" pitchFamily="34" charset="-122"/>
                <a:cs typeface="Lato" charset="0"/>
                <a:sym typeface="Lato" charset="0"/>
              </a:rPr>
              <a:t>标题或将文字粘贴至此处</a:t>
            </a:r>
            <a:endParaRPr lang="zh-CN" altLang="en-US" sz="900" b="1" dirty="0">
              <a:solidFill>
                <a:schemeClr val="tx1">
                  <a:lumMod val="75000"/>
                </a:schemeClr>
              </a:solidFill>
              <a:latin typeface="微软雅黑" pitchFamily="34" charset="-122"/>
              <a:ea typeface="微软雅黑" pitchFamily="34" charset="-122"/>
              <a:cs typeface="Lato" charset="0"/>
              <a:sym typeface="Lato" charset="0"/>
            </a:endParaRPr>
          </a:p>
        </p:txBody>
      </p:sp>
      <p:sp>
        <p:nvSpPr>
          <p:cNvPr id="39" name="AutoShape 4"/>
          <p:cNvSpPr>
            <a:spLocks/>
          </p:cNvSpPr>
          <p:nvPr/>
        </p:nvSpPr>
        <p:spPr bwMode="auto">
          <a:xfrm>
            <a:off x="848022" y="3025711"/>
            <a:ext cx="1385888" cy="3571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dirty="0">
              <a:solidFill>
                <a:schemeClr val="tx1">
                  <a:lumMod val="75000"/>
                </a:schemeClr>
              </a:solidFill>
              <a:cs typeface="Gill Sans" charset="0"/>
            </a:endParaRPr>
          </a:p>
        </p:txBody>
      </p:sp>
      <p:sp>
        <p:nvSpPr>
          <p:cNvPr id="40" name="AutoShape 24"/>
          <p:cNvSpPr>
            <a:spLocks/>
          </p:cNvSpPr>
          <p:nvPr/>
        </p:nvSpPr>
        <p:spPr bwMode="auto">
          <a:xfrm>
            <a:off x="905172" y="2850094"/>
            <a:ext cx="12334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chemeClr val="tx1">
                    <a:lumMod val="75000"/>
                  </a:schemeClr>
                </a:solidFill>
                <a:latin typeface="微软雅黑" pitchFamily="34" charset="-122"/>
                <a:ea typeface="微软雅黑" pitchFamily="34" charset="-122"/>
                <a:cs typeface="Lato" charset="0"/>
                <a:sym typeface="Lato" charset="0"/>
              </a:rPr>
              <a:t>输入你的标题</a:t>
            </a:r>
          </a:p>
        </p:txBody>
      </p:sp>
      <p:sp>
        <p:nvSpPr>
          <p:cNvPr id="41" name="AutoShape 4"/>
          <p:cNvSpPr>
            <a:spLocks/>
          </p:cNvSpPr>
          <p:nvPr/>
        </p:nvSpPr>
        <p:spPr bwMode="auto">
          <a:xfrm>
            <a:off x="2365094" y="3469381"/>
            <a:ext cx="1385888" cy="3571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dirty="0">
              <a:solidFill>
                <a:schemeClr val="tx1">
                  <a:lumMod val="75000"/>
                </a:schemeClr>
              </a:solidFill>
              <a:cs typeface="Gill Sans" charset="0"/>
            </a:endParaRPr>
          </a:p>
        </p:txBody>
      </p:sp>
      <p:sp>
        <p:nvSpPr>
          <p:cNvPr id="42" name="AutoShape 24"/>
          <p:cNvSpPr>
            <a:spLocks/>
          </p:cNvSpPr>
          <p:nvPr/>
        </p:nvSpPr>
        <p:spPr bwMode="auto">
          <a:xfrm>
            <a:off x="2422244" y="3293764"/>
            <a:ext cx="12334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chemeClr val="tx1">
                    <a:lumMod val="75000"/>
                  </a:schemeClr>
                </a:solidFill>
                <a:latin typeface="微软雅黑" pitchFamily="34" charset="-122"/>
                <a:ea typeface="微软雅黑" pitchFamily="34" charset="-122"/>
                <a:cs typeface="Lato" charset="0"/>
                <a:sym typeface="Lato" charset="0"/>
              </a:rPr>
              <a:t>输入你的标题</a:t>
            </a:r>
          </a:p>
        </p:txBody>
      </p:sp>
      <p:sp>
        <p:nvSpPr>
          <p:cNvPr id="43" name="AutoShape 4"/>
          <p:cNvSpPr>
            <a:spLocks/>
          </p:cNvSpPr>
          <p:nvPr/>
        </p:nvSpPr>
        <p:spPr bwMode="auto">
          <a:xfrm>
            <a:off x="3861385" y="3926581"/>
            <a:ext cx="1385888" cy="3571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dirty="0">
              <a:solidFill>
                <a:schemeClr val="tx1">
                  <a:lumMod val="75000"/>
                </a:schemeClr>
              </a:solidFill>
              <a:cs typeface="Gill Sans" charset="0"/>
            </a:endParaRPr>
          </a:p>
        </p:txBody>
      </p:sp>
      <p:sp>
        <p:nvSpPr>
          <p:cNvPr id="44" name="AutoShape 24"/>
          <p:cNvSpPr>
            <a:spLocks/>
          </p:cNvSpPr>
          <p:nvPr/>
        </p:nvSpPr>
        <p:spPr bwMode="auto">
          <a:xfrm>
            <a:off x="3918535" y="3750964"/>
            <a:ext cx="12334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chemeClr val="tx1">
                    <a:lumMod val="75000"/>
                  </a:schemeClr>
                </a:solidFill>
                <a:latin typeface="微软雅黑" pitchFamily="34" charset="-122"/>
                <a:ea typeface="微软雅黑" pitchFamily="34" charset="-122"/>
                <a:cs typeface="Lato" charset="0"/>
                <a:sym typeface="Lato" charset="0"/>
              </a:rPr>
              <a:t>输入你的标题</a:t>
            </a:r>
          </a:p>
        </p:txBody>
      </p:sp>
      <p:sp>
        <p:nvSpPr>
          <p:cNvPr id="45" name="AutoShape 4"/>
          <p:cNvSpPr>
            <a:spLocks/>
          </p:cNvSpPr>
          <p:nvPr/>
        </p:nvSpPr>
        <p:spPr bwMode="auto">
          <a:xfrm>
            <a:off x="5399239" y="3510945"/>
            <a:ext cx="1385888" cy="3571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dirty="0">
              <a:solidFill>
                <a:schemeClr val="tx1">
                  <a:lumMod val="75000"/>
                </a:schemeClr>
              </a:solidFill>
              <a:cs typeface="Gill Sans" charset="0"/>
            </a:endParaRPr>
          </a:p>
        </p:txBody>
      </p:sp>
      <p:sp>
        <p:nvSpPr>
          <p:cNvPr id="46" name="AutoShape 24"/>
          <p:cNvSpPr>
            <a:spLocks/>
          </p:cNvSpPr>
          <p:nvPr/>
        </p:nvSpPr>
        <p:spPr bwMode="auto">
          <a:xfrm>
            <a:off x="5456389" y="3335328"/>
            <a:ext cx="12334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chemeClr val="tx1">
                    <a:lumMod val="75000"/>
                  </a:schemeClr>
                </a:solidFill>
                <a:latin typeface="微软雅黑" pitchFamily="34" charset="-122"/>
                <a:ea typeface="微软雅黑" pitchFamily="34" charset="-122"/>
                <a:cs typeface="Lato" charset="0"/>
                <a:sym typeface="Lato" charset="0"/>
              </a:rPr>
              <a:t>输入你的标题</a:t>
            </a:r>
          </a:p>
        </p:txBody>
      </p:sp>
      <p:sp>
        <p:nvSpPr>
          <p:cNvPr id="47" name="AutoShape 4"/>
          <p:cNvSpPr>
            <a:spLocks/>
          </p:cNvSpPr>
          <p:nvPr/>
        </p:nvSpPr>
        <p:spPr bwMode="auto">
          <a:xfrm>
            <a:off x="6971730" y="3053745"/>
            <a:ext cx="1385888" cy="3571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a:t>
            </a:r>
            <a:endParaRPr lang="es-ES" dirty="0">
              <a:solidFill>
                <a:schemeClr val="tx1">
                  <a:lumMod val="75000"/>
                </a:schemeClr>
              </a:solidFill>
              <a:cs typeface="Gill Sans" charset="0"/>
            </a:endParaRPr>
          </a:p>
        </p:txBody>
      </p:sp>
      <p:sp>
        <p:nvSpPr>
          <p:cNvPr id="48" name="AutoShape 24"/>
          <p:cNvSpPr>
            <a:spLocks/>
          </p:cNvSpPr>
          <p:nvPr/>
        </p:nvSpPr>
        <p:spPr bwMode="auto">
          <a:xfrm>
            <a:off x="7028880" y="2878128"/>
            <a:ext cx="12334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chemeClr val="tx1">
                    <a:lumMod val="75000"/>
                  </a:schemeClr>
                </a:solidFill>
                <a:latin typeface="微软雅黑" pitchFamily="34" charset="-122"/>
                <a:ea typeface="微软雅黑" pitchFamily="34" charset="-122"/>
                <a:cs typeface="Lato" charset="0"/>
                <a:sym typeface="Lato" charset="0"/>
              </a:rPr>
              <a:t>输入你的标题</a:t>
            </a:r>
          </a:p>
        </p:txBody>
      </p:sp>
      <p:sp>
        <p:nvSpPr>
          <p:cNvPr id="32" name="Rounded Rectangle 33"/>
          <p:cNvSpPr/>
          <p:nvPr/>
        </p:nvSpPr>
        <p:spPr>
          <a:xfrm>
            <a:off x="3995936"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3"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4"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5"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6" name="直接连接符 5"/>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49"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50"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7" name="矩形 6"/>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416229241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inVertical)">
                                      <p:cBhvr>
                                        <p:cTn id="11" dur="500"/>
                                        <p:tgtEl>
                                          <p:spTgt spid="37"/>
                                        </p:tgtEl>
                                      </p:cBhvr>
                                    </p:animEffect>
                                  </p:childTnLst>
                                </p:cTn>
                              </p:par>
                            </p:childTnLst>
                          </p:cTn>
                        </p:par>
                        <p:par>
                          <p:cTn id="12" fill="hold">
                            <p:stCondLst>
                              <p:cond delay="1000"/>
                            </p:stCondLst>
                            <p:childTnLst>
                              <p:par>
                                <p:cTn id="13" presetID="23" presetClass="entr" presetSubtype="16" fill="hold" grpId="0" nodeType="afterEffect">
                                  <p:stCondLst>
                                    <p:cond delay="0"/>
                                  </p:stCondLst>
                                  <p:childTnLst>
                                    <p:set>
                                      <p:cBhvr>
                                        <p:cTn id="14" dur="1" fill="hold">
                                          <p:stCondLst>
                                            <p:cond delay="0"/>
                                          </p:stCondLst>
                                        </p:cTn>
                                        <p:tgtEl>
                                          <p:spTgt spid="45071"/>
                                        </p:tgtEl>
                                        <p:attrNameLst>
                                          <p:attrName>style.visibility</p:attrName>
                                        </p:attrNameLst>
                                      </p:cBhvr>
                                      <p:to>
                                        <p:strVal val="visible"/>
                                      </p:to>
                                    </p:set>
                                    <p:anim calcmode="lin" valueType="num">
                                      <p:cBhvr>
                                        <p:cTn id="15" dur="300" fill="hold"/>
                                        <p:tgtEl>
                                          <p:spTgt spid="45071"/>
                                        </p:tgtEl>
                                        <p:attrNameLst>
                                          <p:attrName>ppt_w</p:attrName>
                                        </p:attrNameLst>
                                      </p:cBhvr>
                                      <p:tavLst>
                                        <p:tav tm="0">
                                          <p:val>
                                            <p:fltVal val="0"/>
                                          </p:val>
                                        </p:tav>
                                        <p:tav tm="100000">
                                          <p:val>
                                            <p:strVal val="#ppt_w"/>
                                          </p:val>
                                        </p:tav>
                                      </p:tavLst>
                                    </p:anim>
                                    <p:anim calcmode="lin" valueType="num">
                                      <p:cBhvr>
                                        <p:cTn id="16" dur="300" fill="hold"/>
                                        <p:tgtEl>
                                          <p:spTgt spid="45071"/>
                                        </p:tgtEl>
                                        <p:attrNameLst>
                                          <p:attrName>ppt_h</p:attrName>
                                        </p:attrNameLst>
                                      </p:cBhvr>
                                      <p:tavLst>
                                        <p:tav tm="0">
                                          <p:val>
                                            <p:fltVal val="0"/>
                                          </p:val>
                                        </p:tav>
                                        <p:tav tm="100000">
                                          <p:val>
                                            <p:strVal val="#ppt_h"/>
                                          </p:val>
                                        </p:tav>
                                      </p:tavLst>
                                    </p:anim>
                                  </p:childTnLst>
                                </p:cTn>
                              </p:par>
                            </p:childTnLst>
                          </p:cTn>
                        </p:par>
                        <p:par>
                          <p:cTn id="17" fill="hold">
                            <p:stCondLst>
                              <p:cond delay="1300"/>
                            </p:stCondLst>
                            <p:childTnLst>
                              <p:par>
                                <p:cTn id="18" presetID="53" presetClass="entr" presetSubtype="16" fill="hold" grpId="0" nodeType="afterEffect">
                                  <p:stCondLst>
                                    <p:cond delay="0"/>
                                  </p:stCondLst>
                                  <p:childTnLst>
                                    <p:set>
                                      <p:cBhvr>
                                        <p:cTn id="19" dur="1" fill="hold">
                                          <p:stCondLst>
                                            <p:cond delay="0"/>
                                          </p:stCondLst>
                                        </p:cTn>
                                        <p:tgtEl>
                                          <p:spTgt spid="45072"/>
                                        </p:tgtEl>
                                        <p:attrNameLst>
                                          <p:attrName>style.visibility</p:attrName>
                                        </p:attrNameLst>
                                      </p:cBhvr>
                                      <p:to>
                                        <p:strVal val="visible"/>
                                      </p:to>
                                    </p:set>
                                    <p:anim calcmode="lin" valueType="num">
                                      <p:cBhvr>
                                        <p:cTn id="20" dur="500" fill="hold"/>
                                        <p:tgtEl>
                                          <p:spTgt spid="45072"/>
                                        </p:tgtEl>
                                        <p:attrNameLst>
                                          <p:attrName>ppt_w</p:attrName>
                                        </p:attrNameLst>
                                      </p:cBhvr>
                                      <p:tavLst>
                                        <p:tav tm="0">
                                          <p:val>
                                            <p:fltVal val="0"/>
                                          </p:val>
                                        </p:tav>
                                        <p:tav tm="100000">
                                          <p:val>
                                            <p:strVal val="#ppt_w"/>
                                          </p:val>
                                        </p:tav>
                                      </p:tavLst>
                                    </p:anim>
                                    <p:anim calcmode="lin" valueType="num">
                                      <p:cBhvr>
                                        <p:cTn id="21" dur="500" fill="hold"/>
                                        <p:tgtEl>
                                          <p:spTgt spid="45072"/>
                                        </p:tgtEl>
                                        <p:attrNameLst>
                                          <p:attrName>ppt_h</p:attrName>
                                        </p:attrNameLst>
                                      </p:cBhvr>
                                      <p:tavLst>
                                        <p:tav tm="0">
                                          <p:val>
                                            <p:fltVal val="0"/>
                                          </p:val>
                                        </p:tav>
                                        <p:tav tm="100000">
                                          <p:val>
                                            <p:strVal val="#ppt_h"/>
                                          </p:val>
                                        </p:tav>
                                      </p:tavLst>
                                    </p:anim>
                                    <p:animEffect transition="in" filter="fade">
                                      <p:cBhvr>
                                        <p:cTn id="22" dur="500"/>
                                        <p:tgtEl>
                                          <p:spTgt spid="45072"/>
                                        </p:tgtEl>
                                      </p:cBhvr>
                                    </p:animEffect>
                                  </p:childTnLst>
                                </p:cTn>
                              </p:par>
                            </p:childTnLst>
                          </p:cTn>
                        </p:par>
                        <p:par>
                          <p:cTn id="23" fill="hold">
                            <p:stCondLst>
                              <p:cond delay="1800"/>
                            </p:stCondLst>
                            <p:childTnLst>
                              <p:par>
                                <p:cTn id="24" presetID="23" presetClass="entr" presetSubtype="16"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p:cTn id="26" dur="300" fill="hold"/>
                                        <p:tgtEl>
                                          <p:spTgt spid="40"/>
                                        </p:tgtEl>
                                        <p:attrNameLst>
                                          <p:attrName>ppt_w</p:attrName>
                                        </p:attrNameLst>
                                      </p:cBhvr>
                                      <p:tavLst>
                                        <p:tav tm="0">
                                          <p:val>
                                            <p:fltVal val="0"/>
                                          </p:val>
                                        </p:tav>
                                        <p:tav tm="100000">
                                          <p:val>
                                            <p:strVal val="#ppt_w"/>
                                          </p:val>
                                        </p:tav>
                                      </p:tavLst>
                                    </p:anim>
                                    <p:anim calcmode="lin" valueType="num">
                                      <p:cBhvr>
                                        <p:cTn id="27" dur="300" fill="hold"/>
                                        <p:tgtEl>
                                          <p:spTgt spid="40"/>
                                        </p:tgtEl>
                                        <p:attrNameLst>
                                          <p:attrName>ppt_h</p:attrName>
                                        </p:attrNameLst>
                                      </p:cBhvr>
                                      <p:tavLst>
                                        <p:tav tm="0">
                                          <p:val>
                                            <p:fltVal val="0"/>
                                          </p:val>
                                        </p:tav>
                                        <p:tav tm="100000">
                                          <p:val>
                                            <p:strVal val="#ppt_h"/>
                                          </p:val>
                                        </p:tav>
                                      </p:tavLst>
                                    </p:anim>
                                  </p:childTnLst>
                                </p:cTn>
                              </p:par>
                            </p:childTnLst>
                          </p:cTn>
                        </p:par>
                        <p:par>
                          <p:cTn id="28" fill="hold">
                            <p:stCondLst>
                              <p:cond delay="2100"/>
                            </p:stCondLst>
                            <p:childTnLst>
                              <p:par>
                                <p:cTn id="29" presetID="10" presetClass="entr" presetSubtype="0"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childTnLst>
                          </p:cTn>
                        </p:par>
                        <p:par>
                          <p:cTn id="32" fill="hold">
                            <p:stCondLst>
                              <p:cond delay="2600"/>
                            </p:stCondLst>
                            <p:childTnLst>
                              <p:par>
                                <p:cTn id="33" presetID="23" presetClass="entr" presetSubtype="528" fill="hold" grpId="0" nodeType="afterEffect">
                                  <p:stCondLst>
                                    <p:cond delay="0"/>
                                  </p:stCondLst>
                                  <p:childTnLst>
                                    <p:set>
                                      <p:cBhvr>
                                        <p:cTn id="34" dur="1" fill="hold">
                                          <p:stCondLst>
                                            <p:cond delay="0"/>
                                          </p:stCondLst>
                                        </p:cTn>
                                        <p:tgtEl>
                                          <p:spTgt spid="45074"/>
                                        </p:tgtEl>
                                        <p:attrNameLst>
                                          <p:attrName>style.visibility</p:attrName>
                                        </p:attrNameLst>
                                      </p:cBhvr>
                                      <p:to>
                                        <p:strVal val="visible"/>
                                      </p:to>
                                    </p:set>
                                    <p:anim calcmode="lin" valueType="num">
                                      <p:cBhvr>
                                        <p:cTn id="35" dur="300" fill="hold"/>
                                        <p:tgtEl>
                                          <p:spTgt spid="45074"/>
                                        </p:tgtEl>
                                        <p:attrNameLst>
                                          <p:attrName>ppt_w</p:attrName>
                                        </p:attrNameLst>
                                      </p:cBhvr>
                                      <p:tavLst>
                                        <p:tav tm="0">
                                          <p:val>
                                            <p:fltVal val="0"/>
                                          </p:val>
                                        </p:tav>
                                        <p:tav tm="100000">
                                          <p:val>
                                            <p:strVal val="#ppt_w"/>
                                          </p:val>
                                        </p:tav>
                                      </p:tavLst>
                                    </p:anim>
                                    <p:anim calcmode="lin" valueType="num">
                                      <p:cBhvr>
                                        <p:cTn id="36" dur="300" fill="hold"/>
                                        <p:tgtEl>
                                          <p:spTgt spid="45074"/>
                                        </p:tgtEl>
                                        <p:attrNameLst>
                                          <p:attrName>ppt_h</p:attrName>
                                        </p:attrNameLst>
                                      </p:cBhvr>
                                      <p:tavLst>
                                        <p:tav tm="0">
                                          <p:val>
                                            <p:fltVal val="0"/>
                                          </p:val>
                                        </p:tav>
                                        <p:tav tm="100000">
                                          <p:val>
                                            <p:strVal val="#ppt_h"/>
                                          </p:val>
                                        </p:tav>
                                      </p:tavLst>
                                    </p:anim>
                                    <p:anim calcmode="lin" valueType="num">
                                      <p:cBhvr>
                                        <p:cTn id="37" dur="300" fill="hold"/>
                                        <p:tgtEl>
                                          <p:spTgt spid="45074"/>
                                        </p:tgtEl>
                                        <p:attrNameLst>
                                          <p:attrName>ppt_x</p:attrName>
                                        </p:attrNameLst>
                                      </p:cBhvr>
                                      <p:tavLst>
                                        <p:tav tm="0">
                                          <p:val>
                                            <p:fltVal val="0.5"/>
                                          </p:val>
                                        </p:tav>
                                        <p:tav tm="100000">
                                          <p:val>
                                            <p:strVal val="#ppt_x"/>
                                          </p:val>
                                        </p:tav>
                                      </p:tavLst>
                                    </p:anim>
                                    <p:anim calcmode="lin" valueType="num">
                                      <p:cBhvr>
                                        <p:cTn id="38" dur="300" fill="hold"/>
                                        <p:tgtEl>
                                          <p:spTgt spid="45074"/>
                                        </p:tgtEl>
                                        <p:attrNameLst>
                                          <p:attrName>ppt_y</p:attrName>
                                        </p:attrNameLst>
                                      </p:cBhvr>
                                      <p:tavLst>
                                        <p:tav tm="0">
                                          <p:val>
                                            <p:fltVal val="0.5"/>
                                          </p:val>
                                        </p:tav>
                                        <p:tav tm="100000">
                                          <p:val>
                                            <p:strVal val="#ppt_y"/>
                                          </p:val>
                                        </p:tav>
                                      </p:tavLst>
                                    </p:anim>
                                  </p:childTnLst>
                                </p:cTn>
                              </p:par>
                            </p:childTnLst>
                          </p:cTn>
                        </p:par>
                        <p:par>
                          <p:cTn id="39" fill="hold">
                            <p:stCondLst>
                              <p:cond delay="2900"/>
                            </p:stCondLst>
                            <p:childTnLst>
                              <p:par>
                                <p:cTn id="40" presetID="23" presetClass="entr" presetSubtype="16" fill="hold" grpId="0" nodeType="afterEffect">
                                  <p:stCondLst>
                                    <p:cond delay="0"/>
                                  </p:stCondLst>
                                  <p:childTnLst>
                                    <p:set>
                                      <p:cBhvr>
                                        <p:cTn id="41" dur="1" fill="hold">
                                          <p:stCondLst>
                                            <p:cond delay="0"/>
                                          </p:stCondLst>
                                        </p:cTn>
                                        <p:tgtEl>
                                          <p:spTgt spid="45068"/>
                                        </p:tgtEl>
                                        <p:attrNameLst>
                                          <p:attrName>style.visibility</p:attrName>
                                        </p:attrNameLst>
                                      </p:cBhvr>
                                      <p:to>
                                        <p:strVal val="visible"/>
                                      </p:to>
                                    </p:set>
                                    <p:anim calcmode="lin" valueType="num">
                                      <p:cBhvr>
                                        <p:cTn id="42" dur="300" fill="hold"/>
                                        <p:tgtEl>
                                          <p:spTgt spid="45068"/>
                                        </p:tgtEl>
                                        <p:attrNameLst>
                                          <p:attrName>ppt_w</p:attrName>
                                        </p:attrNameLst>
                                      </p:cBhvr>
                                      <p:tavLst>
                                        <p:tav tm="0">
                                          <p:val>
                                            <p:fltVal val="0"/>
                                          </p:val>
                                        </p:tav>
                                        <p:tav tm="100000">
                                          <p:val>
                                            <p:strVal val="#ppt_w"/>
                                          </p:val>
                                        </p:tav>
                                      </p:tavLst>
                                    </p:anim>
                                    <p:anim calcmode="lin" valueType="num">
                                      <p:cBhvr>
                                        <p:cTn id="43" dur="300" fill="hold"/>
                                        <p:tgtEl>
                                          <p:spTgt spid="45068"/>
                                        </p:tgtEl>
                                        <p:attrNameLst>
                                          <p:attrName>ppt_h</p:attrName>
                                        </p:attrNameLst>
                                      </p:cBhvr>
                                      <p:tavLst>
                                        <p:tav tm="0">
                                          <p:val>
                                            <p:fltVal val="0"/>
                                          </p:val>
                                        </p:tav>
                                        <p:tav tm="100000">
                                          <p:val>
                                            <p:strVal val="#ppt_h"/>
                                          </p:val>
                                        </p:tav>
                                      </p:tavLst>
                                    </p:anim>
                                  </p:childTnLst>
                                </p:cTn>
                              </p:par>
                            </p:childTnLst>
                          </p:cTn>
                        </p:par>
                        <p:par>
                          <p:cTn id="44" fill="hold">
                            <p:stCondLst>
                              <p:cond delay="3200"/>
                            </p:stCondLst>
                            <p:childTnLst>
                              <p:par>
                                <p:cTn id="45" presetID="53" presetClass="entr" presetSubtype="16" fill="hold" grpId="0" nodeType="afterEffect">
                                  <p:stCondLst>
                                    <p:cond delay="0"/>
                                  </p:stCondLst>
                                  <p:childTnLst>
                                    <p:set>
                                      <p:cBhvr>
                                        <p:cTn id="46" dur="1" fill="hold">
                                          <p:stCondLst>
                                            <p:cond delay="0"/>
                                          </p:stCondLst>
                                        </p:cTn>
                                        <p:tgtEl>
                                          <p:spTgt spid="45069"/>
                                        </p:tgtEl>
                                        <p:attrNameLst>
                                          <p:attrName>style.visibility</p:attrName>
                                        </p:attrNameLst>
                                      </p:cBhvr>
                                      <p:to>
                                        <p:strVal val="visible"/>
                                      </p:to>
                                    </p:set>
                                    <p:anim calcmode="lin" valueType="num">
                                      <p:cBhvr>
                                        <p:cTn id="47" dur="500" fill="hold"/>
                                        <p:tgtEl>
                                          <p:spTgt spid="45069"/>
                                        </p:tgtEl>
                                        <p:attrNameLst>
                                          <p:attrName>ppt_w</p:attrName>
                                        </p:attrNameLst>
                                      </p:cBhvr>
                                      <p:tavLst>
                                        <p:tav tm="0">
                                          <p:val>
                                            <p:fltVal val="0"/>
                                          </p:val>
                                        </p:tav>
                                        <p:tav tm="100000">
                                          <p:val>
                                            <p:strVal val="#ppt_w"/>
                                          </p:val>
                                        </p:tav>
                                      </p:tavLst>
                                    </p:anim>
                                    <p:anim calcmode="lin" valueType="num">
                                      <p:cBhvr>
                                        <p:cTn id="48" dur="500" fill="hold"/>
                                        <p:tgtEl>
                                          <p:spTgt spid="45069"/>
                                        </p:tgtEl>
                                        <p:attrNameLst>
                                          <p:attrName>ppt_h</p:attrName>
                                        </p:attrNameLst>
                                      </p:cBhvr>
                                      <p:tavLst>
                                        <p:tav tm="0">
                                          <p:val>
                                            <p:fltVal val="0"/>
                                          </p:val>
                                        </p:tav>
                                        <p:tav tm="100000">
                                          <p:val>
                                            <p:strVal val="#ppt_h"/>
                                          </p:val>
                                        </p:tav>
                                      </p:tavLst>
                                    </p:anim>
                                    <p:animEffect transition="in" filter="fade">
                                      <p:cBhvr>
                                        <p:cTn id="49" dur="500"/>
                                        <p:tgtEl>
                                          <p:spTgt spid="45069"/>
                                        </p:tgtEl>
                                      </p:cBhvr>
                                    </p:animEffect>
                                  </p:childTnLst>
                                </p:cTn>
                              </p:par>
                            </p:childTnLst>
                          </p:cTn>
                        </p:par>
                        <p:par>
                          <p:cTn id="50" fill="hold">
                            <p:stCondLst>
                              <p:cond delay="3700"/>
                            </p:stCondLst>
                            <p:childTnLst>
                              <p:par>
                                <p:cTn id="51" presetID="23" presetClass="entr" presetSubtype="16"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p:cTn id="53" dur="300" fill="hold"/>
                                        <p:tgtEl>
                                          <p:spTgt spid="42"/>
                                        </p:tgtEl>
                                        <p:attrNameLst>
                                          <p:attrName>ppt_w</p:attrName>
                                        </p:attrNameLst>
                                      </p:cBhvr>
                                      <p:tavLst>
                                        <p:tav tm="0">
                                          <p:val>
                                            <p:fltVal val="0"/>
                                          </p:val>
                                        </p:tav>
                                        <p:tav tm="100000">
                                          <p:val>
                                            <p:strVal val="#ppt_w"/>
                                          </p:val>
                                        </p:tav>
                                      </p:tavLst>
                                    </p:anim>
                                    <p:anim calcmode="lin" valueType="num">
                                      <p:cBhvr>
                                        <p:cTn id="54" dur="300" fill="hold"/>
                                        <p:tgtEl>
                                          <p:spTgt spid="42"/>
                                        </p:tgtEl>
                                        <p:attrNameLst>
                                          <p:attrName>ppt_h</p:attrName>
                                        </p:attrNameLst>
                                      </p:cBhvr>
                                      <p:tavLst>
                                        <p:tav tm="0">
                                          <p:val>
                                            <p:fltVal val="0"/>
                                          </p:val>
                                        </p:tav>
                                        <p:tav tm="100000">
                                          <p:val>
                                            <p:strVal val="#ppt_h"/>
                                          </p:val>
                                        </p:tav>
                                      </p:tavLst>
                                    </p:anim>
                                  </p:childTnLst>
                                </p:cTn>
                              </p:par>
                            </p:childTnLst>
                          </p:cTn>
                        </p:par>
                        <p:par>
                          <p:cTn id="55" fill="hold">
                            <p:stCondLst>
                              <p:cond delay="4000"/>
                            </p:stCondLst>
                            <p:childTnLst>
                              <p:par>
                                <p:cTn id="56" presetID="10" presetClass="entr" presetSubtype="0"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childTnLst>
                          </p:cTn>
                        </p:par>
                        <p:par>
                          <p:cTn id="59" fill="hold">
                            <p:stCondLst>
                              <p:cond delay="4500"/>
                            </p:stCondLst>
                            <p:childTnLst>
                              <p:par>
                                <p:cTn id="60" presetID="23" presetClass="entr" presetSubtype="528" fill="hold" grpId="0" nodeType="afterEffect">
                                  <p:stCondLst>
                                    <p:cond delay="0"/>
                                  </p:stCondLst>
                                  <p:childTnLst>
                                    <p:set>
                                      <p:cBhvr>
                                        <p:cTn id="61" dur="1" fill="hold">
                                          <p:stCondLst>
                                            <p:cond delay="0"/>
                                          </p:stCondLst>
                                        </p:cTn>
                                        <p:tgtEl>
                                          <p:spTgt spid="45075"/>
                                        </p:tgtEl>
                                        <p:attrNameLst>
                                          <p:attrName>style.visibility</p:attrName>
                                        </p:attrNameLst>
                                      </p:cBhvr>
                                      <p:to>
                                        <p:strVal val="visible"/>
                                      </p:to>
                                    </p:set>
                                    <p:anim calcmode="lin" valueType="num">
                                      <p:cBhvr>
                                        <p:cTn id="62" dur="300" fill="hold"/>
                                        <p:tgtEl>
                                          <p:spTgt spid="45075"/>
                                        </p:tgtEl>
                                        <p:attrNameLst>
                                          <p:attrName>ppt_w</p:attrName>
                                        </p:attrNameLst>
                                      </p:cBhvr>
                                      <p:tavLst>
                                        <p:tav tm="0">
                                          <p:val>
                                            <p:fltVal val="0"/>
                                          </p:val>
                                        </p:tav>
                                        <p:tav tm="100000">
                                          <p:val>
                                            <p:strVal val="#ppt_w"/>
                                          </p:val>
                                        </p:tav>
                                      </p:tavLst>
                                    </p:anim>
                                    <p:anim calcmode="lin" valueType="num">
                                      <p:cBhvr>
                                        <p:cTn id="63" dur="300" fill="hold"/>
                                        <p:tgtEl>
                                          <p:spTgt spid="45075"/>
                                        </p:tgtEl>
                                        <p:attrNameLst>
                                          <p:attrName>ppt_h</p:attrName>
                                        </p:attrNameLst>
                                      </p:cBhvr>
                                      <p:tavLst>
                                        <p:tav tm="0">
                                          <p:val>
                                            <p:fltVal val="0"/>
                                          </p:val>
                                        </p:tav>
                                        <p:tav tm="100000">
                                          <p:val>
                                            <p:strVal val="#ppt_h"/>
                                          </p:val>
                                        </p:tav>
                                      </p:tavLst>
                                    </p:anim>
                                    <p:anim calcmode="lin" valueType="num">
                                      <p:cBhvr>
                                        <p:cTn id="64" dur="300" fill="hold"/>
                                        <p:tgtEl>
                                          <p:spTgt spid="45075"/>
                                        </p:tgtEl>
                                        <p:attrNameLst>
                                          <p:attrName>ppt_x</p:attrName>
                                        </p:attrNameLst>
                                      </p:cBhvr>
                                      <p:tavLst>
                                        <p:tav tm="0">
                                          <p:val>
                                            <p:fltVal val="0.5"/>
                                          </p:val>
                                        </p:tav>
                                        <p:tav tm="100000">
                                          <p:val>
                                            <p:strVal val="#ppt_x"/>
                                          </p:val>
                                        </p:tav>
                                      </p:tavLst>
                                    </p:anim>
                                    <p:anim calcmode="lin" valueType="num">
                                      <p:cBhvr>
                                        <p:cTn id="65" dur="300" fill="hold"/>
                                        <p:tgtEl>
                                          <p:spTgt spid="45075"/>
                                        </p:tgtEl>
                                        <p:attrNameLst>
                                          <p:attrName>ppt_y</p:attrName>
                                        </p:attrNameLst>
                                      </p:cBhvr>
                                      <p:tavLst>
                                        <p:tav tm="0">
                                          <p:val>
                                            <p:fltVal val="0.5"/>
                                          </p:val>
                                        </p:tav>
                                        <p:tav tm="100000">
                                          <p:val>
                                            <p:strVal val="#ppt_y"/>
                                          </p:val>
                                        </p:tav>
                                      </p:tavLst>
                                    </p:anim>
                                  </p:childTnLst>
                                </p:cTn>
                              </p:par>
                            </p:childTnLst>
                          </p:cTn>
                        </p:par>
                        <p:par>
                          <p:cTn id="66" fill="hold">
                            <p:stCondLst>
                              <p:cond delay="4800"/>
                            </p:stCondLst>
                            <p:childTnLst>
                              <p:par>
                                <p:cTn id="67" presetID="23" presetClass="entr" presetSubtype="16" fill="hold" grpId="0" nodeType="afterEffect">
                                  <p:stCondLst>
                                    <p:cond delay="0"/>
                                  </p:stCondLst>
                                  <p:childTnLst>
                                    <p:set>
                                      <p:cBhvr>
                                        <p:cTn id="68" dur="1" fill="hold">
                                          <p:stCondLst>
                                            <p:cond delay="0"/>
                                          </p:stCondLst>
                                        </p:cTn>
                                        <p:tgtEl>
                                          <p:spTgt spid="45062"/>
                                        </p:tgtEl>
                                        <p:attrNameLst>
                                          <p:attrName>style.visibility</p:attrName>
                                        </p:attrNameLst>
                                      </p:cBhvr>
                                      <p:to>
                                        <p:strVal val="visible"/>
                                      </p:to>
                                    </p:set>
                                    <p:anim calcmode="lin" valueType="num">
                                      <p:cBhvr>
                                        <p:cTn id="69" dur="300" fill="hold"/>
                                        <p:tgtEl>
                                          <p:spTgt spid="45062"/>
                                        </p:tgtEl>
                                        <p:attrNameLst>
                                          <p:attrName>ppt_w</p:attrName>
                                        </p:attrNameLst>
                                      </p:cBhvr>
                                      <p:tavLst>
                                        <p:tav tm="0">
                                          <p:val>
                                            <p:fltVal val="0"/>
                                          </p:val>
                                        </p:tav>
                                        <p:tav tm="100000">
                                          <p:val>
                                            <p:strVal val="#ppt_w"/>
                                          </p:val>
                                        </p:tav>
                                      </p:tavLst>
                                    </p:anim>
                                    <p:anim calcmode="lin" valueType="num">
                                      <p:cBhvr>
                                        <p:cTn id="70" dur="300" fill="hold"/>
                                        <p:tgtEl>
                                          <p:spTgt spid="45062"/>
                                        </p:tgtEl>
                                        <p:attrNameLst>
                                          <p:attrName>ppt_h</p:attrName>
                                        </p:attrNameLst>
                                      </p:cBhvr>
                                      <p:tavLst>
                                        <p:tav tm="0">
                                          <p:val>
                                            <p:fltVal val="0"/>
                                          </p:val>
                                        </p:tav>
                                        <p:tav tm="100000">
                                          <p:val>
                                            <p:strVal val="#ppt_h"/>
                                          </p:val>
                                        </p:tav>
                                      </p:tavLst>
                                    </p:anim>
                                  </p:childTnLst>
                                </p:cTn>
                              </p:par>
                            </p:childTnLst>
                          </p:cTn>
                        </p:par>
                        <p:par>
                          <p:cTn id="71" fill="hold">
                            <p:stCondLst>
                              <p:cond delay="5100"/>
                            </p:stCondLst>
                            <p:childTnLst>
                              <p:par>
                                <p:cTn id="72" presetID="53" presetClass="entr" presetSubtype="16" fill="hold" grpId="0" nodeType="afterEffect">
                                  <p:stCondLst>
                                    <p:cond delay="0"/>
                                  </p:stCondLst>
                                  <p:childTnLst>
                                    <p:set>
                                      <p:cBhvr>
                                        <p:cTn id="73" dur="1" fill="hold">
                                          <p:stCondLst>
                                            <p:cond delay="0"/>
                                          </p:stCondLst>
                                        </p:cTn>
                                        <p:tgtEl>
                                          <p:spTgt spid="45063"/>
                                        </p:tgtEl>
                                        <p:attrNameLst>
                                          <p:attrName>style.visibility</p:attrName>
                                        </p:attrNameLst>
                                      </p:cBhvr>
                                      <p:to>
                                        <p:strVal val="visible"/>
                                      </p:to>
                                    </p:set>
                                    <p:anim calcmode="lin" valueType="num">
                                      <p:cBhvr>
                                        <p:cTn id="74" dur="500" fill="hold"/>
                                        <p:tgtEl>
                                          <p:spTgt spid="45063"/>
                                        </p:tgtEl>
                                        <p:attrNameLst>
                                          <p:attrName>ppt_w</p:attrName>
                                        </p:attrNameLst>
                                      </p:cBhvr>
                                      <p:tavLst>
                                        <p:tav tm="0">
                                          <p:val>
                                            <p:fltVal val="0"/>
                                          </p:val>
                                        </p:tav>
                                        <p:tav tm="100000">
                                          <p:val>
                                            <p:strVal val="#ppt_w"/>
                                          </p:val>
                                        </p:tav>
                                      </p:tavLst>
                                    </p:anim>
                                    <p:anim calcmode="lin" valueType="num">
                                      <p:cBhvr>
                                        <p:cTn id="75" dur="500" fill="hold"/>
                                        <p:tgtEl>
                                          <p:spTgt spid="45063"/>
                                        </p:tgtEl>
                                        <p:attrNameLst>
                                          <p:attrName>ppt_h</p:attrName>
                                        </p:attrNameLst>
                                      </p:cBhvr>
                                      <p:tavLst>
                                        <p:tav tm="0">
                                          <p:val>
                                            <p:fltVal val="0"/>
                                          </p:val>
                                        </p:tav>
                                        <p:tav tm="100000">
                                          <p:val>
                                            <p:strVal val="#ppt_h"/>
                                          </p:val>
                                        </p:tav>
                                      </p:tavLst>
                                    </p:anim>
                                    <p:animEffect transition="in" filter="fade">
                                      <p:cBhvr>
                                        <p:cTn id="76" dur="500"/>
                                        <p:tgtEl>
                                          <p:spTgt spid="45063"/>
                                        </p:tgtEl>
                                      </p:cBhvr>
                                    </p:animEffect>
                                  </p:childTnLst>
                                </p:cTn>
                              </p:par>
                            </p:childTnLst>
                          </p:cTn>
                        </p:par>
                        <p:par>
                          <p:cTn id="77" fill="hold">
                            <p:stCondLst>
                              <p:cond delay="5600"/>
                            </p:stCondLst>
                            <p:childTnLst>
                              <p:par>
                                <p:cTn id="78" presetID="23" presetClass="entr" presetSubtype="16" fill="hold" grpId="0" nodeType="afterEffect">
                                  <p:stCondLst>
                                    <p:cond delay="0"/>
                                  </p:stCondLst>
                                  <p:childTnLst>
                                    <p:set>
                                      <p:cBhvr>
                                        <p:cTn id="79" dur="1" fill="hold">
                                          <p:stCondLst>
                                            <p:cond delay="0"/>
                                          </p:stCondLst>
                                        </p:cTn>
                                        <p:tgtEl>
                                          <p:spTgt spid="44"/>
                                        </p:tgtEl>
                                        <p:attrNameLst>
                                          <p:attrName>style.visibility</p:attrName>
                                        </p:attrNameLst>
                                      </p:cBhvr>
                                      <p:to>
                                        <p:strVal val="visible"/>
                                      </p:to>
                                    </p:set>
                                    <p:anim calcmode="lin" valueType="num">
                                      <p:cBhvr>
                                        <p:cTn id="80" dur="300" fill="hold"/>
                                        <p:tgtEl>
                                          <p:spTgt spid="44"/>
                                        </p:tgtEl>
                                        <p:attrNameLst>
                                          <p:attrName>ppt_w</p:attrName>
                                        </p:attrNameLst>
                                      </p:cBhvr>
                                      <p:tavLst>
                                        <p:tav tm="0">
                                          <p:val>
                                            <p:fltVal val="0"/>
                                          </p:val>
                                        </p:tav>
                                        <p:tav tm="100000">
                                          <p:val>
                                            <p:strVal val="#ppt_w"/>
                                          </p:val>
                                        </p:tav>
                                      </p:tavLst>
                                    </p:anim>
                                    <p:anim calcmode="lin" valueType="num">
                                      <p:cBhvr>
                                        <p:cTn id="81" dur="300" fill="hold"/>
                                        <p:tgtEl>
                                          <p:spTgt spid="44"/>
                                        </p:tgtEl>
                                        <p:attrNameLst>
                                          <p:attrName>ppt_h</p:attrName>
                                        </p:attrNameLst>
                                      </p:cBhvr>
                                      <p:tavLst>
                                        <p:tav tm="0">
                                          <p:val>
                                            <p:fltVal val="0"/>
                                          </p:val>
                                        </p:tav>
                                        <p:tav tm="100000">
                                          <p:val>
                                            <p:strVal val="#ppt_h"/>
                                          </p:val>
                                        </p:tav>
                                      </p:tavLst>
                                    </p:anim>
                                  </p:childTnLst>
                                </p:cTn>
                              </p:par>
                            </p:childTnLst>
                          </p:cTn>
                        </p:par>
                        <p:par>
                          <p:cTn id="82" fill="hold">
                            <p:stCondLst>
                              <p:cond delay="5900"/>
                            </p:stCondLst>
                            <p:childTnLst>
                              <p:par>
                                <p:cTn id="83" presetID="10" presetClass="entr" presetSubtype="0" fill="hold" grpId="0" nodeType="after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500"/>
                                        <p:tgtEl>
                                          <p:spTgt spid="43"/>
                                        </p:tgtEl>
                                      </p:cBhvr>
                                    </p:animEffect>
                                  </p:childTnLst>
                                </p:cTn>
                              </p:par>
                            </p:childTnLst>
                          </p:cTn>
                        </p:par>
                        <p:par>
                          <p:cTn id="86" fill="hold">
                            <p:stCondLst>
                              <p:cond delay="6400"/>
                            </p:stCondLst>
                            <p:childTnLst>
                              <p:par>
                                <p:cTn id="87" presetID="23" presetClass="entr" presetSubtype="528" fill="hold" grpId="0" nodeType="afterEffect">
                                  <p:stCondLst>
                                    <p:cond delay="0"/>
                                  </p:stCondLst>
                                  <p:childTnLst>
                                    <p:set>
                                      <p:cBhvr>
                                        <p:cTn id="88" dur="1" fill="hold">
                                          <p:stCondLst>
                                            <p:cond delay="0"/>
                                          </p:stCondLst>
                                        </p:cTn>
                                        <p:tgtEl>
                                          <p:spTgt spid="45076"/>
                                        </p:tgtEl>
                                        <p:attrNameLst>
                                          <p:attrName>style.visibility</p:attrName>
                                        </p:attrNameLst>
                                      </p:cBhvr>
                                      <p:to>
                                        <p:strVal val="visible"/>
                                      </p:to>
                                    </p:set>
                                    <p:anim calcmode="lin" valueType="num">
                                      <p:cBhvr>
                                        <p:cTn id="89" dur="300" fill="hold"/>
                                        <p:tgtEl>
                                          <p:spTgt spid="45076"/>
                                        </p:tgtEl>
                                        <p:attrNameLst>
                                          <p:attrName>ppt_w</p:attrName>
                                        </p:attrNameLst>
                                      </p:cBhvr>
                                      <p:tavLst>
                                        <p:tav tm="0">
                                          <p:val>
                                            <p:fltVal val="0"/>
                                          </p:val>
                                        </p:tav>
                                        <p:tav tm="100000">
                                          <p:val>
                                            <p:strVal val="#ppt_w"/>
                                          </p:val>
                                        </p:tav>
                                      </p:tavLst>
                                    </p:anim>
                                    <p:anim calcmode="lin" valueType="num">
                                      <p:cBhvr>
                                        <p:cTn id="90" dur="300" fill="hold"/>
                                        <p:tgtEl>
                                          <p:spTgt spid="45076"/>
                                        </p:tgtEl>
                                        <p:attrNameLst>
                                          <p:attrName>ppt_h</p:attrName>
                                        </p:attrNameLst>
                                      </p:cBhvr>
                                      <p:tavLst>
                                        <p:tav tm="0">
                                          <p:val>
                                            <p:fltVal val="0"/>
                                          </p:val>
                                        </p:tav>
                                        <p:tav tm="100000">
                                          <p:val>
                                            <p:strVal val="#ppt_h"/>
                                          </p:val>
                                        </p:tav>
                                      </p:tavLst>
                                    </p:anim>
                                    <p:anim calcmode="lin" valueType="num">
                                      <p:cBhvr>
                                        <p:cTn id="91" dur="300" fill="hold"/>
                                        <p:tgtEl>
                                          <p:spTgt spid="45076"/>
                                        </p:tgtEl>
                                        <p:attrNameLst>
                                          <p:attrName>ppt_x</p:attrName>
                                        </p:attrNameLst>
                                      </p:cBhvr>
                                      <p:tavLst>
                                        <p:tav tm="0">
                                          <p:val>
                                            <p:fltVal val="0.5"/>
                                          </p:val>
                                        </p:tav>
                                        <p:tav tm="100000">
                                          <p:val>
                                            <p:strVal val="#ppt_x"/>
                                          </p:val>
                                        </p:tav>
                                      </p:tavLst>
                                    </p:anim>
                                    <p:anim calcmode="lin" valueType="num">
                                      <p:cBhvr>
                                        <p:cTn id="92" dur="300" fill="hold"/>
                                        <p:tgtEl>
                                          <p:spTgt spid="45076"/>
                                        </p:tgtEl>
                                        <p:attrNameLst>
                                          <p:attrName>ppt_y</p:attrName>
                                        </p:attrNameLst>
                                      </p:cBhvr>
                                      <p:tavLst>
                                        <p:tav tm="0">
                                          <p:val>
                                            <p:fltVal val="0.5"/>
                                          </p:val>
                                        </p:tav>
                                        <p:tav tm="100000">
                                          <p:val>
                                            <p:strVal val="#ppt_y"/>
                                          </p:val>
                                        </p:tav>
                                      </p:tavLst>
                                    </p:anim>
                                  </p:childTnLst>
                                </p:cTn>
                              </p:par>
                            </p:childTnLst>
                          </p:cTn>
                        </p:par>
                        <p:par>
                          <p:cTn id="93" fill="hold">
                            <p:stCondLst>
                              <p:cond delay="6700"/>
                            </p:stCondLst>
                            <p:childTnLst>
                              <p:par>
                                <p:cTn id="94" presetID="23" presetClass="entr" presetSubtype="16" fill="hold" grpId="0" nodeType="afterEffect">
                                  <p:stCondLst>
                                    <p:cond delay="0"/>
                                  </p:stCondLst>
                                  <p:childTnLst>
                                    <p:set>
                                      <p:cBhvr>
                                        <p:cTn id="95" dur="1" fill="hold">
                                          <p:stCondLst>
                                            <p:cond delay="0"/>
                                          </p:stCondLst>
                                        </p:cTn>
                                        <p:tgtEl>
                                          <p:spTgt spid="45065"/>
                                        </p:tgtEl>
                                        <p:attrNameLst>
                                          <p:attrName>style.visibility</p:attrName>
                                        </p:attrNameLst>
                                      </p:cBhvr>
                                      <p:to>
                                        <p:strVal val="visible"/>
                                      </p:to>
                                    </p:set>
                                    <p:anim calcmode="lin" valueType="num">
                                      <p:cBhvr>
                                        <p:cTn id="96" dur="300" fill="hold"/>
                                        <p:tgtEl>
                                          <p:spTgt spid="45065"/>
                                        </p:tgtEl>
                                        <p:attrNameLst>
                                          <p:attrName>ppt_w</p:attrName>
                                        </p:attrNameLst>
                                      </p:cBhvr>
                                      <p:tavLst>
                                        <p:tav tm="0">
                                          <p:val>
                                            <p:fltVal val="0"/>
                                          </p:val>
                                        </p:tav>
                                        <p:tav tm="100000">
                                          <p:val>
                                            <p:strVal val="#ppt_w"/>
                                          </p:val>
                                        </p:tav>
                                      </p:tavLst>
                                    </p:anim>
                                    <p:anim calcmode="lin" valueType="num">
                                      <p:cBhvr>
                                        <p:cTn id="97" dur="300" fill="hold"/>
                                        <p:tgtEl>
                                          <p:spTgt spid="45065"/>
                                        </p:tgtEl>
                                        <p:attrNameLst>
                                          <p:attrName>ppt_h</p:attrName>
                                        </p:attrNameLst>
                                      </p:cBhvr>
                                      <p:tavLst>
                                        <p:tav tm="0">
                                          <p:val>
                                            <p:fltVal val="0"/>
                                          </p:val>
                                        </p:tav>
                                        <p:tav tm="100000">
                                          <p:val>
                                            <p:strVal val="#ppt_h"/>
                                          </p:val>
                                        </p:tav>
                                      </p:tavLst>
                                    </p:anim>
                                  </p:childTnLst>
                                </p:cTn>
                              </p:par>
                            </p:childTnLst>
                          </p:cTn>
                        </p:par>
                        <p:par>
                          <p:cTn id="98" fill="hold">
                            <p:stCondLst>
                              <p:cond delay="7000"/>
                            </p:stCondLst>
                            <p:childTnLst>
                              <p:par>
                                <p:cTn id="99" presetID="53" presetClass="entr" presetSubtype="16" fill="hold" grpId="0" nodeType="afterEffect">
                                  <p:stCondLst>
                                    <p:cond delay="0"/>
                                  </p:stCondLst>
                                  <p:childTnLst>
                                    <p:set>
                                      <p:cBhvr>
                                        <p:cTn id="100" dur="1" fill="hold">
                                          <p:stCondLst>
                                            <p:cond delay="0"/>
                                          </p:stCondLst>
                                        </p:cTn>
                                        <p:tgtEl>
                                          <p:spTgt spid="45066"/>
                                        </p:tgtEl>
                                        <p:attrNameLst>
                                          <p:attrName>style.visibility</p:attrName>
                                        </p:attrNameLst>
                                      </p:cBhvr>
                                      <p:to>
                                        <p:strVal val="visible"/>
                                      </p:to>
                                    </p:set>
                                    <p:anim calcmode="lin" valueType="num">
                                      <p:cBhvr>
                                        <p:cTn id="101" dur="500" fill="hold"/>
                                        <p:tgtEl>
                                          <p:spTgt spid="45066"/>
                                        </p:tgtEl>
                                        <p:attrNameLst>
                                          <p:attrName>ppt_w</p:attrName>
                                        </p:attrNameLst>
                                      </p:cBhvr>
                                      <p:tavLst>
                                        <p:tav tm="0">
                                          <p:val>
                                            <p:fltVal val="0"/>
                                          </p:val>
                                        </p:tav>
                                        <p:tav tm="100000">
                                          <p:val>
                                            <p:strVal val="#ppt_w"/>
                                          </p:val>
                                        </p:tav>
                                      </p:tavLst>
                                    </p:anim>
                                    <p:anim calcmode="lin" valueType="num">
                                      <p:cBhvr>
                                        <p:cTn id="102" dur="500" fill="hold"/>
                                        <p:tgtEl>
                                          <p:spTgt spid="45066"/>
                                        </p:tgtEl>
                                        <p:attrNameLst>
                                          <p:attrName>ppt_h</p:attrName>
                                        </p:attrNameLst>
                                      </p:cBhvr>
                                      <p:tavLst>
                                        <p:tav tm="0">
                                          <p:val>
                                            <p:fltVal val="0"/>
                                          </p:val>
                                        </p:tav>
                                        <p:tav tm="100000">
                                          <p:val>
                                            <p:strVal val="#ppt_h"/>
                                          </p:val>
                                        </p:tav>
                                      </p:tavLst>
                                    </p:anim>
                                    <p:animEffect transition="in" filter="fade">
                                      <p:cBhvr>
                                        <p:cTn id="103" dur="500"/>
                                        <p:tgtEl>
                                          <p:spTgt spid="45066"/>
                                        </p:tgtEl>
                                      </p:cBhvr>
                                    </p:animEffect>
                                  </p:childTnLst>
                                </p:cTn>
                              </p:par>
                            </p:childTnLst>
                          </p:cTn>
                        </p:par>
                        <p:par>
                          <p:cTn id="104" fill="hold">
                            <p:stCondLst>
                              <p:cond delay="7500"/>
                            </p:stCondLst>
                            <p:childTnLst>
                              <p:par>
                                <p:cTn id="105" presetID="23" presetClass="entr" presetSubtype="16" fill="hold" grpId="0" nodeType="afterEffect">
                                  <p:stCondLst>
                                    <p:cond delay="0"/>
                                  </p:stCondLst>
                                  <p:childTnLst>
                                    <p:set>
                                      <p:cBhvr>
                                        <p:cTn id="106" dur="1" fill="hold">
                                          <p:stCondLst>
                                            <p:cond delay="0"/>
                                          </p:stCondLst>
                                        </p:cTn>
                                        <p:tgtEl>
                                          <p:spTgt spid="46"/>
                                        </p:tgtEl>
                                        <p:attrNameLst>
                                          <p:attrName>style.visibility</p:attrName>
                                        </p:attrNameLst>
                                      </p:cBhvr>
                                      <p:to>
                                        <p:strVal val="visible"/>
                                      </p:to>
                                    </p:set>
                                    <p:anim calcmode="lin" valueType="num">
                                      <p:cBhvr>
                                        <p:cTn id="107" dur="300" fill="hold"/>
                                        <p:tgtEl>
                                          <p:spTgt spid="46"/>
                                        </p:tgtEl>
                                        <p:attrNameLst>
                                          <p:attrName>ppt_w</p:attrName>
                                        </p:attrNameLst>
                                      </p:cBhvr>
                                      <p:tavLst>
                                        <p:tav tm="0">
                                          <p:val>
                                            <p:fltVal val="0"/>
                                          </p:val>
                                        </p:tav>
                                        <p:tav tm="100000">
                                          <p:val>
                                            <p:strVal val="#ppt_w"/>
                                          </p:val>
                                        </p:tav>
                                      </p:tavLst>
                                    </p:anim>
                                    <p:anim calcmode="lin" valueType="num">
                                      <p:cBhvr>
                                        <p:cTn id="108" dur="300" fill="hold"/>
                                        <p:tgtEl>
                                          <p:spTgt spid="46"/>
                                        </p:tgtEl>
                                        <p:attrNameLst>
                                          <p:attrName>ppt_h</p:attrName>
                                        </p:attrNameLst>
                                      </p:cBhvr>
                                      <p:tavLst>
                                        <p:tav tm="0">
                                          <p:val>
                                            <p:fltVal val="0"/>
                                          </p:val>
                                        </p:tav>
                                        <p:tav tm="100000">
                                          <p:val>
                                            <p:strVal val="#ppt_h"/>
                                          </p:val>
                                        </p:tav>
                                      </p:tavLst>
                                    </p:anim>
                                  </p:childTnLst>
                                </p:cTn>
                              </p:par>
                            </p:childTnLst>
                          </p:cTn>
                        </p:par>
                        <p:par>
                          <p:cTn id="109" fill="hold">
                            <p:stCondLst>
                              <p:cond delay="7800"/>
                            </p:stCondLst>
                            <p:childTnLst>
                              <p:par>
                                <p:cTn id="110" presetID="10" presetClass="entr" presetSubtype="0" fill="hold" grpId="0" nodeType="afterEffect">
                                  <p:stCondLst>
                                    <p:cond delay="0"/>
                                  </p:stCondLst>
                                  <p:childTnLst>
                                    <p:set>
                                      <p:cBhvr>
                                        <p:cTn id="111" dur="1" fill="hold">
                                          <p:stCondLst>
                                            <p:cond delay="0"/>
                                          </p:stCondLst>
                                        </p:cTn>
                                        <p:tgtEl>
                                          <p:spTgt spid="45"/>
                                        </p:tgtEl>
                                        <p:attrNameLst>
                                          <p:attrName>style.visibility</p:attrName>
                                        </p:attrNameLst>
                                      </p:cBhvr>
                                      <p:to>
                                        <p:strVal val="visible"/>
                                      </p:to>
                                    </p:set>
                                    <p:animEffect transition="in" filter="fade">
                                      <p:cBhvr>
                                        <p:cTn id="112" dur="500"/>
                                        <p:tgtEl>
                                          <p:spTgt spid="45"/>
                                        </p:tgtEl>
                                      </p:cBhvr>
                                    </p:animEffect>
                                  </p:childTnLst>
                                </p:cTn>
                              </p:par>
                            </p:childTnLst>
                          </p:cTn>
                        </p:par>
                        <p:par>
                          <p:cTn id="113" fill="hold">
                            <p:stCondLst>
                              <p:cond delay="8300"/>
                            </p:stCondLst>
                            <p:childTnLst>
                              <p:par>
                                <p:cTn id="114" presetID="23" presetClass="entr" presetSubtype="528" fill="hold" grpId="0" nodeType="afterEffect">
                                  <p:stCondLst>
                                    <p:cond delay="0"/>
                                  </p:stCondLst>
                                  <p:childTnLst>
                                    <p:set>
                                      <p:cBhvr>
                                        <p:cTn id="115" dur="1" fill="hold">
                                          <p:stCondLst>
                                            <p:cond delay="0"/>
                                          </p:stCondLst>
                                        </p:cTn>
                                        <p:tgtEl>
                                          <p:spTgt spid="45077"/>
                                        </p:tgtEl>
                                        <p:attrNameLst>
                                          <p:attrName>style.visibility</p:attrName>
                                        </p:attrNameLst>
                                      </p:cBhvr>
                                      <p:to>
                                        <p:strVal val="visible"/>
                                      </p:to>
                                    </p:set>
                                    <p:anim calcmode="lin" valueType="num">
                                      <p:cBhvr>
                                        <p:cTn id="116" dur="300" fill="hold"/>
                                        <p:tgtEl>
                                          <p:spTgt spid="45077"/>
                                        </p:tgtEl>
                                        <p:attrNameLst>
                                          <p:attrName>ppt_w</p:attrName>
                                        </p:attrNameLst>
                                      </p:cBhvr>
                                      <p:tavLst>
                                        <p:tav tm="0">
                                          <p:val>
                                            <p:fltVal val="0"/>
                                          </p:val>
                                        </p:tav>
                                        <p:tav tm="100000">
                                          <p:val>
                                            <p:strVal val="#ppt_w"/>
                                          </p:val>
                                        </p:tav>
                                      </p:tavLst>
                                    </p:anim>
                                    <p:anim calcmode="lin" valueType="num">
                                      <p:cBhvr>
                                        <p:cTn id="117" dur="300" fill="hold"/>
                                        <p:tgtEl>
                                          <p:spTgt spid="45077"/>
                                        </p:tgtEl>
                                        <p:attrNameLst>
                                          <p:attrName>ppt_h</p:attrName>
                                        </p:attrNameLst>
                                      </p:cBhvr>
                                      <p:tavLst>
                                        <p:tav tm="0">
                                          <p:val>
                                            <p:fltVal val="0"/>
                                          </p:val>
                                        </p:tav>
                                        <p:tav tm="100000">
                                          <p:val>
                                            <p:strVal val="#ppt_h"/>
                                          </p:val>
                                        </p:tav>
                                      </p:tavLst>
                                    </p:anim>
                                    <p:anim calcmode="lin" valueType="num">
                                      <p:cBhvr>
                                        <p:cTn id="118" dur="300" fill="hold"/>
                                        <p:tgtEl>
                                          <p:spTgt spid="45077"/>
                                        </p:tgtEl>
                                        <p:attrNameLst>
                                          <p:attrName>ppt_x</p:attrName>
                                        </p:attrNameLst>
                                      </p:cBhvr>
                                      <p:tavLst>
                                        <p:tav tm="0">
                                          <p:val>
                                            <p:fltVal val="0.5"/>
                                          </p:val>
                                        </p:tav>
                                        <p:tav tm="100000">
                                          <p:val>
                                            <p:strVal val="#ppt_x"/>
                                          </p:val>
                                        </p:tav>
                                      </p:tavLst>
                                    </p:anim>
                                    <p:anim calcmode="lin" valueType="num">
                                      <p:cBhvr>
                                        <p:cTn id="119" dur="300" fill="hold"/>
                                        <p:tgtEl>
                                          <p:spTgt spid="45077"/>
                                        </p:tgtEl>
                                        <p:attrNameLst>
                                          <p:attrName>ppt_y</p:attrName>
                                        </p:attrNameLst>
                                      </p:cBhvr>
                                      <p:tavLst>
                                        <p:tav tm="0">
                                          <p:val>
                                            <p:fltVal val="0.5"/>
                                          </p:val>
                                        </p:tav>
                                        <p:tav tm="100000">
                                          <p:val>
                                            <p:strVal val="#ppt_y"/>
                                          </p:val>
                                        </p:tav>
                                      </p:tavLst>
                                    </p:anim>
                                  </p:childTnLst>
                                </p:cTn>
                              </p:par>
                            </p:childTnLst>
                          </p:cTn>
                        </p:par>
                        <p:par>
                          <p:cTn id="120" fill="hold">
                            <p:stCondLst>
                              <p:cond delay="8600"/>
                            </p:stCondLst>
                            <p:childTnLst>
                              <p:par>
                                <p:cTn id="121" presetID="23" presetClass="entr" presetSubtype="16" fill="hold" grpId="0" nodeType="afterEffect">
                                  <p:stCondLst>
                                    <p:cond delay="0"/>
                                  </p:stCondLst>
                                  <p:childTnLst>
                                    <p:set>
                                      <p:cBhvr>
                                        <p:cTn id="122" dur="1" fill="hold">
                                          <p:stCondLst>
                                            <p:cond delay="0"/>
                                          </p:stCondLst>
                                        </p:cTn>
                                        <p:tgtEl>
                                          <p:spTgt spid="45059"/>
                                        </p:tgtEl>
                                        <p:attrNameLst>
                                          <p:attrName>style.visibility</p:attrName>
                                        </p:attrNameLst>
                                      </p:cBhvr>
                                      <p:to>
                                        <p:strVal val="visible"/>
                                      </p:to>
                                    </p:set>
                                    <p:anim calcmode="lin" valueType="num">
                                      <p:cBhvr>
                                        <p:cTn id="123" dur="300" fill="hold"/>
                                        <p:tgtEl>
                                          <p:spTgt spid="45059"/>
                                        </p:tgtEl>
                                        <p:attrNameLst>
                                          <p:attrName>ppt_w</p:attrName>
                                        </p:attrNameLst>
                                      </p:cBhvr>
                                      <p:tavLst>
                                        <p:tav tm="0">
                                          <p:val>
                                            <p:fltVal val="0"/>
                                          </p:val>
                                        </p:tav>
                                        <p:tav tm="100000">
                                          <p:val>
                                            <p:strVal val="#ppt_w"/>
                                          </p:val>
                                        </p:tav>
                                      </p:tavLst>
                                    </p:anim>
                                    <p:anim calcmode="lin" valueType="num">
                                      <p:cBhvr>
                                        <p:cTn id="124" dur="300" fill="hold"/>
                                        <p:tgtEl>
                                          <p:spTgt spid="45059"/>
                                        </p:tgtEl>
                                        <p:attrNameLst>
                                          <p:attrName>ppt_h</p:attrName>
                                        </p:attrNameLst>
                                      </p:cBhvr>
                                      <p:tavLst>
                                        <p:tav tm="0">
                                          <p:val>
                                            <p:fltVal val="0"/>
                                          </p:val>
                                        </p:tav>
                                        <p:tav tm="100000">
                                          <p:val>
                                            <p:strVal val="#ppt_h"/>
                                          </p:val>
                                        </p:tav>
                                      </p:tavLst>
                                    </p:anim>
                                  </p:childTnLst>
                                </p:cTn>
                              </p:par>
                            </p:childTnLst>
                          </p:cTn>
                        </p:par>
                        <p:par>
                          <p:cTn id="125" fill="hold">
                            <p:stCondLst>
                              <p:cond delay="8900"/>
                            </p:stCondLst>
                            <p:childTnLst>
                              <p:par>
                                <p:cTn id="126" presetID="53" presetClass="entr" presetSubtype="16" fill="hold" grpId="0" nodeType="afterEffect">
                                  <p:stCondLst>
                                    <p:cond delay="0"/>
                                  </p:stCondLst>
                                  <p:childTnLst>
                                    <p:set>
                                      <p:cBhvr>
                                        <p:cTn id="127" dur="1" fill="hold">
                                          <p:stCondLst>
                                            <p:cond delay="0"/>
                                          </p:stCondLst>
                                        </p:cTn>
                                        <p:tgtEl>
                                          <p:spTgt spid="45060"/>
                                        </p:tgtEl>
                                        <p:attrNameLst>
                                          <p:attrName>style.visibility</p:attrName>
                                        </p:attrNameLst>
                                      </p:cBhvr>
                                      <p:to>
                                        <p:strVal val="visible"/>
                                      </p:to>
                                    </p:set>
                                    <p:anim calcmode="lin" valueType="num">
                                      <p:cBhvr>
                                        <p:cTn id="128" dur="500" fill="hold"/>
                                        <p:tgtEl>
                                          <p:spTgt spid="45060"/>
                                        </p:tgtEl>
                                        <p:attrNameLst>
                                          <p:attrName>ppt_w</p:attrName>
                                        </p:attrNameLst>
                                      </p:cBhvr>
                                      <p:tavLst>
                                        <p:tav tm="0">
                                          <p:val>
                                            <p:fltVal val="0"/>
                                          </p:val>
                                        </p:tav>
                                        <p:tav tm="100000">
                                          <p:val>
                                            <p:strVal val="#ppt_w"/>
                                          </p:val>
                                        </p:tav>
                                      </p:tavLst>
                                    </p:anim>
                                    <p:anim calcmode="lin" valueType="num">
                                      <p:cBhvr>
                                        <p:cTn id="129" dur="500" fill="hold"/>
                                        <p:tgtEl>
                                          <p:spTgt spid="45060"/>
                                        </p:tgtEl>
                                        <p:attrNameLst>
                                          <p:attrName>ppt_h</p:attrName>
                                        </p:attrNameLst>
                                      </p:cBhvr>
                                      <p:tavLst>
                                        <p:tav tm="0">
                                          <p:val>
                                            <p:fltVal val="0"/>
                                          </p:val>
                                        </p:tav>
                                        <p:tav tm="100000">
                                          <p:val>
                                            <p:strVal val="#ppt_h"/>
                                          </p:val>
                                        </p:tav>
                                      </p:tavLst>
                                    </p:anim>
                                    <p:animEffect transition="in" filter="fade">
                                      <p:cBhvr>
                                        <p:cTn id="130" dur="500"/>
                                        <p:tgtEl>
                                          <p:spTgt spid="45060"/>
                                        </p:tgtEl>
                                      </p:cBhvr>
                                    </p:animEffect>
                                  </p:childTnLst>
                                </p:cTn>
                              </p:par>
                            </p:childTnLst>
                          </p:cTn>
                        </p:par>
                        <p:par>
                          <p:cTn id="131" fill="hold">
                            <p:stCondLst>
                              <p:cond delay="9400"/>
                            </p:stCondLst>
                            <p:childTnLst>
                              <p:par>
                                <p:cTn id="132" presetID="23" presetClass="entr" presetSubtype="16" fill="hold" grpId="0" nodeType="afterEffect">
                                  <p:stCondLst>
                                    <p:cond delay="0"/>
                                  </p:stCondLst>
                                  <p:childTnLst>
                                    <p:set>
                                      <p:cBhvr>
                                        <p:cTn id="133" dur="1" fill="hold">
                                          <p:stCondLst>
                                            <p:cond delay="0"/>
                                          </p:stCondLst>
                                        </p:cTn>
                                        <p:tgtEl>
                                          <p:spTgt spid="48"/>
                                        </p:tgtEl>
                                        <p:attrNameLst>
                                          <p:attrName>style.visibility</p:attrName>
                                        </p:attrNameLst>
                                      </p:cBhvr>
                                      <p:to>
                                        <p:strVal val="visible"/>
                                      </p:to>
                                    </p:set>
                                    <p:anim calcmode="lin" valueType="num">
                                      <p:cBhvr>
                                        <p:cTn id="134" dur="300" fill="hold"/>
                                        <p:tgtEl>
                                          <p:spTgt spid="48"/>
                                        </p:tgtEl>
                                        <p:attrNameLst>
                                          <p:attrName>ppt_w</p:attrName>
                                        </p:attrNameLst>
                                      </p:cBhvr>
                                      <p:tavLst>
                                        <p:tav tm="0">
                                          <p:val>
                                            <p:fltVal val="0"/>
                                          </p:val>
                                        </p:tav>
                                        <p:tav tm="100000">
                                          <p:val>
                                            <p:strVal val="#ppt_w"/>
                                          </p:val>
                                        </p:tav>
                                      </p:tavLst>
                                    </p:anim>
                                    <p:anim calcmode="lin" valueType="num">
                                      <p:cBhvr>
                                        <p:cTn id="135" dur="300" fill="hold"/>
                                        <p:tgtEl>
                                          <p:spTgt spid="48"/>
                                        </p:tgtEl>
                                        <p:attrNameLst>
                                          <p:attrName>ppt_h</p:attrName>
                                        </p:attrNameLst>
                                      </p:cBhvr>
                                      <p:tavLst>
                                        <p:tav tm="0">
                                          <p:val>
                                            <p:fltVal val="0"/>
                                          </p:val>
                                        </p:tav>
                                        <p:tav tm="100000">
                                          <p:val>
                                            <p:strVal val="#ppt_h"/>
                                          </p:val>
                                        </p:tav>
                                      </p:tavLst>
                                    </p:anim>
                                  </p:childTnLst>
                                </p:cTn>
                              </p:par>
                            </p:childTnLst>
                          </p:cTn>
                        </p:par>
                        <p:par>
                          <p:cTn id="136" fill="hold">
                            <p:stCondLst>
                              <p:cond delay="9700"/>
                            </p:stCondLst>
                            <p:childTnLst>
                              <p:par>
                                <p:cTn id="137" presetID="10" presetClass="entr" presetSubtype="0" fill="hold" grpId="0" nodeType="afterEffect">
                                  <p:stCondLst>
                                    <p:cond delay="0"/>
                                  </p:stCondLst>
                                  <p:childTnLst>
                                    <p:set>
                                      <p:cBhvr>
                                        <p:cTn id="138" dur="1" fill="hold">
                                          <p:stCondLst>
                                            <p:cond delay="0"/>
                                          </p:stCondLst>
                                        </p:cTn>
                                        <p:tgtEl>
                                          <p:spTgt spid="47"/>
                                        </p:tgtEl>
                                        <p:attrNameLst>
                                          <p:attrName>style.visibility</p:attrName>
                                        </p:attrNameLst>
                                      </p:cBhvr>
                                      <p:to>
                                        <p:strVal val="visible"/>
                                      </p:to>
                                    </p:set>
                                    <p:animEffect transition="in" filter="fade">
                                      <p:cBhvr>
                                        <p:cTn id="139" dur="500"/>
                                        <p:tgtEl>
                                          <p:spTgt spid="47"/>
                                        </p:tgtEl>
                                      </p:cBhvr>
                                    </p:animEffect>
                                  </p:childTnLst>
                                </p:cTn>
                              </p:par>
                            </p:childTnLst>
                          </p:cTn>
                        </p:par>
                        <p:par>
                          <p:cTn id="140" fill="hold">
                            <p:stCondLst>
                              <p:cond delay="10200"/>
                            </p:stCondLst>
                            <p:childTnLst>
                              <p:par>
                                <p:cTn id="141" presetID="23" presetClass="entr" presetSubtype="528" fill="hold" grpId="0" nodeType="afterEffect">
                                  <p:stCondLst>
                                    <p:cond delay="0"/>
                                  </p:stCondLst>
                                  <p:childTnLst>
                                    <p:set>
                                      <p:cBhvr>
                                        <p:cTn id="142" dur="1" fill="hold">
                                          <p:stCondLst>
                                            <p:cond delay="0"/>
                                          </p:stCondLst>
                                        </p:cTn>
                                        <p:tgtEl>
                                          <p:spTgt spid="45078"/>
                                        </p:tgtEl>
                                        <p:attrNameLst>
                                          <p:attrName>style.visibility</p:attrName>
                                        </p:attrNameLst>
                                      </p:cBhvr>
                                      <p:to>
                                        <p:strVal val="visible"/>
                                      </p:to>
                                    </p:set>
                                    <p:anim calcmode="lin" valueType="num">
                                      <p:cBhvr>
                                        <p:cTn id="143" dur="300" fill="hold"/>
                                        <p:tgtEl>
                                          <p:spTgt spid="45078"/>
                                        </p:tgtEl>
                                        <p:attrNameLst>
                                          <p:attrName>ppt_w</p:attrName>
                                        </p:attrNameLst>
                                      </p:cBhvr>
                                      <p:tavLst>
                                        <p:tav tm="0">
                                          <p:val>
                                            <p:fltVal val="0"/>
                                          </p:val>
                                        </p:tav>
                                        <p:tav tm="100000">
                                          <p:val>
                                            <p:strVal val="#ppt_w"/>
                                          </p:val>
                                        </p:tav>
                                      </p:tavLst>
                                    </p:anim>
                                    <p:anim calcmode="lin" valueType="num">
                                      <p:cBhvr>
                                        <p:cTn id="144" dur="300" fill="hold"/>
                                        <p:tgtEl>
                                          <p:spTgt spid="45078"/>
                                        </p:tgtEl>
                                        <p:attrNameLst>
                                          <p:attrName>ppt_h</p:attrName>
                                        </p:attrNameLst>
                                      </p:cBhvr>
                                      <p:tavLst>
                                        <p:tav tm="0">
                                          <p:val>
                                            <p:fltVal val="0"/>
                                          </p:val>
                                        </p:tav>
                                        <p:tav tm="100000">
                                          <p:val>
                                            <p:strVal val="#ppt_h"/>
                                          </p:val>
                                        </p:tav>
                                      </p:tavLst>
                                    </p:anim>
                                    <p:anim calcmode="lin" valueType="num">
                                      <p:cBhvr>
                                        <p:cTn id="145" dur="300" fill="hold"/>
                                        <p:tgtEl>
                                          <p:spTgt spid="45078"/>
                                        </p:tgtEl>
                                        <p:attrNameLst>
                                          <p:attrName>ppt_x</p:attrName>
                                        </p:attrNameLst>
                                      </p:cBhvr>
                                      <p:tavLst>
                                        <p:tav tm="0">
                                          <p:val>
                                            <p:fltVal val="0.5"/>
                                          </p:val>
                                        </p:tav>
                                        <p:tav tm="100000">
                                          <p:val>
                                            <p:strVal val="#ppt_x"/>
                                          </p:val>
                                        </p:tav>
                                      </p:tavLst>
                                    </p:anim>
                                    <p:anim calcmode="lin" valueType="num">
                                      <p:cBhvr>
                                        <p:cTn id="146" dur="300" fill="hold"/>
                                        <p:tgtEl>
                                          <p:spTgt spid="4507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animBg="1"/>
      <p:bldP spid="45060" grpId="0" animBg="1"/>
      <p:bldP spid="45062" grpId="0" animBg="1"/>
      <p:bldP spid="45063" grpId="0" animBg="1"/>
      <p:bldP spid="45065" grpId="0" animBg="1"/>
      <p:bldP spid="45066" grpId="0" animBg="1"/>
      <p:bldP spid="45068" grpId="0" animBg="1"/>
      <p:bldP spid="45069" grpId="0" animBg="1"/>
      <p:bldP spid="45071" grpId="0" animBg="1"/>
      <p:bldP spid="45072" grpId="0" animBg="1"/>
      <p:bldP spid="45074" grpId="0" animBg="1"/>
      <p:bldP spid="45075" grpId="0" animBg="1"/>
      <p:bldP spid="45076" grpId="0" animBg="1"/>
      <p:bldP spid="45077" grpId="0" animBg="1"/>
      <p:bldP spid="45078" grpId="0" animBg="1"/>
      <p:bldP spid="37" grpId="0"/>
      <p:bldP spid="38" grpId="0"/>
      <p:bldP spid="39" grpId="0"/>
      <p:bldP spid="40" grpId="0"/>
      <p:bldP spid="41" grpId="0"/>
      <p:bldP spid="42" grpId="0"/>
      <p:bldP spid="43" grpId="0"/>
      <p:bldP spid="44" grpId="0"/>
      <p:bldP spid="45" grpId="0"/>
      <p:bldP spid="46" grpId="0"/>
      <p:bldP spid="47" grpId="0"/>
      <p:bldP spid="4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2590" y="107707"/>
            <a:ext cx="7572822" cy="5054709"/>
          </a:xfrm>
          <a:prstGeom prst="rect">
            <a:avLst/>
          </a:prstGeom>
        </p:spPr>
      </p:pic>
      <p:sp>
        <p:nvSpPr>
          <p:cNvPr id="25" name="Freeform 11"/>
          <p:cNvSpPr>
            <a:spLocks/>
          </p:cNvSpPr>
          <p:nvPr/>
        </p:nvSpPr>
        <p:spPr bwMode="auto">
          <a:xfrm>
            <a:off x="3853336" y="771550"/>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FF0066"/>
          </a:solidFill>
          <a:ln>
            <a:noFill/>
          </a:ln>
        </p:spPr>
        <p:txBody>
          <a:bodyPr lIns="68562" tIns="34281" rIns="68562" bIns="34281"/>
          <a:lstStyle/>
          <a:p>
            <a:endParaRPr lang="zh-CN" altLang="en-US"/>
          </a:p>
        </p:txBody>
      </p:sp>
      <p:sp>
        <p:nvSpPr>
          <p:cNvPr id="27" name="Freeform 10"/>
          <p:cNvSpPr>
            <a:spLocks/>
          </p:cNvSpPr>
          <p:nvPr/>
        </p:nvSpPr>
        <p:spPr bwMode="auto">
          <a:xfrm>
            <a:off x="3730749" y="838226"/>
            <a:ext cx="5017715"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28" name="Rectangle 12"/>
          <p:cNvSpPr>
            <a:spLocks noChangeArrowheads="1"/>
          </p:cNvSpPr>
          <p:nvPr/>
        </p:nvSpPr>
        <p:spPr bwMode="auto">
          <a:xfrm>
            <a:off x="3917604" y="771551"/>
            <a:ext cx="540333" cy="553640"/>
          </a:xfrm>
          <a:prstGeom prst="rect">
            <a:avLst/>
          </a:prstGeom>
          <a:solidFill>
            <a:srgbClr val="FF000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29" name="Freeform 11"/>
          <p:cNvSpPr>
            <a:spLocks/>
          </p:cNvSpPr>
          <p:nvPr/>
        </p:nvSpPr>
        <p:spPr bwMode="auto">
          <a:xfrm>
            <a:off x="3853336" y="1537122"/>
            <a:ext cx="668870" cy="84535"/>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FF0066"/>
          </a:solidFill>
          <a:ln>
            <a:noFill/>
          </a:ln>
        </p:spPr>
        <p:txBody>
          <a:bodyPr lIns="68562" tIns="34281" rIns="68562" bIns="34281"/>
          <a:lstStyle/>
          <a:p>
            <a:endParaRPr lang="zh-CN" altLang="en-US"/>
          </a:p>
        </p:txBody>
      </p:sp>
      <p:sp>
        <p:nvSpPr>
          <p:cNvPr id="30" name="Freeform 10"/>
          <p:cNvSpPr>
            <a:spLocks/>
          </p:cNvSpPr>
          <p:nvPr/>
        </p:nvSpPr>
        <p:spPr bwMode="auto">
          <a:xfrm>
            <a:off x="3730749" y="1603797"/>
            <a:ext cx="5017715"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31" name="Rectangle 12"/>
          <p:cNvSpPr>
            <a:spLocks noChangeArrowheads="1"/>
          </p:cNvSpPr>
          <p:nvPr/>
        </p:nvSpPr>
        <p:spPr bwMode="auto">
          <a:xfrm>
            <a:off x="3917604" y="1537122"/>
            <a:ext cx="540333" cy="553641"/>
          </a:xfrm>
          <a:prstGeom prst="rect">
            <a:avLst/>
          </a:prstGeom>
          <a:solidFill>
            <a:srgbClr val="FF000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2" name="Freeform 11"/>
          <p:cNvSpPr>
            <a:spLocks/>
          </p:cNvSpPr>
          <p:nvPr/>
        </p:nvSpPr>
        <p:spPr bwMode="auto">
          <a:xfrm>
            <a:off x="3853336" y="2286025"/>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FF0066"/>
          </a:solidFill>
          <a:ln>
            <a:noFill/>
          </a:ln>
        </p:spPr>
        <p:txBody>
          <a:bodyPr lIns="68562" tIns="34281" rIns="68562" bIns="34281"/>
          <a:lstStyle/>
          <a:p>
            <a:endParaRPr lang="zh-CN" altLang="en-US"/>
          </a:p>
        </p:txBody>
      </p:sp>
      <p:sp>
        <p:nvSpPr>
          <p:cNvPr id="33" name="Freeform 10"/>
          <p:cNvSpPr>
            <a:spLocks/>
          </p:cNvSpPr>
          <p:nvPr/>
        </p:nvSpPr>
        <p:spPr bwMode="auto">
          <a:xfrm>
            <a:off x="3730749" y="2351510"/>
            <a:ext cx="5017715"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34" name="Rectangle 12"/>
          <p:cNvSpPr>
            <a:spLocks noChangeArrowheads="1"/>
          </p:cNvSpPr>
          <p:nvPr/>
        </p:nvSpPr>
        <p:spPr bwMode="auto">
          <a:xfrm>
            <a:off x="3917604" y="2286026"/>
            <a:ext cx="540333" cy="553640"/>
          </a:xfrm>
          <a:prstGeom prst="rect">
            <a:avLst/>
          </a:prstGeom>
          <a:solidFill>
            <a:srgbClr val="FF000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35" name="Freeform 11"/>
          <p:cNvSpPr>
            <a:spLocks/>
          </p:cNvSpPr>
          <p:nvPr/>
        </p:nvSpPr>
        <p:spPr bwMode="auto">
          <a:xfrm>
            <a:off x="3853336" y="3043262"/>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FF0066"/>
          </a:solidFill>
          <a:ln w="9525">
            <a:noFill/>
            <a:round/>
            <a:headEnd/>
            <a:tailEnd/>
          </a:ln>
        </p:spPr>
        <p:txBody>
          <a:bodyPr lIns="68562" tIns="34281" rIns="68562" bIns="34281"/>
          <a:lstStyle/>
          <a:p>
            <a:endParaRPr lang="zh-CN" altLang="en-US"/>
          </a:p>
        </p:txBody>
      </p:sp>
      <p:sp>
        <p:nvSpPr>
          <p:cNvPr id="36" name="Freeform 10"/>
          <p:cNvSpPr>
            <a:spLocks/>
          </p:cNvSpPr>
          <p:nvPr/>
        </p:nvSpPr>
        <p:spPr bwMode="auto">
          <a:xfrm>
            <a:off x="3730749" y="3108747"/>
            <a:ext cx="5017715"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54" name="Rectangle 12"/>
          <p:cNvSpPr>
            <a:spLocks noChangeArrowheads="1"/>
          </p:cNvSpPr>
          <p:nvPr/>
        </p:nvSpPr>
        <p:spPr bwMode="auto">
          <a:xfrm>
            <a:off x="3917604" y="3043263"/>
            <a:ext cx="540333" cy="553640"/>
          </a:xfrm>
          <a:prstGeom prst="rect">
            <a:avLst/>
          </a:prstGeom>
          <a:solidFill>
            <a:srgbClr val="FF0000"/>
          </a:solidFill>
          <a:ln w="9525">
            <a:noFill/>
            <a:miter lim="800000"/>
            <a:headEnd/>
            <a:tailEnd/>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55" name="Freeform 11"/>
          <p:cNvSpPr>
            <a:spLocks/>
          </p:cNvSpPr>
          <p:nvPr/>
        </p:nvSpPr>
        <p:spPr bwMode="auto">
          <a:xfrm>
            <a:off x="3853336" y="3826694"/>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FF0066"/>
          </a:solidFill>
          <a:ln>
            <a:noFill/>
          </a:ln>
        </p:spPr>
        <p:txBody>
          <a:bodyPr lIns="68562" tIns="34281" rIns="68562" bIns="34281"/>
          <a:lstStyle/>
          <a:p>
            <a:endParaRPr lang="zh-CN" altLang="en-US"/>
          </a:p>
        </p:txBody>
      </p:sp>
      <p:sp>
        <p:nvSpPr>
          <p:cNvPr id="56" name="Freeform 10"/>
          <p:cNvSpPr>
            <a:spLocks/>
          </p:cNvSpPr>
          <p:nvPr/>
        </p:nvSpPr>
        <p:spPr bwMode="auto">
          <a:xfrm>
            <a:off x="3730749" y="3892178"/>
            <a:ext cx="5017715"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57" name="Rectangle 12"/>
          <p:cNvSpPr>
            <a:spLocks noChangeArrowheads="1"/>
          </p:cNvSpPr>
          <p:nvPr/>
        </p:nvSpPr>
        <p:spPr bwMode="auto">
          <a:xfrm>
            <a:off x="3917604" y="3826694"/>
            <a:ext cx="540333" cy="553640"/>
          </a:xfrm>
          <a:prstGeom prst="rect">
            <a:avLst/>
          </a:prstGeom>
          <a:solidFill>
            <a:srgbClr val="FF000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58" name="TextBox 105"/>
          <p:cNvSpPr txBox="1">
            <a:spLocks noChangeArrowheads="1"/>
          </p:cNvSpPr>
          <p:nvPr/>
        </p:nvSpPr>
        <p:spPr bwMode="auto">
          <a:xfrm>
            <a:off x="4615038" y="884659"/>
            <a:ext cx="3023007" cy="41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dirty="0">
                <a:solidFill>
                  <a:srgbClr val="3C3C3C"/>
                </a:solidFill>
                <a:latin typeface="微软雅黑" pitchFamily="34" charset="-122"/>
                <a:ea typeface="微软雅黑" pitchFamily="34" charset="-122"/>
              </a:rPr>
              <a:t>请输入您的章节大标题</a:t>
            </a:r>
          </a:p>
        </p:txBody>
      </p:sp>
      <p:sp>
        <p:nvSpPr>
          <p:cNvPr id="59" name="TextBox 106"/>
          <p:cNvSpPr txBox="1">
            <a:spLocks noChangeArrowheads="1"/>
          </p:cNvSpPr>
          <p:nvPr/>
        </p:nvSpPr>
        <p:spPr bwMode="auto">
          <a:xfrm>
            <a:off x="3998535" y="803697"/>
            <a:ext cx="374901"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FFFFF"/>
                </a:solidFill>
                <a:latin typeface="微软雅黑" pitchFamily="34" charset="-122"/>
                <a:ea typeface="微软雅黑" pitchFamily="34" charset="-122"/>
              </a:rPr>
              <a:t>1</a:t>
            </a:r>
            <a:endParaRPr lang="zh-CN" altLang="en-US" sz="3000" b="1">
              <a:solidFill>
                <a:srgbClr val="FFFFFF"/>
              </a:solidFill>
              <a:latin typeface="微软雅黑" pitchFamily="34" charset="-122"/>
              <a:ea typeface="微软雅黑" pitchFamily="34" charset="-122"/>
            </a:endParaRPr>
          </a:p>
        </p:txBody>
      </p:sp>
      <p:sp>
        <p:nvSpPr>
          <p:cNvPr id="60" name="TextBox 108"/>
          <p:cNvSpPr txBox="1">
            <a:spLocks noChangeArrowheads="1"/>
          </p:cNvSpPr>
          <p:nvPr/>
        </p:nvSpPr>
        <p:spPr bwMode="auto">
          <a:xfrm>
            <a:off x="4615038" y="1672853"/>
            <a:ext cx="3023007" cy="41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a:solidFill>
                  <a:srgbClr val="3C3C3C"/>
                </a:solidFill>
                <a:latin typeface="微软雅黑" pitchFamily="34" charset="-122"/>
                <a:ea typeface="微软雅黑" pitchFamily="34" charset="-122"/>
              </a:rPr>
              <a:t>请输入您的章节大标题</a:t>
            </a:r>
          </a:p>
        </p:txBody>
      </p:sp>
      <p:sp>
        <p:nvSpPr>
          <p:cNvPr id="61" name="TextBox 109"/>
          <p:cNvSpPr txBox="1">
            <a:spLocks noChangeArrowheads="1"/>
          </p:cNvSpPr>
          <p:nvPr/>
        </p:nvSpPr>
        <p:spPr bwMode="auto">
          <a:xfrm>
            <a:off x="3998535" y="1552600"/>
            <a:ext cx="374901"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FFFFF"/>
                </a:solidFill>
                <a:latin typeface="微软雅黑" pitchFamily="34" charset="-122"/>
                <a:ea typeface="微软雅黑" pitchFamily="34" charset="-122"/>
              </a:rPr>
              <a:t>2</a:t>
            </a:r>
            <a:endParaRPr lang="zh-CN" altLang="en-US" sz="3000" b="1">
              <a:solidFill>
                <a:srgbClr val="FFFFFF"/>
              </a:solidFill>
              <a:latin typeface="微软雅黑" pitchFamily="34" charset="-122"/>
              <a:ea typeface="微软雅黑" pitchFamily="34" charset="-122"/>
            </a:endParaRPr>
          </a:p>
        </p:txBody>
      </p:sp>
      <p:sp>
        <p:nvSpPr>
          <p:cNvPr id="62" name="TextBox 115"/>
          <p:cNvSpPr txBox="1">
            <a:spLocks noChangeArrowheads="1"/>
          </p:cNvSpPr>
          <p:nvPr/>
        </p:nvSpPr>
        <p:spPr bwMode="auto">
          <a:xfrm>
            <a:off x="4615038" y="2381275"/>
            <a:ext cx="3023007" cy="41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a:solidFill>
                  <a:srgbClr val="3C3C3C"/>
                </a:solidFill>
                <a:latin typeface="微软雅黑" pitchFamily="34" charset="-122"/>
                <a:ea typeface="微软雅黑" pitchFamily="34" charset="-122"/>
              </a:rPr>
              <a:t>请输入您的章节大标题</a:t>
            </a:r>
          </a:p>
        </p:txBody>
      </p:sp>
      <p:sp>
        <p:nvSpPr>
          <p:cNvPr id="63" name="TextBox 116"/>
          <p:cNvSpPr txBox="1">
            <a:spLocks noChangeArrowheads="1"/>
          </p:cNvSpPr>
          <p:nvPr/>
        </p:nvSpPr>
        <p:spPr bwMode="auto">
          <a:xfrm>
            <a:off x="3998535" y="2300313"/>
            <a:ext cx="374901"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FFFFF"/>
                </a:solidFill>
                <a:latin typeface="微软雅黑" pitchFamily="34" charset="-122"/>
                <a:ea typeface="微软雅黑" pitchFamily="34" charset="-122"/>
              </a:rPr>
              <a:t>3</a:t>
            </a:r>
            <a:endParaRPr lang="zh-CN" altLang="en-US" sz="3000" b="1">
              <a:solidFill>
                <a:srgbClr val="FFFFFF"/>
              </a:solidFill>
              <a:latin typeface="微软雅黑" pitchFamily="34" charset="-122"/>
              <a:ea typeface="微软雅黑" pitchFamily="34" charset="-122"/>
            </a:endParaRPr>
          </a:p>
        </p:txBody>
      </p:sp>
      <p:sp>
        <p:nvSpPr>
          <p:cNvPr id="64" name="TextBox 117"/>
          <p:cNvSpPr txBox="1">
            <a:spLocks noChangeArrowheads="1"/>
          </p:cNvSpPr>
          <p:nvPr/>
        </p:nvSpPr>
        <p:spPr bwMode="auto">
          <a:xfrm>
            <a:off x="4615038" y="3146846"/>
            <a:ext cx="3023007" cy="41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a:solidFill>
                  <a:srgbClr val="3C3C3C"/>
                </a:solidFill>
                <a:latin typeface="微软雅黑" pitchFamily="34" charset="-122"/>
                <a:ea typeface="微软雅黑" pitchFamily="34" charset="-122"/>
              </a:rPr>
              <a:t>请输入您的章节大标题</a:t>
            </a:r>
          </a:p>
        </p:txBody>
      </p:sp>
      <p:sp>
        <p:nvSpPr>
          <p:cNvPr id="65" name="TextBox 118"/>
          <p:cNvSpPr txBox="1">
            <a:spLocks noChangeArrowheads="1"/>
          </p:cNvSpPr>
          <p:nvPr/>
        </p:nvSpPr>
        <p:spPr bwMode="auto">
          <a:xfrm>
            <a:off x="3998535" y="3065884"/>
            <a:ext cx="374901"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FFFFF"/>
                </a:solidFill>
                <a:latin typeface="微软雅黑" pitchFamily="34" charset="-122"/>
                <a:ea typeface="微软雅黑" pitchFamily="34" charset="-122"/>
              </a:rPr>
              <a:t>4</a:t>
            </a:r>
            <a:endParaRPr lang="zh-CN" altLang="en-US" sz="3000" b="1">
              <a:solidFill>
                <a:srgbClr val="FFFFFF"/>
              </a:solidFill>
              <a:latin typeface="微软雅黑" pitchFamily="34" charset="-122"/>
              <a:ea typeface="微软雅黑" pitchFamily="34" charset="-122"/>
            </a:endParaRPr>
          </a:p>
        </p:txBody>
      </p:sp>
      <p:sp>
        <p:nvSpPr>
          <p:cNvPr id="66" name="TextBox 119"/>
          <p:cNvSpPr txBox="1">
            <a:spLocks noChangeArrowheads="1"/>
          </p:cNvSpPr>
          <p:nvPr/>
        </p:nvSpPr>
        <p:spPr bwMode="auto">
          <a:xfrm>
            <a:off x="4615038" y="3952900"/>
            <a:ext cx="3023007" cy="41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a:solidFill>
                  <a:srgbClr val="3C3C3C"/>
                </a:solidFill>
                <a:latin typeface="微软雅黑" pitchFamily="34" charset="-122"/>
                <a:ea typeface="微软雅黑" pitchFamily="34" charset="-122"/>
              </a:rPr>
              <a:t>请输入您的章节大标题</a:t>
            </a:r>
          </a:p>
        </p:txBody>
      </p:sp>
      <p:sp>
        <p:nvSpPr>
          <p:cNvPr id="67" name="TextBox 120"/>
          <p:cNvSpPr txBox="1">
            <a:spLocks noChangeArrowheads="1"/>
          </p:cNvSpPr>
          <p:nvPr/>
        </p:nvSpPr>
        <p:spPr bwMode="auto">
          <a:xfrm>
            <a:off x="3998535" y="3832647"/>
            <a:ext cx="374901"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a:solidFill>
                  <a:srgbClr val="FFFFFF"/>
                </a:solidFill>
                <a:latin typeface="微软雅黑" pitchFamily="34" charset="-122"/>
                <a:ea typeface="微软雅黑" pitchFamily="34" charset="-122"/>
              </a:rPr>
              <a:t>5</a:t>
            </a:r>
            <a:endParaRPr lang="zh-CN" altLang="en-US" sz="3000" b="1" dirty="0">
              <a:solidFill>
                <a:srgbClr val="FFFFFF"/>
              </a:solidFill>
              <a:latin typeface="微软雅黑" pitchFamily="34" charset="-122"/>
              <a:ea typeface="微软雅黑" pitchFamily="34" charset="-122"/>
            </a:endParaRPr>
          </a:p>
        </p:txBody>
      </p:sp>
      <p:sp>
        <p:nvSpPr>
          <p:cNvPr id="69" name="Freeform 6"/>
          <p:cNvSpPr>
            <a:spLocks/>
          </p:cNvSpPr>
          <p:nvPr/>
        </p:nvSpPr>
        <p:spPr bwMode="auto">
          <a:xfrm>
            <a:off x="2544562" y="0"/>
            <a:ext cx="836683" cy="5154216"/>
          </a:xfrm>
          <a:custGeom>
            <a:avLst/>
            <a:gdLst>
              <a:gd name="T0" fmla="*/ 0 w 1457"/>
              <a:gd name="T1" fmla="*/ 0 h 9000"/>
              <a:gd name="T2" fmla="*/ 224 w 1457"/>
              <a:gd name="T3" fmla="*/ 0 h 9000"/>
              <a:gd name="T4" fmla="*/ 1457 w 1457"/>
              <a:gd name="T5" fmla="*/ 9000 h 9000"/>
              <a:gd name="T6" fmla="*/ 1233 w 1457"/>
              <a:gd name="T7" fmla="*/ 9000 h 9000"/>
              <a:gd name="T8" fmla="*/ 0 w 1457"/>
              <a:gd name="T9" fmla="*/ 0 h 9000"/>
            </a:gdLst>
            <a:ahLst/>
            <a:cxnLst>
              <a:cxn ang="0">
                <a:pos x="T0" y="T1"/>
              </a:cxn>
              <a:cxn ang="0">
                <a:pos x="T2" y="T3"/>
              </a:cxn>
              <a:cxn ang="0">
                <a:pos x="T4" y="T5"/>
              </a:cxn>
              <a:cxn ang="0">
                <a:pos x="T6" y="T7"/>
              </a:cxn>
              <a:cxn ang="0">
                <a:pos x="T8" y="T9"/>
              </a:cxn>
            </a:cxnLst>
            <a:rect l="0" t="0" r="r" b="b"/>
            <a:pathLst>
              <a:path w="1457" h="9000">
                <a:moveTo>
                  <a:pt x="0" y="0"/>
                </a:moveTo>
                <a:lnTo>
                  <a:pt x="224" y="0"/>
                </a:lnTo>
                <a:lnTo>
                  <a:pt x="1457" y="9000"/>
                </a:lnTo>
                <a:lnTo>
                  <a:pt x="1233" y="9000"/>
                </a:lnTo>
                <a:lnTo>
                  <a:pt x="0" y="0"/>
                </a:lnTo>
                <a:close/>
              </a:path>
            </a:pathLst>
          </a:custGeom>
          <a:solidFill>
            <a:srgbClr val="FF0000"/>
          </a:solidFill>
          <a:ln>
            <a:noFill/>
          </a:ln>
        </p:spPr>
        <p:txBody>
          <a:bodyPr lIns="68562" tIns="34281" rIns="68562" bIns="34281"/>
          <a:lstStyle/>
          <a:p>
            <a:endParaRPr lang="zh-CN" altLang="en-US"/>
          </a:p>
        </p:txBody>
      </p:sp>
      <p:sp>
        <p:nvSpPr>
          <p:cNvPr id="70" name="矩形 12"/>
          <p:cNvSpPr>
            <a:spLocks noChangeArrowheads="1"/>
          </p:cNvSpPr>
          <p:nvPr/>
        </p:nvSpPr>
        <p:spPr bwMode="auto">
          <a:xfrm>
            <a:off x="1980426" y="4454129"/>
            <a:ext cx="1299655" cy="586978"/>
          </a:xfrm>
          <a:prstGeom prst="rect">
            <a:avLst/>
          </a:prstGeom>
          <a:solidFill>
            <a:srgbClr val="FF000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71" name="TextBox 98"/>
          <p:cNvSpPr txBox="1">
            <a:spLocks noChangeArrowheads="1"/>
          </p:cNvSpPr>
          <p:nvPr/>
        </p:nvSpPr>
        <p:spPr bwMode="auto">
          <a:xfrm>
            <a:off x="2072058" y="4443958"/>
            <a:ext cx="677201"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100" dirty="0">
                <a:solidFill>
                  <a:srgbClr val="FFFFFF"/>
                </a:solidFill>
                <a:latin typeface="微软雅黑" pitchFamily="34" charset="-122"/>
                <a:ea typeface="微软雅黑" pitchFamily="34" charset="-122"/>
              </a:rPr>
              <a:t>目录</a:t>
            </a:r>
          </a:p>
        </p:txBody>
      </p:sp>
      <p:sp>
        <p:nvSpPr>
          <p:cNvPr id="72" name="TextBox 104"/>
          <p:cNvSpPr txBox="1">
            <a:spLocks noChangeArrowheads="1"/>
          </p:cNvSpPr>
          <p:nvPr/>
        </p:nvSpPr>
        <p:spPr bwMode="auto">
          <a:xfrm>
            <a:off x="2112523" y="4730899"/>
            <a:ext cx="1135211" cy="34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dirty="0">
                <a:solidFill>
                  <a:srgbClr val="FFFFFF"/>
                </a:solidFill>
                <a:latin typeface="微软雅黑" pitchFamily="34" charset="-122"/>
                <a:ea typeface="微软雅黑" pitchFamily="34" charset="-122"/>
              </a:rPr>
              <a:t>Contents</a:t>
            </a:r>
            <a:endParaRPr lang="zh-CN" altLang="en-US"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4140829124"/>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wipe(down)">
                                      <p:cBhvr>
                                        <p:cTn id="10" dur="500"/>
                                        <p:tgtEl>
                                          <p:spTgt spid="69"/>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70"/>
                                        </p:tgtEl>
                                        <p:attrNameLst>
                                          <p:attrName>style.visibility</p:attrName>
                                        </p:attrNameLst>
                                      </p:cBhvr>
                                      <p:to>
                                        <p:strVal val="visible"/>
                                      </p:to>
                                    </p:set>
                                    <p:animEffect transition="in" filter="wipe(right)">
                                      <p:cBhvr>
                                        <p:cTn id="14" dur="500"/>
                                        <p:tgtEl>
                                          <p:spTgt spid="70"/>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71"/>
                                        </p:tgtEl>
                                        <p:attrNameLst>
                                          <p:attrName>style.visibility</p:attrName>
                                        </p:attrNameLst>
                                      </p:cBhvr>
                                      <p:to>
                                        <p:strVal val="visible"/>
                                      </p:to>
                                    </p:set>
                                    <p:anim calcmode="lin" valueType="num">
                                      <p:cBhvr>
                                        <p:cTn id="18" dur="500" fill="hold"/>
                                        <p:tgtEl>
                                          <p:spTgt spid="71"/>
                                        </p:tgtEl>
                                        <p:attrNameLst>
                                          <p:attrName>ppt_w</p:attrName>
                                        </p:attrNameLst>
                                      </p:cBhvr>
                                      <p:tavLst>
                                        <p:tav tm="0">
                                          <p:val>
                                            <p:fltVal val="0"/>
                                          </p:val>
                                        </p:tav>
                                        <p:tav tm="100000">
                                          <p:val>
                                            <p:strVal val="#ppt_w"/>
                                          </p:val>
                                        </p:tav>
                                      </p:tavLst>
                                    </p:anim>
                                    <p:anim calcmode="lin" valueType="num">
                                      <p:cBhvr>
                                        <p:cTn id="19" dur="500" fill="hold"/>
                                        <p:tgtEl>
                                          <p:spTgt spid="71"/>
                                        </p:tgtEl>
                                        <p:attrNameLst>
                                          <p:attrName>ppt_h</p:attrName>
                                        </p:attrNameLst>
                                      </p:cBhvr>
                                      <p:tavLst>
                                        <p:tav tm="0">
                                          <p:val>
                                            <p:fltVal val="0"/>
                                          </p:val>
                                        </p:tav>
                                        <p:tav tm="100000">
                                          <p:val>
                                            <p:strVal val="#ppt_h"/>
                                          </p:val>
                                        </p:tav>
                                      </p:tavLst>
                                    </p:anim>
                                    <p:anim calcmode="lin" valueType="num">
                                      <p:cBhvr>
                                        <p:cTn id="20" dur="500" fill="hold"/>
                                        <p:tgtEl>
                                          <p:spTgt spid="71"/>
                                        </p:tgtEl>
                                        <p:attrNameLst>
                                          <p:attrName>style.rotation</p:attrName>
                                        </p:attrNameLst>
                                      </p:cBhvr>
                                      <p:tavLst>
                                        <p:tav tm="0">
                                          <p:val>
                                            <p:fltVal val="90"/>
                                          </p:val>
                                        </p:tav>
                                        <p:tav tm="100000">
                                          <p:val>
                                            <p:fltVal val="0"/>
                                          </p:val>
                                        </p:tav>
                                      </p:tavLst>
                                    </p:anim>
                                    <p:animEffect transition="in" filter="fade">
                                      <p:cBhvr>
                                        <p:cTn id="21" dur="500"/>
                                        <p:tgtEl>
                                          <p:spTgt spid="71"/>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p:cTn id="24" dur="500" fill="hold"/>
                                        <p:tgtEl>
                                          <p:spTgt spid="72"/>
                                        </p:tgtEl>
                                        <p:attrNameLst>
                                          <p:attrName>ppt_w</p:attrName>
                                        </p:attrNameLst>
                                      </p:cBhvr>
                                      <p:tavLst>
                                        <p:tav tm="0">
                                          <p:val>
                                            <p:fltVal val="0"/>
                                          </p:val>
                                        </p:tav>
                                        <p:tav tm="100000">
                                          <p:val>
                                            <p:strVal val="#ppt_w"/>
                                          </p:val>
                                        </p:tav>
                                      </p:tavLst>
                                    </p:anim>
                                    <p:anim calcmode="lin" valueType="num">
                                      <p:cBhvr>
                                        <p:cTn id="25" dur="500" fill="hold"/>
                                        <p:tgtEl>
                                          <p:spTgt spid="72"/>
                                        </p:tgtEl>
                                        <p:attrNameLst>
                                          <p:attrName>ppt_h</p:attrName>
                                        </p:attrNameLst>
                                      </p:cBhvr>
                                      <p:tavLst>
                                        <p:tav tm="0">
                                          <p:val>
                                            <p:fltVal val="0"/>
                                          </p:val>
                                        </p:tav>
                                        <p:tav tm="100000">
                                          <p:val>
                                            <p:strVal val="#ppt_h"/>
                                          </p:val>
                                        </p:tav>
                                      </p:tavLst>
                                    </p:anim>
                                    <p:anim calcmode="lin" valueType="num">
                                      <p:cBhvr>
                                        <p:cTn id="26" dur="500" fill="hold"/>
                                        <p:tgtEl>
                                          <p:spTgt spid="72"/>
                                        </p:tgtEl>
                                        <p:attrNameLst>
                                          <p:attrName>style.rotation</p:attrName>
                                        </p:attrNameLst>
                                      </p:cBhvr>
                                      <p:tavLst>
                                        <p:tav tm="0">
                                          <p:val>
                                            <p:fltVal val="90"/>
                                          </p:val>
                                        </p:tav>
                                        <p:tav tm="100000">
                                          <p:val>
                                            <p:fltVal val="0"/>
                                          </p:val>
                                        </p:tav>
                                      </p:tavLst>
                                    </p:anim>
                                    <p:animEffect transition="in" filter="fade">
                                      <p:cBhvr>
                                        <p:cTn id="27" dur="500"/>
                                        <p:tgtEl>
                                          <p:spTgt spid="72"/>
                                        </p:tgtEl>
                                      </p:cBhvr>
                                    </p:animEffect>
                                  </p:childTnLst>
                                </p:cTn>
                              </p:par>
                            </p:childTnLst>
                          </p:cTn>
                        </p:par>
                        <p:par>
                          <p:cTn id="28" fill="hold">
                            <p:stCondLst>
                              <p:cond delay="1500"/>
                            </p:stCondLst>
                            <p:childTnLst>
                              <p:par>
                                <p:cTn id="29" presetID="2" presetClass="entr" presetSubtype="12"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0-#ppt_w/2"/>
                                          </p:val>
                                        </p:tav>
                                        <p:tav tm="100000">
                                          <p:val>
                                            <p:strVal val="#ppt_x"/>
                                          </p:val>
                                        </p:tav>
                                      </p:tavLst>
                                    </p:anim>
                                    <p:anim calcmode="lin" valueType="num">
                                      <p:cBhvr additive="base">
                                        <p:cTn id="32" dur="500" fill="hold"/>
                                        <p:tgtEl>
                                          <p:spTgt spid="27"/>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10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20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0-#ppt_w/2"/>
                                          </p:val>
                                        </p:tav>
                                        <p:tav tm="100000">
                                          <p:val>
                                            <p:strVal val="#ppt_x"/>
                                          </p:val>
                                        </p:tav>
                                      </p:tavLst>
                                    </p:anim>
                                    <p:anim calcmode="lin" valueType="num">
                                      <p:cBhvr additive="base">
                                        <p:cTn id="40" dur="500" fill="hold"/>
                                        <p:tgtEl>
                                          <p:spTgt spid="33"/>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30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0-#ppt_w/2"/>
                                          </p:val>
                                        </p:tav>
                                        <p:tav tm="100000">
                                          <p:val>
                                            <p:strVal val="#ppt_x"/>
                                          </p:val>
                                        </p:tav>
                                      </p:tavLst>
                                    </p:anim>
                                    <p:anim calcmode="lin" valueType="num">
                                      <p:cBhvr additive="base">
                                        <p:cTn id="44" dur="500" fill="hold"/>
                                        <p:tgtEl>
                                          <p:spTgt spid="36"/>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40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0-#ppt_w/2"/>
                                          </p:val>
                                        </p:tav>
                                        <p:tav tm="100000">
                                          <p:val>
                                            <p:strVal val="#ppt_x"/>
                                          </p:val>
                                        </p:tav>
                                      </p:tavLst>
                                    </p:anim>
                                    <p:anim calcmode="lin" valueType="num">
                                      <p:cBhvr additive="base">
                                        <p:cTn id="48" dur="500" fill="hold"/>
                                        <p:tgtEl>
                                          <p:spTgt spid="56"/>
                                        </p:tgtEl>
                                        <p:attrNameLst>
                                          <p:attrName>ppt_y</p:attrName>
                                        </p:attrNameLst>
                                      </p:cBhvr>
                                      <p:tavLst>
                                        <p:tav tm="0">
                                          <p:val>
                                            <p:strVal val="1+#ppt_h/2"/>
                                          </p:val>
                                        </p:tav>
                                        <p:tav tm="100000">
                                          <p:val>
                                            <p:strVal val="#ppt_y"/>
                                          </p:val>
                                        </p:tav>
                                      </p:tavLst>
                                    </p:anim>
                                  </p:childTnLst>
                                </p:cTn>
                              </p:par>
                            </p:childTnLst>
                          </p:cTn>
                        </p:par>
                        <p:par>
                          <p:cTn id="49" fill="hold">
                            <p:stCondLst>
                              <p:cond delay="2400"/>
                            </p:stCondLst>
                            <p:childTnLst>
                              <p:par>
                                <p:cTn id="50" presetID="22" presetClass="entr" presetSubtype="4"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down)">
                                      <p:cBhvr>
                                        <p:cTn id="52" dur="300"/>
                                        <p:tgtEl>
                                          <p:spTgt spid="25"/>
                                        </p:tgtEl>
                                      </p:cBhvr>
                                    </p:animEffect>
                                  </p:childTnLst>
                                </p:cTn>
                              </p:par>
                            </p:childTnLst>
                          </p:cTn>
                        </p:par>
                        <p:par>
                          <p:cTn id="53" fill="hold">
                            <p:stCondLst>
                              <p:cond delay="2700"/>
                            </p:stCondLst>
                            <p:childTnLst>
                              <p:par>
                                <p:cTn id="54" presetID="22" presetClass="entr" presetSubtype="1"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up)">
                                      <p:cBhvr>
                                        <p:cTn id="56" dur="500"/>
                                        <p:tgtEl>
                                          <p:spTgt spid="28"/>
                                        </p:tgtEl>
                                      </p:cBhvr>
                                    </p:animEffect>
                                  </p:childTnLst>
                                </p:cTn>
                              </p:par>
                            </p:childTnLst>
                          </p:cTn>
                        </p:par>
                        <p:par>
                          <p:cTn id="57" fill="hold">
                            <p:stCondLst>
                              <p:cond delay="3200"/>
                            </p:stCondLst>
                            <p:childTnLst>
                              <p:par>
                                <p:cTn id="58" presetID="31" presetClass="entr" presetSubtype="0" fill="hold" grpId="0" nodeType="afterEffect">
                                  <p:stCondLst>
                                    <p:cond delay="0"/>
                                  </p:stCondLst>
                                  <p:childTnLst>
                                    <p:set>
                                      <p:cBhvr>
                                        <p:cTn id="59" dur="1" fill="hold">
                                          <p:stCondLst>
                                            <p:cond delay="0"/>
                                          </p:stCondLst>
                                        </p:cTn>
                                        <p:tgtEl>
                                          <p:spTgt spid="59"/>
                                        </p:tgtEl>
                                        <p:attrNameLst>
                                          <p:attrName>style.visibility</p:attrName>
                                        </p:attrNameLst>
                                      </p:cBhvr>
                                      <p:to>
                                        <p:strVal val="visible"/>
                                      </p:to>
                                    </p:set>
                                    <p:anim calcmode="lin" valueType="num">
                                      <p:cBhvr>
                                        <p:cTn id="60" dur="500" fill="hold"/>
                                        <p:tgtEl>
                                          <p:spTgt spid="59"/>
                                        </p:tgtEl>
                                        <p:attrNameLst>
                                          <p:attrName>ppt_w</p:attrName>
                                        </p:attrNameLst>
                                      </p:cBhvr>
                                      <p:tavLst>
                                        <p:tav tm="0">
                                          <p:val>
                                            <p:fltVal val="0"/>
                                          </p:val>
                                        </p:tav>
                                        <p:tav tm="100000">
                                          <p:val>
                                            <p:strVal val="#ppt_w"/>
                                          </p:val>
                                        </p:tav>
                                      </p:tavLst>
                                    </p:anim>
                                    <p:anim calcmode="lin" valueType="num">
                                      <p:cBhvr>
                                        <p:cTn id="61" dur="500" fill="hold"/>
                                        <p:tgtEl>
                                          <p:spTgt spid="59"/>
                                        </p:tgtEl>
                                        <p:attrNameLst>
                                          <p:attrName>ppt_h</p:attrName>
                                        </p:attrNameLst>
                                      </p:cBhvr>
                                      <p:tavLst>
                                        <p:tav tm="0">
                                          <p:val>
                                            <p:fltVal val="0"/>
                                          </p:val>
                                        </p:tav>
                                        <p:tav tm="100000">
                                          <p:val>
                                            <p:strVal val="#ppt_h"/>
                                          </p:val>
                                        </p:tav>
                                      </p:tavLst>
                                    </p:anim>
                                    <p:anim calcmode="lin" valueType="num">
                                      <p:cBhvr>
                                        <p:cTn id="62" dur="500" fill="hold"/>
                                        <p:tgtEl>
                                          <p:spTgt spid="59"/>
                                        </p:tgtEl>
                                        <p:attrNameLst>
                                          <p:attrName>style.rotation</p:attrName>
                                        </p:attrNameLst>
                                      </p:cBhvr>
                                      <p:tavLst>
                                        <p:tav tm="0">
                                          <p:val>
                                            <p:fltVal val="90"/>
                                          </p:val>
                                        </p:tav>
                                        <p:tav tm="100000">
                                          <p:val>
                                            <p:fltVal val="0"/>
                                          </p:val>
                                        </p:tav>
                                      </p:tavLst>
                                    </p:anim>
                                    <p:animEffect transition="in" filter="fade">
                                      <p:cBhvr>
                                        <p:cTn id="63" dur="500"/>
                                        <p:tgtEl>
                                          <p:spTgt spid="59"/>
                                        </p:tgtEl>
                                      </p:cBhvr>
                                    </p:animEffect>
                                  </p:childTnLst>
                                </p:cTn>
                              </p:par>
                            </p:childTnLst>
                          </p:cTn>
                        </p:par>
                        <p:par>
                          <p:cTn id="64" fill="hold">
                            <p:stCondLst>
                              <p:cond delay="3700"/>
                            </p:stCondLst>
                            <p:childTnLst>
                              <p:par>
                                <p:cTn id="65" presetID="22" presetClass="entr" presetSubtype="8" fill="hold" grpId="0"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left)">
                                      <p:cBhvr>
                                        <p:cTn id="67" dur="500"/>
                                        <p:tgtEl>
                                          <p:spTgt spid="58"/>
                                        </p:tgtEl>
                                      </p:cBhvr>
                                    </p:animEffect>
                                  </p:childTnLst>
                                </p:cTn>
                              </p:par>
                            </p:childTnLst>
                          </p:cTn>
                        </p:par>
                        <p:par>
                          <p:cTn id="68" fill="hold">
                            <p:stCondLst>
                              <p:cond delay="4200"/>
                            </p:stCondLst>
                            <p:childTnLst>
                              <p:par>
                                <p:cTn id="69" presetID="22" presetClass="entr" presetSubtype="4"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wipe(down)">
                                      <p:cBhvr>
                                        <p:cTn id="71" dur="300"/>
                                        <p:tgtEl>
                                          <p:spTgt spid="29"/>
                                        </p:tgtEl>
                                      </p:cBhvr>
                                    </p:animEffect>
                                  </p:childTnLst>
                                </p:cTn>
                              </p:par>
                            </p:childTnLst>
                          </p:cTn>
                        </p:par>
                        <p:par>
                          <p:cTn id="72" fill="hold">
                            <p:stCondLst>
                              <p:cond delay="4500"/>
                            </p:stCondLst>
                            <p:childTnLst>
                              <p:par>
                                <p:cTn id="73" presetID="22" presetClass="entr" presetSubtype="1"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up)">
                                      <p:cBhvr>
                                        <p:cTn id="75" dur="500"/>
                                        <p:tgtEl>
                                          <p:spTgt spid="31"/>
                                        </p:tgtEl>
                                      </p:cBhvr>
                                    </p:animEffect>
                                  </p:childTnLst>
                                </p:cTn>
                              </p:par>
                            </p:childTnLst>
                          </p:cTn>
                        </p:par>
                        <p:par>
                          <p:cTn id="76" fill="hold">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61"/>
                                        </p:tgtEl>
                                        <p:attrNameLst>
                                          <p:attrName>style.visibility</p:attrName>
                                        </p:attrNameLst>
                                      </p:cBhvr>
                                      <p:to>
                                        <p:strVal val="visible"/>
                                      </p:to>
                                    </p:set>
                                    <p:anim calcmode="lin" valueType="num">
                                      <p:cBhvr>
                                        <p:cTn id="79" dur="500" fill="hold"/>
                                        <p:tgtEl>
                                          <p:spTgt spid="61"/>
                                        </p:tgtEl>
                                        <p:attrNameLst>
                                          <p:attrName>ppt_w</p:attrName>
                                        </p:attrNameLst>
                                      </p:cBhvr>
                                      <p:tavLst>
                                        <p:tav tm="0">
                                          <p:val>
                                            <p:fltVal val="0"/>
                                          </p:val>
                                        </p:tav>
                                        <p:tav tm="100000">
                                          <p:val>
                                            <p:strVal val="#ppt_w"/>
                                          </p:val>
                                        </p:tav>
                                      </p:tavLst>
                                    </p:anim>
                                    <p:anim calcmode="lin" valueType="num">
                                      <p:cBhvr>
                                        <p:cTn id="80" dur="500" fill="hold"/>
                                        <p:tgtEl>
                                          <p:spTgt spid="61"/>
                                        </p:tgtEl>
                                        <p:attrNameLst>
                                          <p:attrName>ppt_h</p:attrName>
                                        </p:attrNameLst>
                                      </p:cBhvr>
                                      <p:tavLst>
                                        <p:tav tm="0">
                                          <p:val>
                                            <p:fltVal val="0"/>
                                          </p:val>
                                        </p:tav>
                                        <p:tav tm="100000">
                                          <p:val>
                                            <p:strVal val="#ppt_h"/>
                                          </p:val>
                                        </p:tav>
                                      </p:tavLst>
                                    </p:anim>
                                    <p:anim calcmode="lin" valueType="num">
                                      <p:cBhvr>
                                        <p:cTn id="81" dur="500" fill="hold"/>
                                        <p:tgtEl>
                                          <p:spTgt spid="61"/>
                                        </p:tgtEl>
                                        <p:attrNameLst>
                                          <p:attrName>style.rotation</p:attrName>
                                        </p:attrNameLst>
                                      </p:cBhvr>
                                      <p:tavLst>
                                        <p:tav tm="0">
                                          <p:val>
                                            <p:fltVal val="90"/>
                                          </p:val>
                                        </p:tav>
                                        <p:tav tm="100000">
                                          <p:val>
                                            <p:fltVal val="0"/>
                                          </p:val>
                                        </p:tav>
                                      </p:tavLst>
                                    </p:anim>
                                    <p:animEffect transition="in" filter="fade">
                                      <p:cBhvr>
                                        <p:cTn id="82" dur="500"/>
                                        <p:tgtEl>
                                          <p:spTgt spid="61"/>
                                        </p:tgtEl>
                                      </p:cBhvr>
                                    </p:animEffect>
                                  </p:childTnLst>
                                </p:cTn>
                              </p:par>
                            </p:childTnLst>
                          </p:cTn>
                        </p:par>
                        <p:par>
                          <p:cTn id="83" fill="hold">
                            <p:stCondLst>
                              <p:cond delay="5500"/>
                            </p:stCondLst>
                            <p:childTnLst>
                              <p:par>
                                <p:cTn id="84" presetID="22" presetClass="entr" presetSubtype="8" fill="hold" grpId="0" nodeType="afterEffect">
                                  <p:stCondLst>
                                    <p:cond delay="0"/>
                                  </p:stCondLst>
                                  <p:childTnLst>
                                    <p:set>
                                      <p:cBhvr>
                                        <p:cTn id="85" dur="1" fill="hold">
                                          <p:stCondLst>
                                            <p:cond delay="0"/>
                                          </p:stCondLst>
                                        </p:cTn>
                                        <p:tgtEl>
                                          <p:spTgt spid="60"/>
                                        </p:tgtEl>
                                        <p:attrNameLst>
                                          <p:attrName>style.visibility</p:attrName>
                                        </p:attrNameLst>
                                      </p:cBhvr>
                                      <p:to>
                                        <p:strVal val="visible"/>
                                      </p:to>
                                    </p:set>
                                    <p:animEffect transition="in" filter="wipe(left)">
                                      <p:cBhvr>
                                        <p:cTn id="86" dur="500"/>
                                        <p:tgtEl>
                                          <p:spTgt spid="60"/>
                                        </p:tgtEl>
                                      </p:cBhvr>
                                    </p:animEffect>
                                  </p:childTnLst>
                                </p:cTn>
                              </p:par>
                            </p:childTnLst>
                          </p:cTn>
                        </p:par>
                        <p:par>
                          <p:cTn id="87" fill="hold">
                            <p:stCondLst>
                              <p:cond delay="6000"/>
                            </p:stCondLst>
                            <p:childTnLst>
                              <p:par>
                                <p:cTn id="88" presetID="22" presetClass="entr" presetSubtype="4" fill="hold" grpId="0" nodeType="after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wipe(down)">
                                      <p:cBhvr>
                                        <p:cTn id="90" dur="300"/>
                                        <p:tgtEl>
                                          <p:spTgt spid="32"/>
                                        </p:tgtEl>
                                      </p:cBhvr>
                                    </p:animEffect>
                                  </p:childTnLst>
                                </p:cTn>
                              </p:par>
                            </p:childTnLst>
                          </p:cTn>
                        </p:par>
                        <p:par>
                          <p:cTn id="91" fill="hold">
                            <p:stCondLst>
                              <p:cond delay="6300"/>
                            </p:stCondLst>
                            <p:childTnLst>
                              <p:par>
                                <p:cTn id="92" presetID="22" presetClass="entr" presetSubtype="1" fill="hold" grpId="0" nodeType="after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wipe(up)">
                                      <p:cBhvr>
                                        <p:cTn id="94" dur="500"/>
                                        <p:tgtEl>
                                          <p:spTgt spid="34"/>
                                        </p:tgtEl>
                                      </p:cBhvr>
                                    </p:animEffect>
                                  </p:childTnLst>
                                </p:cTn>
                              </p:par>
                            </p:childTnLst>
                          </p:cTn>
                        </p:par>
                        <p:par>
                          <p:cTn id="95" fill="hold">
                            <p:stCondLst>
                              <p:cond delay="6800"/>
                            </p:stCondLst>
                            <p:childTnLst>
                              <p:par>
                                <p:cTn id="96" presetID="31" presetClass="entr" presetSubtype="0" fill="hold" grpId="0" nodeType="afterEffect">
                                  <p:stCondLst>
                                    <p:cond delay="0"/>
                                  </p:stCondLst>
                                  <p:childTnLst>
                                    <p:set>
                                      <p:cBhvr>
                                        <p:cTn id="97" dur="1" fill="hold">
                                          <p:stCondLst>
                                            <p:cond delay="0"/>
                                          </p:stCondLst>
                                        </p:cTn>
                                        <p:tgtEl>
                                          <p:spTgt spid="63"/>
                                        </p:tgtEl>
                                        <p:attrNameLst>
                                          <p:attrName>style.visibility</p:attrName>
                                        </p:attrNameLst>
                                      </p:cBhvr>
                                      <p:to>
                                        <p:strVal val="visible"/>
                                      </p:to>
                                    </p:set>
                                    <p:anim calcmode="lin" valueType="num">
                                      <p:cBhvr>
                                        <p:cTn id="98" dur="500" fill="hold"/>
                                        <p:tgtEl>
                                          <p:spTgt spid="63"/>
                                        </p:tgtEl>
                                        <p:attrNameLst>
                                          <p:attrName>ppt_w</p:attrName>
                                        </p:attrNameLst>
                                      </p:cBhvr>
                                      <p:tavLst>
                                        <p:tav tm="0">
                                          <p:val>
                                            <p:fltVal val="0"/>
                                          </p:val>
                                        </p:tav>
                                        <p:tav tm="100000">
                                          <p:val>
                                            <p:strVal val="#ppt_w"/>
                                          </p:val>
                                        </p:tav>
                                      </p:tavLst>
                                    </p:anim>
                                    <p:anim calcmode="lin" valueType="num">
                                      <p:cBhvr>
                                        <p:cTn id="99" dur="500" fill="hold"/>
                                        <p:tgtEl>
                                          <p:spTgt spid="63"/>
                                        </p:tgtEl>
                                        <p:attrNameLst>
                                          <p:attrName>ppt_h</p:attrName>
                                        </p:attrNameLst>
                                      </p:cBhvr>
                                      <p:tavLst>
                                        <p:tav tm="0">
                                          <p:val>
                                            <p:fltVal val="0"/>
                                          </p:val>
                                        </p:tav>
                                        <p:tav tm="100000">
                                          <p:val>
                                            <p:strVal val="#ppt_h"/>
                                          </p:val>
                                        </p:tav>
                                      </p:tavLst>
                                    </p:anim>
                                    <p:anim calcmode="lin" valueType="num">
                                      <p:cBhvr>
                                        <p:cTn id="100" dur="500" fill="hold"/>
                                        <p:tgtEl>
                                          <p:spTgt spid="63"/>
                                        </p:tgtEl>
                                        <p:attrNameLst>
                                          <p:attrName>style.rotation</p:attrName>
                                        </p:attrNameLst>
                                      </p:cBhvr>
                                      <p:tavLst>
                                        <p:tav tm="0">
                                          <p:val>
                                            <p:fltVal val="90"/>
                                          </p:val>
                                        </p:tav>
                                        <p:tav tm="100000">
                                          <p:val>
                                            <p:fltVal val="0"/>
                                          </p:val>
                                        </p:tav>
                                      </p:tavLst>
                                    </p:anim>
                                    <p:animEffect transition="in" filter="fade">
                                      <p:cBhvr>
                                        <p:cTn id="101" dur="500"/>
                                        <p:tgtEl>
                                          <p:spTgt spid="63"/>
                                        </p:tgtEl>
                                      </p:cBhvr>
                                    </p:animEffect>
                                  </p:childTnLst>
                                </p:cTn>
                              </p:par>
                            </p:childTnLst>
                          </p:cTn>
                        </p:par>
                        <p:par>
                          <p:cTn id="102" fill="hold">
                            <p:stCondLst>
                              <p:cond delay="7300"/>
                            </p:stCondLst>
                            <p:childTnLst>
                              <p:par>
                                <p:cTn id="103" presetID="22" presetClass="entr" presetSubtype="8" fill="hold" grpId="0" nodeType="after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wipe(left)">
                                      <p:cBhvr>
                                        <p:cTn id="105" dur="500"/>
                                        <p:tgtEl>
                                          <p:spTgt spid="62"/>
                                        </p:tgtEl>
                                      </p:cBhvr>
                                    </p:animEffect>
                                  </p:childTnLst>
                                </p:cTn>
                              </p:par>
                            </p:childTnLst>
                          </p:cTn>
                        </p:par>
                        <p:par>
                          <p:cTn id="106" fill="hold">
                            <p:stCondLst>
                              <p:cond delay="7800"/>
                            </p:stCondLst>
                            <p:childTnLst>
                              <p:par>
                                <p:cTn id="107" presetID="22" presetClass="entr" presetSubtype="4"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down)">
                                      <p:cBhvr>
                                        <p:cTn id="109" dur="300"/>
                                        <p:tgtEl>
                                          <p:spTgt spid="35"/>
                                        </p:tgtEl>
                                      </p:cBhvr>
                                    </p:animEffect>
                                  </p:childTnLst>
                                </p:cTn>
                              </p:par>
                            </p:childTnLst>
                          </p:cTn>
                        </p:par>
                        <p:par>
                          <p:cTn id="110" fill="hold">
                            <p:stCondLst>
                              <p:cond delay="8100"/>
                            </p:stCondLst>
                            <p:childTnLst>
                              <p:par>
                                <p:cTn id="111" presetID="22" presetClass="entr" presetSubtype="1"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Effect transition="in" filter="wipe(up)">
                                      <p:cBhvr>
                                        <p:cTn id="113" dur="500"/>
                                        <p:tgtEl>
                                          <p:spTgt spid="54"/>
                                        </p:tgtEl>
                                      </p:cBhvr>
                                    </p:animEffect>
                                  </p:childTnLst>
                                </p:cTn>
                              </p:par>
                            </p:childTnLst>
                          </p:cTn>
                        </p:par>
                        <p:par>
                          <p:cTn id="114" fill="hold">
                            <p:stCondLst>
                              <p:cond delay="8600"/>
                            </p:stCondLst>
                            <p:childTnLst>
                              <p:par>
                                <p:cTn id="115" presetID="31" presetClass="entr" presetSubtype="0" fill="hold" grpId="0" nodeType="afterEffect">
                                  <p:stCondLst>
                                    <p:cond delay="0"/>
                                  </p:stCondLst>
                                  <p:childTnLst>
                                    <p:set>
                                      <p:cBhvr>
                                        <p:cTn id="116" dur="1" fill="hold">
                                          <p:stCondLst>
                                            <p:cond delay="0"/>
                                          </p:stCondLst>
                                        </p:cTn>
                                        <p:tgtEl>
                                          <p:spTgt spid="65"/>
                                        </p:tgtEl>
                                        <p:attrNameLst>
                                          <p:attrName>style.visibility</p:attrName>
                                        </p:attrNameLst>
                                      </p:cBhvr>
                                      <p:to>
                                        <p:strVal val="visible"/>
                                      </p:to>
                                    </p:set>
                                    <p:anim calcmode="lin" valueType="num">
                                      <p:cBhvr>
                                        <p:cTn id="117" dur="500" fill="hold"/>
                                        <p:tgtEl>
                                          <p:spTgt spid="65"/>
                                        </p:tgtEl>
                                        <p:attrNameLst>
                                          <p:attrName>ppt_w</p:attrName>
                                        </p:attrNameLst>
                                      </p:cBhvr>
                                      <p:tavLst>
                                        <p:tav tm="0">
                                          <p:val>
                                            <p:fltVal val="0"/>
                                          </p:val>
                                        </p:tav>
                                        <p:tav tm="100000">
                                          <p:val>
                                            <p:strVal val="#ppt_w"/>
                                          </p:val>
                                        </p:tav>
                                      </p:tavLst>
                                    </p:anim>
                                    <p:anim calcmode="lin" valueType="num">
                                      <p:cBhvr>
                                        <p:cTn id="118" dur="500" fill="hold"/>
                                        <p:tgtEl>
                                          <p:spTgt spid="65"/>
                                        </p:tgtEl>
                                        <p:attrNameLst>
                                          <p:attrName>ppt_h</p:attrName>
                                        </p:attrNameLst>
                                      </p:cBhvr>
                                      <p:tavLst>
                                        <p:tav tm="0">
                                          <p:val>
                                            <p:fltVal val="0"/>
                                          </p:val>
                                        </p:tav>
                                        <p:tav tm="100000">
                                          <p:val>
                                            <p:strVal val="#ppt_h"/>
                                          </p:val>
                                        </p:tav>
                                      </p:tavLst>
                                    </p:anim>
                                    <p:anim calcmode="lin" valueType="num">
                                      <p:cBhvr>
                                        <p:cTn id="119" dur="500" fill="hold"/>
                                        <p:tgtEl>
                                          <p:spTgt spid="65"/>
                                        </p:tgtEl>
                                        <p:attrNameLst>
                                          <p:attrName>style.rotation</p:attrName>
                                        </p:attrNameLst>
                                      </p:cBhvr>
                                      <p:tavLst>
                                        <p:tav tm="0">
                                          <p:val>
                                            <p:fltVal val="90"/>
                                          </p:val>
                                        </p:tav>
                                        <p:tav tm="100000">
                                          <p:val>
                                            <p:fltVal val="0"/>
                                          </p:val>
                                        </p:tav>
                                      </p:tavLst>
                                    </p:anim>
                                    <p:animEffect transition="in" filter="fade">
                                      <p:cBhvr>
                                        <p:cTn id="120" dur="500"/>
                                        <p:tgtEl>
                                          <p:spTgt spid="65"/>
                                        </p:tgtEl>
                                      </p:cBhvr>
                                    </p:animEffect>
                                  </p:childTnLst>
                                </p:cTn>
                              </p:par>
                            </p:childTnLst>
                          </p:cTn>
                        </p:par>
                        <p:par>
                          <p:cTn id="121" fill="hold">
                            <p:stCondLst>
                              <p:cond delay="9100"/>
                            </p:stCondLst>
                            <p:childTnLst>
                              <p:par>
                                <p:cTn id="122" presetID="22" presetClass="entr" presetSubtype="8" fill="hold" grpId="0" nodeType="afterEffect">
                                  <p:stCondLst>
                                    <p:cond delay="0"/>
                                  </p:stCondLst>
                                  <p:childTnLst>
                                    <p:set>
                                      <p:cBhvr>
                                        <p:cTn id="123" dur="1" fill="hold">
                                          <p:stCondLst>
                                            <p:cond delay="0"/>
                                          </p:stCondLst>
                                        </p:cTn>
                                        <p:tgtEl>
                                          <p:spTgt spid="64"/>
                                        </p:tgtEl>
                                        <p:attrNameLst>
                                          <p:attrName>style.visibility</p:attrName>
                                        </p:attrNameLst>
                                      </p:cBhvr>
                                      <p:to>
                                        <p:strVal val="visible"/>
                                      </p:to>
                                    </p:set>
                                    <p:animEffect transition="in" filter="wipe(left)">
                                      <p:cBhvr>
                                        <p:cTn id="124" dur="500"/>
                                        <p:tgtEl>
                                          <p:spTgt spid="64"/>
                                        </p:tgtEl>
                                      </p:cBhvr>
                                    </p:animEffect>
                                  </p:childTnLst>
                                </p:cTn>
                              </p:par>
                            </p:childTnLst>
                          </p:cTn>
                        </p:par>
                        <p:par>
                          <p:cTn id="125" fill="hold">
                            <p:stCondLst>
                              <p:cond delay="9600"/>
                            </p:stCondLst>
                            <p:childTnLst>
                              <p:par>
                                <p:cTn id="126" presetID="22" presetClass="entr" presetSubtype="4" fill="hold" grpId="0" nodeType="afterEffect">
                                  <p:stCondLst>
                                    <p:cond delay="0"/>
                                  </p:stCondLst>
                                  <p:childTnLst>
                                    <p:set>
                                      <p:cBhvr>
                                        <p:cTn id="127" dur="1" fill="hold">
                                          <p:stCondLst>
                                            <p:cond delay="0"/>
                                          </p:stCondLst>
                                        </p:cTn>
                                        <p:tgtEl>
                                          <p:spTgt spid="55"/>
                                        </p:tgtEl>
                                        <p:attrNameLst>
                                          <p:attrName>style.visibility</p:attrName>
                                        </p:attrNameLst>
                                      </p:cBhvr>
                                      <p:to>
                                        <p:strVal val="visible"/>
                                      </p:to>
                                    </p:set>
                                    <p:animEffect transition="in" filter="wipe(down)">
                                      <p:cBhvr>
                                        <p:cTn id="128" dur="300"/>
                                        <p:tgtEl>
                                          <p:spTgt spid="55"/>
                                        </p:tgtEl>
                                      </p:cBhvr>
                                    </p:animEffect>
                                  </p:childTnLst>
                                </p:cTn>
                              </p:par>
                            </p:childTnLst>
                          </p:cTn>
                        </p:par>
                        <p:par>
                          <p:cTn id="129" fill="hold">
                            <p:stCondLst>
                              <p:cond delay="9900"/>
                            </p:stCondLst>
                            <p:childTnLst>
                              <p:par>
                                <p:cTn id="130" presetID="22" presetClass="entr" presetSubtype="1" fill="hold" grpId="0" nodeType="afterEffect">
                                  <p:stCondLst>
                                    <p:cond delay="0"/>
                                  </p:stCondLst>
                                  <p:childTnLst>
                                    <p:set>
                                      <p:cBhvr>
                                        <p:cTn id="131" dur="1" fill="hold">
                                          <p:stCondLst>
                                            <p:cond delay="0"/>
                                          </p:stCondLst>
                                        </p:cTn>
                                        <p:tgtEl>
                                          <p:spTgt spid="57"/>
                                        </p:tgtEl>
                                        <p:attrNameLst>
                                          <p:attrName>style.visibility</p:attrName>
                                        </p:attrNameLst>
                                      </p:cBhvr>
                                      <p:to>
                                        <p:strVal val="visible"/>
                                      </p:to>
                                    </p:set>
                                    <p:animEffect transition="in" filter="wipe(up)">
                                      <p:cBhvr>
                                        <p:cTn id="132" dur="500"/>
                                        <p:tgtEl>
                                          <p:spTgt spid="57"/>
                                        </p:tgtEl>
                                      </p:cBhvr>
                                    </p:animEffect>
                                  </p:childTnLst>
                                </p:cTn>
                              </p:par>
                            </p:childTnLst>
                          </p:cTn>
                        </p:par>
                        <p:par>
                          <p:cTn id="133" fill="hold">
                            <p:stCondLst>
                              <p:cond delay="10400"/>
                            </p:stCondLst>
                            <p:childTnLst>
                              <p:par>
                                <p:cTn id="134" presetID="31" presetClass="entr" presetSubtype="0" fill="hold" grpId="0" nodeType="afterEffect">
                                  <p:stCondLst>
                                    <p:cond delay="0"/>
                                  </p:stCondLst>
                                  <p:childTnLst>
                                    <p:set>
                                      <p:cBhvr>
                                        <p:cTn id="135" dur="1" fill="hold">
                                          <p:stCondLst>
                                            <p:cond delay="0"/>
                                          </p:stCondLst>
                                        </p:cTn>
                                        <p:tgtEl>
                                          <p:spTgt spid="67"/>
                                        </p:tgtEl>
                                        <p:attrNameLst>
                                          <p:attrName>style.visibility</p:attrName>
                                        </p:attrNameLst>
                                      </p:cBhvr>
                                      <p:to>
                                        <p:strVal val="visible"/>
                                      </p:to>
                                    </p:set>
                                    <p:anim calcmode="lin" valueType="num">
                                      <p:cBhvr>
                                        <p:cTn id="136" dur="500" fill="hold"/>
                                        <p:tgtEl>
                                          <p:spTgt spid="67"/>
                                        </p:tgtEl>
                                        <p:attrNameLst>
                                          <p:attrName>ppt_w</p:attrName>
                                        </p:attrNameLst>
                                      </p:cBhvr>
                                      <p:tavLst>
                                        <p:tav tm="0">
                                          <p:val>
                                            <p:fltVal val="0"/>
                                          </p:val>
                                        </p:tav>
                                        <p:tav tm="100000">
                                          <p:val>
                                            <p:strVal val="#ppt_w"/>
                                          </p:val>
                                        </p:tav>
                                      </p:tavLst>
                                    </p:anim>
                                    <p:anim calcmode="lin" valueType="num">
                                      <p:cBhvr>
                                        <p:cTn id="137" dur="500" fill="hold"/>
                                        <p:tgtEl>
                                          <p:spTgt spid="67"/>
                                        </p:tgtEl>
                                        <p:attrNameLst>
                                          <p:attrName>ppt_h</p:attrName>
                                        </p:attrNameLst>
                                      </p:cBhvr>
                                      <p:tavLst>
                                        <p:tav tm="0">
                                          <p:val>
                                            <p:fltVal val="0"/>
                                          </p:val>
                                        </p:tav>
                                        <p:tav tm="100000">
                                          <p:val>
                                            <p:strVal val="#ppt_h"/>
                                          </p:val>
                                        </p:tav>
                                      </p:tavLst>
                                    </p:anim>
                                    <p:anim calcmode="lin" valueType="num">
                                      <p:cBhvr>
                                        <p:cTn id="138" dur="500" fill="hold"/>
                                        <p:tgtEl>
                                          <p:spTgt spid="67"/>
                                        </p:tgtEl>
                                        <p:attrNameLst>
                                          <p:attrName>style.rotation</p:attrName>
                                        </p:attrNameLst>
                                      </p:cBhvr>
                                      <p:tavLst>
                                        <p:tav tm="0">
                                          <p:val>
                                            <p:fltVal val="90"/>
                                          </p:val>
                                        </p:tav>
                                        <p:tav tm="100000">
                                          <p:val>
                                            <p:fltVal val="0"/>
                                          </p:val>
                                        </p:tav>
                                      </p:tavLst>
                                    </p:anim>
                                    <p:animEffect transition="in" filter="fade">
                                      <p:cBhvr>
                                        <p:cTn id="139" dur="500"/>
                                        <p:tgtEl>
                                          <p:spTgt spid="67"/>
                                        </p:tgtEl>
                                      </p:cBhvr>
                                    </p:animEffect>
                                  </p:childTnLst>
                                </p:cTn>
                              </p:par>
                            </p:childTnLst>
                          </p:cTn>
                        </p:par>
                        <p:par>
                          <p:cTn id="140" fill="hold">
                            <p:stCondLst>
                              <p:cond delay="10900"/>
                            </p:stCondLst>
                            <p:childTnLst>
                              <p:par>
                                <p:cTn id="141" presetID="22" presetClass="entr" presetSubtype="8" fill="hold" grpId="0"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animBg="1"/>
      <p:bldP spid="28" grpId="0" animBg="1" autoUpdateAnimBg="0"/>
      <p:bldP spid="29" grpId="0" animBg="1"/>
      <p:bldP spid="30" grpId="0" animBg="1"/>
      <p:bldP spid="31" grpId="0" animBg="1" autoUpdateAnimBg="0"/>
      <p:bldP spid="32" grpId="0" animBg="1"/>
      <p:bldP spid="33" grpId="0" animBg="1"/>
      <p:bldP spid="34" grpId="0" animBg="1" autoUpdateAnimBg="0"/>
      <p:bldP spid="35" grpId="0" animBg="1"/>
      <p:bldP spid="36" grpId="0" animBg="1"/>
      <p:bldP spid="54" grpId="0" animBg="1" autoUpdateAnimBg="0"/>
      <p:bldP spid="55" grpId="0" animBg="1"/>
      <p:bldP spid="56" grpId="0" animBg="1"/>
      <p:bldP spid="57" grpId="0" animBg="1" autoUpdateAnimBg="0"/>
      <p:bldP spid="58" grpId="0" autoUpdateAnimBg="0"/>
      <p:bldP spid="59" grpId="0" autoUpdateAnimBg="0"/>
      <p:bldP spid="60" grpId="0" autoUpdateAnimBg="0"/>
      <p:bldP spid="61" grpId="0" autoUpdateAnimBg="0"/>
      <p:bldP spid="62" grpId="0" autoUpdateAnimBg="0"/>
      <p:bldP spid="63" grpId="0" autoUpdateAnimBg="0"/>
      <p:bldP spid="64" grpId="0" autoUpdateAnimBg="0"/>
      <p:bldP spid="65" grpId="0" autoUpdateAnimBg="0"/>
      <p:bldP spid="66" grpId="0" autoUpdateAnimBg="0"/>
      <p:bldP spid="67" grpId="0" autoUpdateAnimBg="0"/>
      <p:bldP spid="69" grpId="0" animBg="1"/>
      <p:bldP spid="70" grpId="0" bldLvl="0" animBg="1" autoUpdateAnimBg="0"/>
      <p:bldP spid="71" grpId="0" autoUpdateAnimBg="0"/>
      <p:bldP spid="72"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22"/>
          <p:cNvSpPr>
            <a:spLocks/>
          </p:cNvSpPr>
          <p:nvPr/>
        </p:nvSpPr>
        <p:spPr bwMode="auto">
          <a:xfrm>
            <a:off x="0" y="0"/>
            <a:ext cx="4552950" cy="5160169"/>
          </a:xfrm>
          <a:custGeom>
            <a:avLst/>
            <a:gdLst>
              <a:gd name="T0" fmla="*/ 0 w 6071317"/>
              <a:gd name="T1" fmla="*/ 0 h 6858000"/>
              <a:gd name="T2" fmla="*/ 4102435 w 6071317"/>
              <a:gd name="T3" fmla="*/ 0 h 6858000"/>
              <a:gd name="T4" fmla="*/ 6071317 w 6071317"/>
              <a:gd name="T5" fmla="*/ 3429000 h 6858000"/>
              <a:gd name="T6" fmla="*/ 4102435 w 6071317"/>
              <a:gd name="T7" fmla="*/ 6858000 h 6858000"/>
              <a:gd name="T8" fmla="*/ 0 w 6071317"/>
              <a:gd name="T9" fmla="*/ 6858000 h 6858000"/>
              <a:gd name="T10" fmla="*/ 0 w 6071317"/>
              <a:gd name="T11" fmla="*/ 0 h 6858000"/>
            </a:gdLst>
            <a:ahLst/>
            <a:cxnLst>
              <a:cxn ang="0">
                <a:pos x="T0" y="T1"/>
              </a:cxn>
              <a:cxn ang="0">
                <a:pos x="T2" y="T3"/>
              </a:cxn>
              <a:cxn ang="0">
                <a:pos x="T4" y="T5"/>
              </a:cxn>
              <a:cxn ang="0">
                <a:pos x="T6" y="T7"/>
              </a:cxn>
              <a:cxn ang="0">
                <a:pos x="T8" y="T9"/>
              </a:cxn>
              <a:cxn ang="0">
                <a:pos x="T10" y="T11"/>
              </a:cxn>
            </a:cxnLst>
            <a:rect l="0" t="0" r="r" b="b"/>
            <a:pathLst>
              <a:path w="6071317" h="6858000">
                <a:moveTo>
                  <a:pt x="0" y="0"/>
                </a:moveTo>
                <a:lnTo>
                  <a:pt x="4102435" y="0"/>
                </a:lnTo>
                <a:lnTo>
                  <a:pt x="6071317" y="3429000"/>
                </a:lnTo>
                <a:lnTo>
                  <a:pt x="4102435" y="6858000"/>
                </a:lnTo>
                <a:lnTo>
                  <a:pt x="0" y="6858000"/>
                </a:lnTo>
                <a:lnTo>
                  <a:pt x="0" y="0"/>
                </a:lnTo>
                <a:close/>
              </a:path>
            </a:pathLst>
          </a:custGeom>
          <a:solidFill>
            <a:srgbClr val="FF0066"/>
          </a:solidFill>
          <a:ln>
            <a:noFill/>
          </a:ln>
          <a:extLst/>
        </p:spPr>
        <p:txBody>
          <a:bodyPr lIns="68580" tIns="34290" rIns="68580" bIns="34290" anchor="ctr"/>
          <a:lstStyle/>
          <a:p>
            <a:endParaRPr lang="zh-CN" altLang="en-US"/>
          </a:p>
        </p:txBody>
      </p:sp>
      <p:pic>
        <p:nvPicPr>
          <p:cNvPr id="8"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4457700" cy="5160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椭圆 12"/>
          <p:cNvSpPr>
            <a:spLocks noChangeArrowheads="1"/>
          </p:cNvSpPr>
          <p:nvPr/>
        </p:nvSpPr>
        <p:spPr bwMode="auto">
          <a:xfrm>
            <a:off x="4086225" y="2125266"/>
            <a:ext cx="891779" cy="891778"/>
          </a:xfrm>
          <a:prstGeom prst="ellipse">
            <a:avLst/>
          </a:prstGeom>
          <a:solidFill>
            <a:srgbClr val="FF0000"/>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12" name="矩形 13"/>
          <p:cNvSpPr>
            <a:spLocks noChangeArrowheads="1"/>
          </p:cNvSpPr>
          <p:nvPr/>
        </p:nvSpPr>
        <p:spPr bwMode="auto">
          <a:xfrm>
            <a:off x="4275535" y="2160985"/>
            <a:ext cx="596503" cy="83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5000" b="1" dirty="0">
                <a:solidFill>
                  <a:schemeClr val="bg1"/>
                </a:solidFill>
                <a:latin typeface="微软雅黑" pitchFamily="34" charset="-122"/>
                <a:ea typeface="微软雅黑" pitchFamily="34" charset="-122"/>
              </a:rPr>
              <a:t>4</a:t>
            </a:r>
            <a:endParaRPr lang="zh-CN" altLang="en-US" sz="5000" b="1" dirty="0">
              <a:solidFill>
                <a:schemeClr val="bg1"/>
              </a:solidFill>
              <a:latin typeface="微软雅黑" pitchFamily="34" charset="-122"/>
              <a:ea typeface="微软雅黑" pitchFamily="34" charset="-122"/>
            </a:endParaRPr>
          </a:p>
        </p:txBody>
      </p:sp>
      <p:sp>
        <p:nvSpPr>
          <p:cNvPr id="14" name="矩形 14"/>
          <p:cNvSpPr>
            <a:spLocks noChangeArrowheads="1"/>
          </p:cNvSpPr>
          <p:nvPr/>
        </p:nvSpPr>
        <p:spPr bwMode="auto">
          <a:xfrm>
            <a:off x="5138738" y="2139702"/>
            <a:ext cx="3600450" cy="48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700" b="1" dirty="0">
                <a:latin typeface="微软雅黑" pitchFamily="34" charset="-122"/>
                <a:ea typeface="微软雅黑" pitchFamily="34" charset="-122"/>
              </a:rPr>
              <a:t>提高护理人员业务素质</a:t>
            </a:r>
          </a:p>
        </p:txBody>
      </p:sp>
      <p:sp>
        <p:nvSpPr>
          <p:cNvPr id="15" name="矩形 18"/>
          <p:cNvSpPr>
            <a:spLocks noChangeArrowheads="1"/>
          </p:cNvSpPr>
          <p:nvPr/>
        </p:nvSpPr>
        <p:spPr bwMode="auto">
          <a:xfrm>
            <a:off x="5217319" y="2689771"/>
            <a:ext cx="3489722"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20000"/>
              </a:lnSpc>
              <a:spcBef>
                <a:spcPct val="20000"/>
              </a:spcBef>
              <a:buFont typeface="Arial" pitchFamily="34" charset="0"/>
              <a:buNone/>
            </a:pPr>
            <a:r>
              <a:rPr lang="zh-CN" altLang="en-US" sz="1100">
                <a:solidFill>
                  <a:srgbClr val="000000"/>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100">
              <a:solidFill>
                <a:srgbClr val="000000"/>
              </a:solidFill>
              <a:latin typeface="微软雅黑" pitchFamily="34" charset="-122"/>
              <a:ea typeface="微软雅黑" pitchFamily="34" charset="-122"/>
              <a:sym typeface="Arial" pitchFamily="34" charset="0"/>
            </a:endParaRPr>
          </a:p>
        </p:txBody>
      </p:sp>
      <p:cxnSp>
        <p:nvCxnSpPr>
          <p:cNvPr id="16" name="直接连接符 19"/>
          <p:cNvCxnSpPr>
            <a:cxnSpLocks noChangeShapeType="1"/>
          </p:cNvCxnSpPr>
          <p:nvPr/>
        </p:nvCxnSpPr>
        <p:spPr bwMode="auto">
          <a:xfrm>
            <a:off x="5160169" y="2635002"/>
            <a:ext cx="3514725" cy="0"/>
          </a:xfrm>
          <a:prstGeom prst="line">
            <a:avLst/>
          </a:prstGeom>
          <a:noFill/>
          <a:ln w="6350" cmpd="sng">
            <a:solidFill>
              <a:srgbClr val="0D0D0D"/>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546618807"/>
      </p:ext>
    </p:extLst>
  </p:cSld>
  <p:clrMapOvr>
    <a:masterClrMapping/>
  </p:clrMapOvr>
  <mc:AlternateContent xmlns:mc="http://schemas.openxmlformats.org/markup-compatibility/2006" xmlns:p14="http://schemas.microsoft.com/office/powerpoint/2010/main">
    <mc:Choice Requires="p14">
      <p:transition spd="slow" p14:dur="1100" advClick="0" advTm="6000">
        <p14:switch dir="r"/>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2" grpId="0"/>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21</a:t>
            </a:fld>
            <a:endParaRPr lang="es-ES" sz="900"/>
          </a:p>
        </p:txBody>
      </p:sp>
      <p:grpSp>
        <p:nvGrpSpPr>
          <p:cNvPr id="3" name="组合 2"/>
          <p:cNvGrpSpPr/>
          <p:nvPr/>
        </p:nvGrpSpPr>
        <p:grpSpPr>
          <a:xfrm>
            <a:off x="2013324" y="1307228"/>
            <a:ext cx="1511085" cy="1509370"/>
            <a:chOff x="5305425" y="2638424"/>
            <a:chExt cx="1579563" cy="1577975"/>
          </a:xfrm>
          <a:solidFill>
            <a:srgbClr val="DC0917">
              <a:alpha val="60000"/>
            </a:srgbClr>
          </a:solidFill>
        </p:grpSpPr>
        <p:sp>
          <p:nvSpPr>
            <p:cNvPr id="4"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DC0917"/>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endParaRPr>
            </a:p>
          </p:txBody>
        </p:sp>
        <p:sp>
          <p:nvSpPr>
            <p:cNvPr id="5"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endParaRPr>
            </a:p>
          </p:txBody>
        </p:sp>
      </p:grpSp>
      <p:grpSp>
        <p:nvGrpSpPr>
          <p:cNvPr id="6" name="组合 5"/>
          <p:cNvGrpSpPr/>
          <p:nvPr/>
        </p:nvGrpSpPr>
        <p:grpSpPr>
          <a:xfrm>
            <a:off x="2929988" y="2222422"/>
            <a:ext cx="1896829" cy="1893545"/>
            <a:chOff x="5102225" y="2441575"/>
            <a:chExt cx="1982788" cy="1979613"/>
          </a:xfrm>
          <a:solidFill>
            <a:srgbClr val="DC0917">
              <a:alpha val="60000"/>
            </a:srgbClr>
          </a:solidFill>
        </p:grpSpPr>
        <p:sp>
          <p:nvSpPr>
            <p:cNvPr id="7"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DC0917"/>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endParaRPr>
            </a:p>
          </p:txBody>
        </p:sp>
        <p:sp>
          <p:nvSpPr>
            <p:cNvPr id="8"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endParaRPr>
            </a:p>
          </p:txBody>
        </p:sp>
      </p:grpSp>
      <p:grpSp>
        <p:nvGrpSpPr>
          <p:cNvPr id="9" name="组合 8"/>
          <p:cNvGrpSpPr/>
          <p:nvPr/>
        </p:nvGrpSpPr>
        <p:grpSpPr>
          <a:xfrm>
            <a:off x="4548900" y="1866339"/>
            <a:ext cx="1243798" cy="1261857"/>
            <a:chOff x="5803900" y="2852738"/>
            <a:chExt cx="1300163" cy="1319212"/>
          </a:xfrm>
          <a:solidFill>
            <a:srgbClr val="DC0917">
              <a:alpha val="60000"/>
            </a:srgbClr>
          </a:solidFill>
        </p:grpSpPr>
        <p:sp>
          <p:nvSpPr>
            <p:cNvPr id="10"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DC0917"/>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endParaRPr>
            </a:p>
          </p:txBody>
        </p:sp>
        <p:sp>
          <p:nvSpPr>
            <p:cNvPr id="11"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endParaRPr>
            </a:p>
          </p:txBody>
        </p:sp>
      </p:grpSp>
      <p:grpSp>
        <p:nvGrpSpPr>
          <p:cNvPr id="12" name="组合 11"/>
          <p:cNvGrpSpPr/>
          <p:nvPr/>
        </p:nvGrpSpPr>
        <p:grpSpPr>
          <a:xfrm>
            <a:off x="5619590" y="2097147"/>
            <a:ext cx="1511085" cy="1509370"/>
            <a:chOff x="5305425" y="2638425"/>
            <a:chExt cx="1579563" cy="1577975"/>
          </a:xfrm>
          <a:solidFill>
            <a:srgbClr val="DC0917">
              <a:alpha val="60000"/>
            </a:srgbClr>
          </a:solidFill>
        </p:grpSpPr>
        <p:sp>
          <p:nvSpPr>
            <p:cNvPr id="13"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DC0917"/>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endParaRPr>
            </a:p>
          </p:txBody>
        </p:sp>
        <p:sp>
          <p:nvSpPr>
            <p:cNvPr id="14"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endParaRPr>
            </a:p>
          </p:txBody>
        </p:sp>
      </p:grpSp>
      <p:sp>
        <p:nvSpPr>
          <p:cNvPr id="15" name="TextBox 14"/>
          <p:cNvSpPr txBox="1"/>
          <p:nvPr/>
        </p:nvSpPr>
        <p:spPr>
          <a:xfrm>
            <a:off x="393543" y="2211492"/>
            <a:ext cx="1139877" cy="615553"/>
          </a:xfrm>
          <a:prstGeom prst="rect">
            <a:avLst/>
          </a:prstGeom>
          <a:noFill/>
        </p:spPr>
        <p:txBody>
          <a:bodyPr wrap="square" lIns="68580" tIns="34290" rIns="68580" bIns="3429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400" b="0" i="0" u="none" strike="noStrike" kern="0" cap="none" spc="0" normalizeH="0" baseline="0" noProof="0" dirty="0">
              <a:ln>
                <a:noFill/>
              </a:ln>
              <a:solidFill>
                <a:schemeClr val="tx1">
                  <a:lumMod val="75000"/>
                </a:scheme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75000"/>
                  </a:schemeClr>
                </a:solidFill>
                <a:effectLst/>
                <a:uLnTx/>
                <a:uFillTx/>
                <a:latin typeface="微软雅黑" pitchFamily="34" charset="-122"/>
                <a:ea typeface="微软雅黑" pitchFamily="34" charset="-122"/>
                <a:cs typeface="华文黑体" pitchFamily="2" charset="-122"/>
              </a:rPr>
              <a:t>单击添加文本单击</a:t>
            </a:r>
            <a:r>
              <a:rPr kumimoji="0" lang="zh-CN" altLang="en-US" sz="1050" b="0" i="0" u="none" strike="noStrike" kern="0" cap="none" spc="0" normalizeH="0" baseline="0" noProof="0" dirty="0" smtClean="0">
                <a:ln>
                  <a:noFill/>
                </a:ln>
                <a:solidFill>
                  <a:schemeClr val="tx1">
                    <a:lumMod val="75000"/>
                  </a:schemeClr>
                </a:solidFill>
                <a:effectLst/>
                <a:uLnTx/>
                <a:uFillTx/>
                <a:latin typeface="微软雅黑" pitchFamily="34" charset="-122"/>
                <a:ea typeface="微软雅黑" pitchFamily="34" charset="-122"/>
                <a:cs typeface="华文黑体" pitchFamily="2" charset="-122"/>
              </a:rPr>
              <a:t>添加文本</a:t>
            </a:r>
            <a:r>
              <a:rPr kumimoji="0" lang="zh-CN" altLang="en-US" sz="1050" b="0" i="0" u="none" strike="noStrike" kern="0" cap="none" spc="0" normalizeH="0" baseline="0" noProof="0" dirty="0">
                <a:ln>
                  <a:noFill/>
                </a:ln>
                <a:solidFill>
                  <a:schemeClr val="tx1">
                    <a:lumMod val="75000"/>
                  </a:schemeClr>
                </a:solidFill>
                <a:effectLst/>
                <a:uLnTx/>
                <a:uFillTx/>
                <a:latin typeface="微软雅黑" pitchFamily="34" charset="-122"/>
                <a:ea typeface="微软雅黑" pitchFamily="34" charset="-122"/>
                <a:cs typeface="华文黑体" pitchFamily="2" charset="-122"/>
              </a:rPr>
              <a:t>单击添加</a:t>
            </a:r>
            <a:r>
              <a:rPr kumimoji="0" lang="zh-CN" altLang="en-US" sz="1050" b="0" i="0" u="none" strike="noStrike" kern="0" cap="none" spc="0" normalizeH="0" baseline="0" noProof="0" dirty="0" smtClean="0">
                <a:ln>
                  <a:noFill/>
                </a:ln>
                <a:solidFill>
                  <a:schemeClr val="tx1">
                    <a:lumMod val="75000"/>
                  </a:schemeClr>
                </a:solidFill>
                <a:effectLst/>
                <a:uLnTx/>
                <a:uFillTx/>
                <a:latin typeface="微软雅黑" pitchFamily="34" charset="-122"/>
                <a:ea typeface="微软雅黑" pitchFamily="34" charset="-122"/>
                <a:cs typeface="华文黑体" pitchFamily="2" charset="-122"/>
              </a:rPr>
              <a:t>文本</a:t>
            </a:r>
            <a:endParaRPr kumimoji="0" lang="zh-CN" altLang="en-US" sz="1050" b="0" i="0" u="none" strike="noStrike" kern="0" cap="none" spc="0" normalizeH="0" baseline="0" noProof="0" dirty="0">
              <a:ln>
                <a:noFill/>
              </a:ln>
              <a:solidFill>
                <a:schemeClr val="tx1">
                  <a:lumMod val="75000"/>
                </a:schemeClr>
              </a:solidFill>
              <a:effectLst/>
              <a:uLnTx/>
              <a:uFillTx/>
              <a:latin typeface="微软雅黑" pitchFamily="34" charset="-122"/>
              <a:ea typeface="微软雅黑" pitchFamily="34" charset="-122"/>
              <a:cs typeface="华文黑体" pitchFamily="2" charset="-122"/>
            </a:endParaRPr>
          </a:p>
        </p:txBody>
      </p:sp>
      <p:sp>
        <p:nvSpPr>
          <p:cNvPr id="16" name="矩形 15"/>
          <p:cNvSpPr/>
          <p:nvPr/>
        </p:nvSpPr>
        <p:spPr>
          <a:xfrm>
            <a:off x="2169203" y="915566"/>
            <a:ext cx="1199327" cy="300083"/>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chemeClr val="tx1">
                    <a:lumMod val="75000"/>
                  </a:schemeClr>
                </a:solidFill>
                <a:effectLst/>
                <a:uLnTx/>
                <a:uFillTx/>
                <a:latin typeface="微软雅黑" pitchFamily="34" charset="-122"/>
                <a:ea typeface="微软雅黑" pitchFamily="34" charset="-122"/>
                <a:cs typeface="华文黑体" pitchFamily="2" charset="-122"/>
              </a:rPr>
              <a:t>添加标题</a:t>
            </a:r>
            <a:endParaRPr kumimoji="0" lang="en-US" altLang="zh-CN" sz="1800" b="0" i="0" u="none" strike="noStrike" kern="0" cap="none" spc="0" normalizeH="0" baseline="0" noProof="0" dirty="0" smtClean="0">
              <a:ln>
                <a:noFill/>
              </a:ln>
              <a:solidFill>
                <a:schemeClr val="tx1">
                  <a:lumMod val="75000"/>
                </a:schemeClr>
              </a:solidFill>
              <a:effectLst/>
              <a:uLnTx/>
              <a:uFillTx/>
              <a:latin typeface="微软雅黑" pitchFamily="34" charset="-122"/>
              <a:ea typeface="微软雅黑" pitchFamily="34" charset="-122"/>
              <a:cs typeface="华文黑体" pitchFamily="2" charset="-122"/>
            </a:endParaRPr>
          </a:p>
        </p:txBody>
      </p:sp>
      <p:sp>
        <p:nvSpPr>
          <p:cNvPr id="17" name="TextBox 16"/>
          <p:cNvSpPr txBox="1"/>
          <p:nvPr/>
        </p:nvSpPr>
        <p:spPr>
          <a:xfrm>
            <a:off x="1170638" y="3074410"/>
            <a:ext cx="1301235" cy="615553"/>
          </a:xfrm>
          <a:prstGeom prst="rect">
            <a:avLst/>
          </a:prstGeom>
          <a:noFill/>
        </p:spPr>
        <p:txBody>
          <a:bodyPr wrap="square" lIns="68580" tIns="34290" rIns="68580" bIns="3429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4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cs typeface="华文黑体" pitchFamily="2" charset="-122"/>
              </a:rPr>
              <a:t>单击添加文本单击添加文本单击添加</a:t>
            </a:r>
            <a:r>
              <a:rPr kumimoji="0" lang="zh-CN" altLang="en-US" sz="105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cs typeface="华文黑体" pitchFamily="2" charset="-122"/>
              </a:rPr>
              <a:t>文本</a:t>
            </a:r>
            <a:r>
              <a:rPr kumimoji="0" lang="zh-CN" altLang="en-US" sz="105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cs typeface="华文黑体" pitchFamily="2" charset="-122"/>
              </a:rPr>
              <a:t>单击添加</a:t>
            </a:r>
            <a:r>
              <a:rPr kumimoji="0" lang="zh-CN" altLang="en-US" sz="105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cs typeface="华文黑体" pitchFamily="2" charset="-122"/>
              </a:rPr>
              <a:t>文本</a:t>
            </a:r>
            <a:endParaRPr kumimoji="0" lang="zh-CN" altLang="en-US" sz="105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cs typeface="华文黑体" pitchFamily="2" charset="-122"/>
            </a:endParaRPr>
          </a:p>
        </p:txBody>
      </p:sp>
      <p:sp>
        <p:nvSpPr>
          <p:cNvPr id="18" name="矩形 17"/>
          <p:cNvSpPr/>
          <p:nvPr/>
        </p:nvSpPr>
        <p:spPr>
          <a:xfrm>
            <a:off x="3278740" y="4270982"/>
            <a:ext cx="1199327" cy="300083"/>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cs typeface="华文黑体" pitchFamily="2" charset="-122"/>
              </a:rPr>
              <a:t>添加标题</a:t>
            </a:r>
            <a:endParaRPr kumimoji="0" lang="en-US" altLang="zh-CN" sz="18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cs typeface="华文黑体" pitchFamily="2" charset="-122"/>
            </a:endParaRPr>
          </a:p>
        </p:txBody>
      </p:sp>
      <p:sp>
        <p:nvSpPr>
          <p:cNvPr id="19" name="TextBox 18"/>
          <p:cNvSpPr txBox="1"/>
          <p:nvPr/>
        </p:nvSpPr>
        <p:spPr>
          <a:xfrm>
            <a:off x="6306634" y="1492701"/>
            <a:ext cx="1614175" cy="453970"/>
          </a:xfrm>
          <a:prstGeom prst="rect">
            <a:avLst/>
          </a:prstGeom>
          <a:noFill/>
        </p:spPr>
        <p:txBody>
          <a:bodyPr wrap="square" lIns="68580" tIns="34290" rIns="68580" bIns="3429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4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cs typeface="华文黑体" pitchFamily="2" charset="-122"/>
              </a:rPr>
              <a:t>单击添加文本单击添加文本单击添加</a:t>
            </a:r>
            <a:r>
              <a:rPr kumimoji="0" lang="zh-CN" altLang="en-US" sz="105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cs typeface="华文黑体" pitchFamily="2" charset="-122"/>
              </a:rPr>
              <a:t>文本</a:t>
            </a:r>
            <a:endParaRPr kumimoji="0" lang="zh-CN" altLang="en-US" sz="105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cs typeface="华文黑体" pitchFamily="2" charset="-122"/>
            </a:endParaRPr>
          </a:p>
        </p:txBody>
      </p:sp>
      <p:sp>
        <p:nvSpPr>
          <p:cNvPr id="20" name="矩形 19"/>
          <p:cNvSpPr/>
          <p:nvPr/>
        </p:nvSpPr>
        <p:spPr>
          <a:xfrm>
            <a:off x="4571135" y="1460171"/>
            <a:ext cx="1199327" cy="300083"/>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cs typeface="华文黑体" pitchFamily="2" charset="-122"/>
              </a:rPr>
              <a:t>添加标题</a:t>
            </a:r>
            <a:endParaRPr kumimoji="0" lang="en-US" altLang="zh-CN" sz="18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cs typeface="华文黑体" pitchFamily="2" charset="-122"/>
            </a:endParaRPr>
          </a:p>
        </p:txBody>
      </p:sp>
      <p:sp>
        <p:nvSpPr>
          <p:cNvPr id="21" name="TextBox 20"/>
          <p:cNvSpPr txBox="1"/>
          <p:nvPr/>
        </p:nvSpPr>
        <p:spPr>
          <a:xfrm>
            <a:off x="7380677" y="3103682"/>
            <a:ext cx="1515653" cy="615553"/>
          </a:xfrm>
          <a:prstGeom prst="rect">
            <a:avLst/>
          </a:prstGeom>
          <a:noFill/>
        </p:spPr>
        <p:txBody>
          <a:bodyPr wrap="square" lIns="68580" tIns="34290" rIns="68580" bIns="3429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4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22" name="矩形 21"/>
          <p:cNvSpPr/>
          <p:nvPr/>
        </p:nvSpPr>
        <p:spPr>
          <a:xfrm>
            <a:off x="5775470" y="3703334"/>
            <a:ext cx="1199327" cy="300083"/>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cs typeface="华文黑体" pitchFamily="2" charset="-122"/>
              </a:rPr>
              <a:t>添加标题</a:t>
            </a:r>
            <a:endParaRPr kumimoji="0" lang="en-US" altLang="zh-CN" sz="18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cs typeface="华文黑体" pitchFamily="2" charset="-122"/>
            </a:endParaRPr>
          </a:p>
        </p:txBody>
      </p:sp>
      <p:cxnSp>
        <p:nvCxnSpPr>
          <p:cNvPr id="23" name="肘形连接符 22"/>
          <p:cNvCxnSpPr/>
          <p:nvPr/>
        </p:nvCxnSpPr>
        <p:spPr>
          <a:xfrm rot="10800000" flipV="1">
            <a:off x="423212" y="2308277"/>
            <a:ext cx="1590116" cy="542795"/>
          </a:xfrm>
          <a:prstGeom prst="bentConnector3">
            <a:avLst>
              <a:gd name="adj1" fmla="val 32626"/>
            </a:avLst>
          </a:prstGeom>
          <a:noFill/>
          <a:ln w="9525" cap="flat" cmpd="sng" algn="ctr">
            <a:solidFill>
              <a:srgbClr val="1F497D">
                <a:lumMod val="50000"/>
              </a:srgbClr>
            </a:solidFill>
            <a:prstDash val="sysDash"/>
          </a:ln>
          <a:effectLst/>
        </p:spPr>
      </p:cxnSp>
      <p:cxnSp>
        <p:nvCxnSpPr>
          <p:cNvPr id="24" name="肘形连接符 23"/>
          <p:cNvCxnSpPr/>
          <p:nvPr/>
        </p:nvCxnSpPr>
        <p:spPr>
          <a:xfrm rot="10800000">
            <a:off x="1218270" y="3096023"/>
            <a:ext cx="1711721" cy="375837"/>
          </a:xfrm>
          <a:prstGeom prst="bentConnector3">
            <a:avLst>
              <a:gd name="adj1" fmla="val 29965"/>
            </a:avLst>
          </a:prstGeom>
          <a:noFill/>
          <a:ln w="9525" cap="flat" cmpd="sng" algn="ctr">
            <a:solidFill>
              <a:srgbClr val="1F497D">
                <a:lumMod val="50000"/>
              </a:srgbClr>
            </a:solidFill>
            <a:prstDash val="sysDash"/>
          </a:ln>
          <a:effectLst/>
        </p:spPr>
      </p:cxnSp>
      <p:cxnSp>
        <p:nvCxnSpPr>
          <p:cNvPr id="25" name="肘形连接符 24"/>
          <p:cNvCxnSpPr/>
          <p:nvPr/>
        </p:nvCxnSpPr>
        <p:spPr>
          <a:xfrm rot="10800000" flipV="1">
            <a:off x="6966535" y="3128195"/>
            <a:ext cx="1818481" cy="368987"/>
          </a:xfrm>
          <a:prstGeom prst="bentConnector3">
            <a:avLst>
              <a:gd name="adj1" fmla="val 77764"/>
            </a:avLst>
          </a:prstGeom>
          <a:noFill/>
          <a:ln w="9525" cap="flat" cmpd="sng" algn="ctr">
            <a:solidFill>
              <a:srgbClr val="1F497D">
                <a:lumMod val="50000"/>
              </a:srgbClr>
            </a:solidFill>
            <a:prstDash val="sysDash"/>
          </a:ln>
          <a:effectLst/>
        </p:spPr>
      </p:cxnSp>
      <p:cxnSp>
        <p:nvCxnSpPr>
          <p:cNvPr id="26" name="肘形连接符 25"/>
          <p:cNvCxnSpPr/>
          <p:nvPr/>
        </p:nvCxnSpPr>
        <p:spPr>
          <a:xfrm rot="10800000" flipV="1">
            <a:off x="5770464" y="1460172"/>
            <a:ext cx="2150345" cy="519027"/>
          </a:xfrm>
          <a:prstGeom prst="bentConnector3">
            <a:avLst>
              <a:gd name="adj1" fmla="val 77024"/>
            </a:avLst>
          </a:prstGeom>
          <a:noFill/>
          <a:ln w="9525" cap="flat" cmpd="sng" algn="ctr">
            <a:solidFill>
              <a:srgbClr val="1F497D">
                <a:lumMod val="50000"/>
              </a:srgbClr>
            </a:solidFill>
            <a:prstDash val="sysDash"/>
          </a:ln>
          <a:effectLst/>
        </p:spPr>
      </p:cxnSp>
      <p:sp>
        <p:nvSpPr>
          <p:cNvPr id="27"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8" name="Rounded Rectangle 33"/>
          <p:cNvSpPr/>
          <p:nvPr/>
        </p:nvSpPr>
        <p:spPr>
          <a:xfrm>
            <a:off x="5237358"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9"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0"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31" name="直接连接符 30"/>
          <p:cNvCxnSpPr/>
          <p:nvPr/>
        </p:nvCxnSpPr>
        <p:spPr bwMode="auto">
          <a:xfrm>
            <a:off x="4091583" y="627534"/>
            <a:ext cx="4802650" cy="0"/>
          </a:xfrm>
          <a:prstGeom prst="line">
            <a:avLst/>
          </a:prstGeom>
          <a:blipFill dpi="0" rotWithShape="0">
            <a:blip r:embed="rId2"/>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32"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33"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34" name="矩形 33"/>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4217669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86400000">
                                      <p:cBhvr>
                                        <p:cTn id="10" dur="8000" fill="hold"/>
                                        <p:tgtEl>
                                          <p:spTgt spid="3"/>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23"/>
                                        </p:tgtEl>
                                        <p:attrNameLst>
                                          <p:attrName>style.visibility</p:attrName>
                                        </p:attrNameLst>
                                      </p:cBhvr>
                                      <p:to>
                                        <p:strVal val="visible"/>
                                      </p:to>
                                    </p:set>
                                    <p:animEffect transition="in" filter="wipe(right)">
                                      <p:cBhvr>
                                        <p:cTn id="13" dur="500"/>
                                        <p:tgtEl>
                                          <p:spTgt spid="23"/>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24"/>
                                        </p:tgtEl>
                                        <p:attrNameLst>
                                          <p:attrName>style.visibility</p:attrName>
                                        </p:attrNameLst>
                                      </p:cBhvr>
                                      <p:to>
                                        <p:strVal val="visible"/>
                                      </p:to>
                                    </p:set>
                                    <p:animEffect transition="in" filter="wipe(right)">
                                      <p:cBhvr>
                                        <p:cTn id="30" dur="500"/>
                                        <p:tgtEl>
                                          <p:spTgt spid="24"/>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108000000">
                                      <p:cBhvr>
                                        <p:cTn id="44" dur="7000" fill="hold"/>
                                        <p:tgtEl>
                                          <p:spTgt spid="9"/>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fill="hold"/>
                                        <p:tgtEl>
                                          <p:spTgt spid="12"/>
                                        </p:tgtEl>
                                        <p:attrNameLst>
                                          <p:attrName>ppt_x</p:attrName>
                                        </p:attrNameLst>
                                      </p:cBhvr>
                                      <p:tavLst>
                                        <p:tav tm="0">
                                          <p:val>
                                            <p:strVal val="#ppt_x"/>
                                          </p:val>
                                        </p:tav>
                                        <p:tav tm="100000">
                                          <p:val>
                                            <p:strVal val="#ppt_x"/>
                                          </p:val>
                                        </p:tav>
                                      </p:tavLst>
                                    </p:anim>
                                    <p:anim calcmode="lin" valueType="num">
                                      <p:cBhvr additive="base">
                                        <p:cTn id="59" dur="500" fill="hold"/>
                                        <p:tgtEl>
                                          <p:spTgt spid="12"/>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86400000">
                                      <p:cBhvr>
                                        <p:cTn id="61" dur="6500" fill="hold"/>
                                        <p:tgtEl>
                                          <p:spTgt spid="12"/>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21"/>
                                        </p:tgtEl>
                                        <p:attrNameLst>
                                          <p:attrName>style.visibility</p:attrName>
                                        </p:attrNameLst>
                                      </p:cBhvr>
                                      <p:to>
                                        <p:strVal val="visible"/>
                                      </p:to>
                                    </p:set>
                                    <p:anim calcmode="lin" valueType="num">
                                      <p:cBhvr>
                                        <p:cTn id="67" dur="500" fill="hold"/>
                                        <p:tgtEl>
                                          <p:spTgt spid="21"/>
                                        </p:tgtEl>
                                        <p:attrNameLst>
                                          <p:attrName>ppt_w</p:attrName>
                                        </p:attrNameLst>
                                      </p:cBhvr>
                                      <p:tavLst>
                                        <p:tav tm="0">
                                          <p:val>
                                            <p:fltVal val="0"/>
                                          </p:val>
                                        </p:tav>
                                        <p:tav tm="100000">
                                          <p:val>
                                            <p:strVal val="#ppt_w"/>
                                          </p:val>
                                        </p:tav>
                                      </p:tavLst>
                                    </p:anim>
                                    <p:anim calcmode="lin" valueType="num">
                                      <p:cBhvr>
                                        <p:cTn id="68" dur="500" fill="hold"/>
                                        <p:tgtEl>
                                          <p:spTgt spid="21"/>
                                        </p:tgtEl>
                                        <p:attrNameLst>
                                          <p:attrName>ppt_h</p:attrName>
                                        </p:attrNameLst>
                                      </p:cBhvr>
                                      <p:tavLst>
                                        <p:tav tm="0">
                                          <p:val>
                                            <p:fltVal val="0"/>
                                          </p:val>
                                        </p:tav>
                                        <p:tav tm="100000">
                                          <p:val>
                                            <p:strVal val="#ppt_h"/>
                                          </p:val>
                                        </p:tav>
                                      </p:tavLst>
                                    </p:anim>
                                    <p:animEffect transition="in" filter="fade">
                                      <p:cBhvr>
                                        <p:cTn id="69" dur="500"/>
                                        <p:tgtEl>
                                          <p:spTgt spid="21"/>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22</a:t>
            </a:fld>
            <a:endParaRPr lang="es-ES" sz="900"/>
          </a:p>
        </p:txBody>
      </p:sp>
      <p:sp>
        <p:nvSpPr>
          <p:cNvPr id="3" name="菱形 2"/>
          <p:cNvSpPr/>
          <p:nvPr/>
        </p:nvSpPr>
        <p:spPr>
          <a:xfrm>
            <a:off x="3657600" y="1615939"/>
            <a:ext cx="2039938" cy="2041525"/>
          </a:xfrm>
          <a:prstGeom prst="diamond">
            <a:avLst/>
          </a:prstGeom>
          <a:solidFill>
            <a:srgbClr val="DC09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chemeClr val="bg1">
                  <a:lumMod val="65000"/>
                </a:schemeClr>
              </a:solidFill>
              <a:latin typeface="微软雅黑"/>
              <a:ea typeface="微软雅黑"/>
            </a:endParaRPr>
          </a:p>
        </p:txBody>
      </p:sp>
      <p:sp>
        <p:nvSpPr>
          <p:cNvPr id="4" name="菱形 3"/>
          <p:cNvSpPr/>
          <p:nvPr/>
        </p:nvSpPr>
        <p:spPr>
          <a:xfrm>
            <a:off x="536575" y="1954076"/>
            <a:ext cx="1366838" cy="1365250"/>
          </a:xfrm>
          <a:prstGeom prst="diamond">
            <a:avLst/>
          </a:prstGeom>
          <a:solidFill>
            <a:srgbClr val="DC09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chemeClr val="bg1">
                  <a:lumMod val="65000"/>
                </a:schemeClr>
              </a:solidFill>
              <a:latin typeface="微软雅黑"/>
              <a:ea typeface="微软雅黑"/>
            </a:endParaRPr>
          </a:p>
        </p:txBody>
      </p:sp>
      <p:sp>
        <p:nvSpPr>
          <p:cNvPr id="5" name="菱形 4"/>
          <p:cNvSpPr/>
          <p:nvPr/>
        </p:nvSpPr>
        <p:spPr>
          <a:xfrm>
            <a:off x="2044700" y="1954076"/>
            <a:ext cx="1365250" cy="1365250"/>
          </a:xfrm>
          <a:prstGeom prst="diamond">
            <a:avLst/>
          </a:prstGeom>
          <a:solidFill>
            <a:srgbClr val="DC09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chemeClr val="bg1">
                  <a:lumMod val="65000"/>
                </a:schemeClr>
              </a:solidFill>
              <a:latin typeface="微软雅黑"/>
              <a:ea typeface="微软雅黑"/>
            </a:endParaRPr>
          </a:p>
        </p:txBody>
      </p:sp>
      <p:sp>
        <p:nvSpPr>
          <p:cNvPr id="6" name="菱形 5"/>
          <p:cNvSpPr/>
          <p:nvPr/>
        </p:nvSpPr>
        <p:spPr>
          <a:xfrm>
            <a:off x="5734050" y="1954076"/>
            <a:ext cx="1365250" cy="1365250"/>
          </a:xfrm>
          <a:prstGeom prst="diamond">
            <a:avLst/>
          </a:prstGeom>
          <a:solidFill>
            <a:srgbClr val="DC09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chemeClr val="bg1">
                  <a:lumMod val="65000"/>
                </a:schemeClr>
              </a:solidFill>
              <a:latin typeface="微软雅黑"/>
              <a:ea typeface="微软雅黑"/>
            </a:endParaRPr>
          </a:p>
        </p:txBody>
      </p:sp>
      <p:sp>
        <p:nvSpPr>
          <p:cNvPr id="7" name="菱形 6"/>
          <p:cNvSpPr/>
          <p:nvPr/>
        </p:nvSpPr>
        <p:spPr>
          <a:xfrm>
            <a:off x="7240588" y="1954076"/>
            <a:ext cx="1366837" cy="1365250"/>
          </a:xfrm>
          <a:prstGeom prst="diamond">
            <a:avLst/>
          </a:prstGeom>
          <a:solidFill>
            <a:srgbClr val="DC09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chemeClr val="bg1">
                  <a:lumMod val="65000"/>
                </a:schemeClr>
              </a:solidFill>
              <a:latin typeface="微软雅黑"/>
              <a:ea typeface="微软雅黑"/>
            </a:endParaRPr>
          </a:p>
        </p:txBody>
      </p:sp>
      <p:sp>
        <p:nvSpPr>
          <p:cNvPr id="8" name="菱形 7"/>
          <p:cNvSpPr/>
          <p:nvPr/>
        </p:nvSpPr>
        <p:spPr>
          <a:xfrm>
            <a:off x="1712913" y="2800214"/>
            <a:ext cx="520700" cy="519112"/>
          </a:xfrm>
          <a:prstGeom prst="diamond">
            <a:avLst/>
          </a:prstGeom>
          <a:solidFill>
            <a:srgbClr val="DC09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chemeClr val="bg1">
                  <a:lumMod val="65000"/>
                </a:schemeClr>
              </a:solidFill>
              <a:latin typeface="微软雅黑"/>
              <a:ea typeface="微软雅黑"/>
            </a:endParaRPr>
          </a:p>
        </p:txBody>
      </p:sp>
      <p:sp>
        <p:nvSpPr>
          <p:cNvPr id="9" name="菱形 8"/>
          <p:cNvSpPr/>
          <p:nvPr/>
        </p:nvSpPr>
        <p:spPr>
          <a:xfrm>
            <a:off x="3205163" y="1954076"/>
            <a:ext cx="520700" cy="520700"/>
          </a:xfrm>
          <a:prstGeom prst="diamond">
            <a:avLst/>
          </a:prstGeom>
          <a:solidFill>
            <a:srgbClr val="DC09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chemeClr val="bg1">
                  <a:lumMod val="65000"/>
                </a:schemeClr>
              </a:solidFill>
              <a:latin typeface="微软雅黑"/>
              <a:ea typeface="微软雅黑"/>
            </a:endParaRPr>
          </a:p>
        </p:txBody>
      </p:sp>
      <p:sp>
        <p:nvSpPr>
          <p:cNvPr id="10" name="菱形 9"/>
          <p:cNvSpPr/>
          <p:nvPr/>
        </p:nvSpPr>
        <p:spPr>
          <a:xfrm>
            <a:off x="5407025" y="2797039"/>
            <a:ext cx="520700" cy="519112"/>
          </a:xfrm>
          <a:prstGeom prst="diamond">
            <a:avLst/>
          </a:prstGeom>
          <a:solidFill>
            <a:srgbClr val="DC09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chemeClr val="bg1">
                  <a:lumMod val="65000"/>
                </a:schemeClr>
              </a:solidFill>
              <a:latin typeface="微软雅黑"/>
              <a:ea typeface="微软雅黑"/>
            </a:endParaRPr>
          </a:p>
        </p:txBody>
      </p:sp>
      <p:sp>
        <p:nvSpPr>
          <p:cNvPr id="11" name="菱形 10"/>
          <p:cNvSpPr/>
          <p:nvPr/>
        </p:nvSpPr>
        <p:spPr>
          <a:xfrm>
            <a:off x="6910388" y="1969951"/>
            <a:ext cx="520700" cy="520700"/>
          </a:xfrm>
          <a:prstGeom prst="diamond">
            <a:avLst/>
          </a:prstGeom>
          <a:solidFill>
            <a:srgbClr val="DC09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schemeClr val="bg1">
                  <a:lumMod val="65000"/>
                </a:schemeClr>
              </a:solidFill>
              <a:latin typeface="微软雅黑"/>
              <a:ea typeface="微软雅黑"/>
            </a:endParaRPr>
          </a:p>
        </p:txBody>
      </p:sp>
      <p:sp>
        <p:nvSpPr>
          <p:cNvPr id="12" name="KSO_Shape"/>
          <p:cNvSpPr>
            <a:spLocks/>
          </p:cNvSpPr>
          <p:nvPr/>
        </p:nvSpPr>
        <p:spPr bwMode="auto">
          <a:xfrm>
            <a:off x="966788" y="2338251"/>
            <a:ext cx="590550" cy="534988"/>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65000"/>
                </a:schemeClr>
              </a:solidFill>
              <a:latin typeface="+mn-lt"/>
              <a:ea typeface="+mn-ea"/>
            </a:endParaRPr>
          </a:p>
        </p:txBody>
      </p:sp>
      <p:sp>
        <p:nvSpPr>
          <p:cNvPr id="13" name="KSO_Shape"/>
          <p:cNvSpPr>
            <a:spLocks/>
          </p:cNvSpPr>
          <p:nvPr/>
        </p:nvSpPr>
        <p:spPr bwMode="auto">
          <a:xfrm>
            <a:off x="2535238" y="2374764"/>
            <a:ext cx="384175" cy="523875"/>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65000"/>
                </a:schemeClr>
              </a:solidFill>
              <a:latin typeface="+mn-lt"/>
              <a:ea typeface="+mn-ea"/>
            </a:endParaRPr>
          </a:p>
        </p:txBody>
      </p:sp>
      <p:sp>
        <p:nvSpPr>
          <p:cNvPr id="14" name="KSO_Shape"/>
          <p:cNvSpPr>
            <a:spLocks/>
          </p:cNvSpPr>
          <p:nvPr/>
        </p:nvSpPr>
        <p:spPr bwMode="auto">
          <a:xfrm>
            <a:off x="4265613" y="2330314"/>
            <a:ext cx="612775" cy="612775"/>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65000"/>
                </a:schemeClr>
              </a:solidFill>
              <a:latin typeface="+mn-lt"/>
              <a:ea typeface="+mn-ea"/>
            </a:endParaRPr>
          </a:p>
        </p:txBody>
      </p:sp>
      <p:sp>
        <p:nvSpPr>
          <p:cNvPr id="15" name="KSO_Shape"/>
          <p:cNvSpPr>
            <a:spLocks/>
          </p:cNvSpPr>
          <p:nvPr/>
        </p:nvSpPr>
        <p:spPr bwMode="auto">
          <a:xfrm>
            <a:off x="6205538" y="2423976"/>
            <a:ext cx="422275" cy="427038"/>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65000"/>
                </a:schemeClr>
              </a:solidFill>
              <a:latin typeface="+mn-lt"/>
              <a:ea typeface="+mn-ea"/>
            </a:endParaRPr>
          </a:p>
        </p:txBody>
      </p:sp>
      <p:sp>
        <p:nvSpPr>
          <p:cNvPr id="16" name="KSO_Shape"/>
          <p:cNvSpPr/>
          <p:nvPr/>
        </p:nvSpPr>
        <p:spPr>
          <a:xfrm>
            <a:off x="7716838" y="2439851"/>
            <a:ext cx="412750" cy="395288"/>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65000"/>
                </a:schemeClr>
              </a:solidFill>
              <a:latin typeface="Calibri"/>
              <a:ea typeface="幼圆"/>
            </a:endParaRPr>
          </a:p>
        </p:txBody>
      </p:sp>
      <p:sp>
        <p:nvSpPr>
          <p:cNvPr id="17" name="文本框 8"/>
          <p:cNvSpPr txBox="1"/>
          <p:nvPr/>
        </p:nvSpPr>
        <p:spPr>
          <a:xfrm>
            <a:off x="607926" y="3476886"/>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chemeClr val="tx1">
                    <a:lumMod val="75000"/>
                  </a:schemeClr>
                </a:solidFill>
                <a:latin typeface="微软雅黑" pitchFamily="34" charset="-122"/>
                <a:ea typeface="微软雅黑" pitchFamily="34" charset="-122"/>
              </a:rPr>
              <a:t>在此输入你的文字</a:t>
            </a:r>
            <a:endParaRPr lang="en-US" altLang="zh-CN" sz="1000" dirty="0" smtClean="0">
              <a:solidFill>
                <a:schemeClr val="tx1">
                  <a:lumMod val="75000"/>
                </a:schemeClr>
              </a:solidFill>
              <a:latin typeface="微软雅黑" pitchFamily="34" charset="-122"/>
              <a:ea typeface="微软雅黑" pitchFamily="34" charset="-122"/>
            </a:endParaRPr>
          </a:p>
          <a:p>
            <a:r>
              <a:rPr lang="zh-CN" altLang="en-US" sz="1000" dirty="0" smtClean="0">
                <a:solidFill>
                  <a:schemeClr val="tx1">
                    <a:lumMod val="75000"/>
                  </a:schemeClr>
                </a:solidFill>
                <a:latin typeface="微软雅黑" pitchFamily="34" charset="-122"/>
                <a:ea typeface="微软雅黑" pitchFamily="34" charset="-122"/>
              </a:rPr>
              <a:t>在此输入你的文字</a:t>
            </a:r>
            <a:endParaRPr lang="en-US" altLang="zh-CN" sz="1000" dirty="0" smtClean="0">
              <a:solidFill>
                <a:schemeClr val="tx1">
                  <a:lumMod val="75000"/>
                </a:schemeClr>
              </a:solidFill>
              <a:latin typeface="微软雅黑" pitchFamily="34" charset="-122"/>
              <a:ea typeface="微软雅黑" pitchFamily="34" charset="-122"/>
            </a:endParaRPr>
          </a:p>
          <a:p>
            <a:r>
              <a:rPr lang="zh-CN" altLang="en-US" sz="1000" dirty="0">
                <a:solidFill>
                  <a:schemeClr val="tx1">
                    <a:lumMod val="75000"/>
                  </a:schemeClr>
                </a:solidFill>
                <a:latin typeface="微软雅黑" pitchFamily="34" charset="-122"/>
                <a:ea typeface="微软雅黑" pitchFamily="34" charset="-122"/>
              </a:rPr>
              <a:t>在此输入你的</a:t>
            </a:r>
            <a:r>
              <a:rPr lang="zh-CN" altLang="en-US" sz="1000" dirty="0" smtClean="0">
                <a:solidFill>
                  <a:schemeClr val="tx1">
                    <a:lumMod val="75000"/>
                  </a:schemeClr>
                </a:solidFill>
                <a:latin typeface="微软雅黑" pitchFamily="34" charset="-122"/>
                <a:ea typeface="微软雅黑" pitchFamily="34" charset="-122"/>
              </a:rPr>
              <a:t>文字</a:t>
            </a:r>
            <a:endParaRPr lang="en-US" altLang="zh-CN" sz="1000" dirty="0">
              <a:solidFill>
                <a:schemeClr val="tx1">
                  <a:lumMod val="75000"/>
                </a:schemeClr>
              </a:solidFill>
              <a:latin typeface="微软雅黑" pitchFamily="34" charset="-122"/>
              <a:ea typeface="微软雅黑" pitchFamily="34" charset="-122"/>
            </a:endParaRPr>
          </a:p>
        </p:txBody>
      </p:sp>
      <p:sp>
        <p:nvSpPr>
          <p:cNvPr id="18" name="文本框 8"/>
          <p:cNvSpPr txBox="1"/>
          <p:nvPr/>
        </p:nvSpPr>
        <p:spPr>
          <a:xfrm>
            <a:off x="2123459" y="3468419"/>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chemeClr val="tx1">
                    <a:lumMod val="75000"/>
                  </a:schemeClr>
                </a:solidFill>
                <a:latin typeface="微软雅黑" pitchFamily="34" charset="-122"/>
                <a:ea typeface="微软雅黑" pitchFamily="34" charset="-122"/>
              </a:rPr>
              <a:t>在此输入你的文字</a:t>
            </a:r>
            <a:endParaRPr lang="en-US" altLang="zh-CN" sz="1000" dirty="0" smtClean="0">
              <a:solidFill>
                <a:schemeClr val="tx1">
                  <a:lumMod val="75000"/>
                </a:schemeClr>
              </a:solidFill>
              <a:latin typeface="微软雅黑" pitchFamily="34" charset="-122"/>
              <a:ea typeface="微软雅黑" pitchFamily="34" charset="-122"/>
            </a:endParaRPr>
          </a:p>
          <a:p>
            <a:r>
              <a:rPr lang="zh-CN" altLang="en-US" sz="1000" dirty="0" smtClean="0">
                <a:solidFill>
                  <a:schemeClr val="tx1">
                    <a:lumMod val="75000"/>
                  </a:schemeClr>
                </a:solidFill>
                <a:latin typeface="微软雅黑" pitchFamily="34" charset="-122"/>
                <a:ea typeface="微软雅黑" pitchFamily="34" charset="-122"/>
              </a:rPr>
              <a:t>在此输入你的文字</a:t>
            </a:r>
            <a:endParaRPr lang="en-US" altLang="zh-CN" sz="1000" dirty="0" smtClean="0">
              <a:solidFill>
                <a:schemeClr val="tx1">
                  <a:lumMod val="75000"/>
                </a:schemeClr>
              </a:solidFill>
              <a:latin typeface="微软雅黑" pitchFamily="34" charset="-122"/>
              <a:ea typeface="微软雅黑" pitchFamily="34" charset="-122"/>
            </a:endParaRPr>
          </a:p>
          <a:p>
            <a:r>
              <a:rPr lang="zh-CN" altLang="en-US" sz="1000" dirty="0">
                <a:solidFill>
                  <a:schemeClr val="tx1">
                    <a:lumMod val="75000"/>
                  </a:schemeClr>
                </a:solidFill>
                <a:latin typeface="微软雅黑" pitchFamily="34" charset="-122"/>
                <a:ea typeface="微软雅黑" pitchFamily="34" charset="-122"/>
              </a:rPr>
              <a:t>在此输入你的</a:t>
            </a:r>
            <a:r>
              <a:rPr lang="zh-CN" altLang="en-US" sz="1000" dirty="0" smtClean="0">
                <a:solidFill>
                  <a:schemeClr val="tx1">
                    <a:lumMod val="75000"/>
                  </a:schemeClr>
                </a:solidFill>
                <a:latin typeface="微软雅黑" pitchFamily="34" charset="-122"/>
                <a:ea typeface="微软雅黑" pitchFamily="34" charset="-122"/>
              </a:rPr>
              <a:t>文字</a:t>
            </a:r>
            <a:endParaRPr lang="en-US" altLang="zh-CN" sz="1000" dirty="0">
              <a:solidFill>
                <a:schemeClr val="tx1">
                  <a:lumMod val="75000"/>
                </a:schemeClr>
              </a:solidFill>
              <a:latin typeface="微软雅黑" pitchFamily="34" charset="-122"/>
              <a:ea typeface="微软雅黑" pitchFamily="34" charset="-122"/>
            </a:endParaRPr>
          </a:p>
        </p:txBody>
      </p:sp>
      <p:sp>
        <p:nvSpPr>
          <p:cNvPr id="19" name="文本框 8"/>
          <p:cNvSpPr txBox="1"/>
          <p:nvPr/>
        </p:nvSpPr>
        <p:spPr>
          <a:xfrm>
            <a:off x="4028459" y="3697019"/>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chemeClr val="tx1">
                    <a:lumMod val="75000"/>
                  </a:schemeClr>
                </a:solidFill>
                <a:latin typeface="微软雅黑" pitchFamily="34" charset="-122"/>
                <a:ea typeface="微软雅黑" pitchFamily="34" charset="-122"/>
              </a:rPr>
              <a:t>在此输入你的文字</a:t>
            </a:r>
            <a:endParaRPr lang="en-US" altLang="zh-CN" sz="1000" dirty="0" smtClean="0">
              <a:solidFill>
                <a:schemeClr val="tx1">
                  <a:lumMod val="75000"/>
                </a:schemeClr>
              </a:solidFill>
              <a:latin typeface="微软雅黑" pitchFamily="34" charset="-122"/>
              <a:ea typeface="微软雅黑" pitchFamily="34" charset="-122"/>
            </a:endParaRPr>
          </a:p>
          <a:p>
            <a:r>
              <a:rPr lang="zh-CN" altLang="en-US" sz="1000" dirty="0" smtClean="0">
                <a:solidFill>
                  <a:schemeClr val="tx1">
                    <a:lumMod val="75000"/>
                  </a:schemeClr>
                </a:solidFill>
                <a:latin typeface="微软雅黑" pitchFamily="34" charset="-122"/>
                <a:ea typeface="微软雅黑" pitchFamily="34" charset="-122"/>
              </a:rPr>
              <a:t>在此输入你的文字</a:t>
            </a:r>
            <a:endParaRPr lang="en-US" altLang="zh-CN" sz="1000" dirty="0" smtClean="0">
              <a:solidFill>
                <a:schemeClr val="tx1">
                  <a:lumMod val="75000"/>
                </a:schemeClr>
              </a:solidFill>
              <a:latin typeface="微软雅黑" pitchFamily="34" charset="-122"/>
              <a:ea typeface="微软雅黑" pitchFamily="34" charset="-122"/>
            </a:endParaRPr>
          </a:p>
          <a:p>
            <a:r>
              <a:rPr lang="zh-CN" altLang="en-US" sz="1000" dirty="0">
                <a:solidFill>
                  <a:schemeClr val="tx1">
                    <a:lumMod val="75000"/>
                  </a:schemeClr>
                </a:solidFill>
                <a:latin typeface="微软雅黑" pitchFamily="34" charset="-122"/>
                <a:ea typeface="微软雅黑" pitchFamily="34" charset="-122"/>
              </a:rPr>
              <a:t>在此输入你的</a:t>
            </a:r>
            <a:r>
              <a:rPr lang="zh-CN" altLang="en-US" sz="1000" dirty="0" smtClean="0">
                <a:solidFill>
                  <a:schemeClr val="tx1">
                    <a:lumMod val="75000"/>
                  </a:schemeClr>
                </a:solidFill>
                <a:latin typeface="微软雅黑" pitchFamily="34" charset="-122"/>
                <a:ea typeface="微软雅黑" pitchFamily="34" charset="-122"/>
              </a:rPr>
              <a:t>文字</a:t>
            </a:r>
            <a:endParaRPr lang="en-US" altLang="zh-CN" sz="1000" dirty="0">
              <a:solidFill>
                <a:schemeClr val="tx1">
                  <a:lumMod val="75000"/>
                </a:schemeClr>
              </a:solidFill>
              <a:latin typeface="微软雅黑" pitchFamily="34" charset="-122"/>
              <a:ea typeface="微软雅黑" pitchFamily="34" charset="-122"/>
            </a:endParaRPr>
          </a:p>
        </p:txBody>
      </p:sp>
      <p:sp>
        <p:nvSpPr>
          <p:cNvPr id="20" name="文本框 8"/>
          <p:cNvSpPr txBox="1"/>
          <p:nvPr/>
        </p:nvSpPr>
        <p:spPr>
          <a:xfrm>
            <a:off x="5823393" y="3468419"/>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chemeClr val="tx1">
                    <a:lumMod val="75000"/>
                  </a:schemeClr>
                </a:solidFill>
                <a:latin typeface="微软雅黑" pitchFamily="34" charset="-122"/>
                <a:ea typeface="微软雅黑" pitchFamily="34" charset="-122"/>
              </a:rPr>
              <a:t>在此输入你的文字</a:t>
            </a:r>
            <a:endParaRPr lang="en-US" altLang="zh-CN" sz="1000" dirty="0" smtClean="0">
              <a:solidFill>
                <a:schemeClr val="tx1">
                  <a:lumMod val="75000"/>
                </a:schemeClr>
              </a:solidFill>
              <a:latin typeface="微软雅黑" pitchFamily="34" charset="-122"/>
              <a:ea typeface="微软雅黑" pitchFamily="34" charset="-122"/>
            </a:endParaRPr>
          </a:p>
          <a:p>
            <a:r>
              <a:rPr lang="zh-CN" altLang="en-US" sz="1000" dirty="0" smtClean="0">
                <a:solidFill>
                  <a:schemeClr val="tx1">
                    <a:lumMod val="75000"/>
                  </a:schemeClr>
                </a:solidFill>
                <a:latin typeface="微软雅黑" pitchFamily="34" charset="-122"/>
                <a:ea typeface="微软雅黑" pitchFamily="34" charset="-122"/>
              </a:rPr>
              <a:t>在此输入你的文字</a:t>
            </a:r>
            <a:endParaRPr lang="en-US" altLang="zh-CN" sz="1000" dirty="0" smtClean="0">
              <a:solidFill>
                <a:schemeClr val="tx1">
                  <a:lumMod val="75000"/>
                </a:schemeClr>
              </a:solidFill>
              <a:latin typeface="微软雅黑" pitchFamily="34" charset="-122"/>
              <a:ea typeface="微软雅黑" pitchFamily="34" charset="-122"/>
            </a:endParaRPr>
          </a:p>
          <a:p>
            <a:r>
              <a:rPr lang="zh-CN" altLang="en-US" sz="1000" dirty="0">
                <a:solidFill>
                  <a:schemeClr val="tx1">
                    <a:lumMod val="75000"/>
                  </a:schemeClr>
                </a:solidFill>
                <a:latin typeface="微软雅黑" pitchFamily="34" charset="-122"/>
                <a:ea typeface="微软雅黑" pitchFamily="34" charset="-122"/>
              </a:rPr>
              <a:t>在此输入你的</a:t>
            </a:r>
            <a:r>
              <a:rPr lang="zh-CN" altLang="en-US" sz="1000" dirty="0" smtClean="0">
                <a:solidFill>
                  <a:schemeClr val="tx1">
                    <a:lumMod val="75000"/>
                  </a:schemeClr>
                </a:solidFill>
                <a:latin typeface="微软雅黑" pitchFamily="34" charset="-122"/>
                <a:ea typeface="微软雅黑" pitchFamily="34" charset="-122"/>
              </a:rPr>
              <a:t>文字</a:t>
            </a:r>
            <a:endParaRPr lang="en-US" altLang="zh-CN" sz="1000" dirty="0">
              <a:solidFill>
                <a:schemeClr val="tx1">
                  <a:lumMod val="75000"/>
                </a:schemeClr>
              </a:solidFill>
              <a:latin typeface="微软雅黑" pitchFamily="34" charset="-122"/>
              <a:ea typeface="微软雅黑" pitchFamily="34" charset="-122"/>
            </a:endParaRPr>
          </a:p>
        </p:txBody>
      </p:sp>
      <p:sp>
        <p:nvSpPr>
          <p:cNvPr id="21" name="文本框 8"/>
          <p:cNvSpPr txBox="1"/>
          <p:nvPr/>
        </p:nvSpPr>
        <p:spPr>
          <a:xfrm>
            <a:off x="7305060" y="3476886"/>
            <a:ext cx="1224135"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smtClean="0">
                <a:solidFill>
                  <a:schemeClr val="tx1">
                    <a:lumMod val="75000"/>
                  </a:schemeClr>
                </a:solidFill>
                <a:latin typeface="微软雅黑" pitchFamily="34" charset="-122"/>
                <a:ea typeface="微软雅黑" pitchFamily="34" charset="-122"/>
              </a:rPr>
              <a:t>在此输入你的文字</a:t>
            </a:r>
            <a:endParaRPr lang="en-US" altLang="zh-CN" sz="1000" dirty="0" smtClean="0">
              <a:solidFill>
                <a:schemeClr val="tx1">
                  <a:lumMod val="75000"/>
                </a:schemeClr>
              </a:solidFill>
              <a:latin typeface="微软雅黑" pitchFamily="34" charset="-122"/>
              <a:ea typeface="微软雅黑" pitchFamily="34" charset="-122"/>
            </a:endParaRPr>
          </a:p>
          <a:p>
            <a:r>
              <a:rPr lang="zh-CN" altLang="en-US" sz="1000" dirty="0" smtClean="0">
                <a:solidFill>
                  <a:schemeClr val="tx1">
                    <a:lumMod val="75000"/>
                  </a:schemeClr>
                </a:solidFill>
                <a:latin typeface="微软雅黑" pitchFamily="34" charset="-122"/>
                <a:ea typeface="微软雅黑" pitchFamily="34" charset="-122"/>
              </a:rPr>
              <a:t>在此输入你的文字</a:t>
            </a:r>
            <a:endParaRPr lang="en-US" altLang="zh-CN" sz="1000" dirty="0" smtClean="0">
              <a:solidFill>
                <a:schemeClr val="tx1">
                  <a:lumMod val="75000"/>
                </a:schemeClr>
              </a:solidFill>
              <a:latin typeface="微软雅黑" pitchFamily="34" charset="-122"/>
              <a:ea typeface="微软雅黑" pitchFamily="34" charset="-122"/>
            </a:endParaRPr>
          </a:p>
          <a:p>
            <a:r>
              <a:rPr lang="zh-CN" altLang="en-US" sz="1000" dirty="0">
                <a:solidFill>
                  <a:schemeClr val="tx1">
                    <a:lumMod val="75000"/>
                  </a:schemeClr>
                </a:solidFill>
                <a:latin typeface="微软雅黑" pitchFamily="34" charset="-122"/>
                <a:ea typeface="微软雅黑" pitchFamily="34" charset="-122"/>
              </a:rPr>
              <a:t>在此输入你的</a:t>
            </a:r>
            <a:r>
              <a:rPr lang="zh-CN" altLang="en-US" sz="1000" dirty="0" smtClean="0">
                <a:solidFill>
                  <a:schemeClr val="tx1">
                    <a:lumMod val="75000"/>
                  </a:schemeClr>
                </a:solidFill>
                <a:latin typeface="微软雅黑" pitchFamily="34" charset="-122"/>
                <a:ea typeface="微软雅黑" pitchFamily="34" charset="-122"/>
              </a:rPr>
              <a:t>文字</a:t>
            </a:r>
            <a:endParaRPr lang="en-US" altLang="zh-CN" sz="1000" dirty="0">
              <a:solidFill>
                <a:schemeClr val="tx1">
                  <a:lumMod val="75000"/>
                </a:schemeClr>
              </a:solidFill>
              <a:latin typeface="微软雅黑" pitchFamily="34" charset="-122"/>
              <a:ea typeface="微软雅黑" pitchFamily="34" charset="-122"/>
            </a:endParaRPr>
          </a:p>
        </p:txBody>
      </p:sp>
      <p:sp>
        <p:nvSpPr>
          <p:cNvPr id="24"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5" name="Rounded Rectangle 33"/>
          <p:cNvSpPr/>
          <p:nvPr/>
        </p:nvSpPr>
        <p:spPr>
          <a:xfrm>
            <a:off x="5237358"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6"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7"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28" name="直接连接符 27"/>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29"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30"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31" name="矩形 30"/>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214708804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childTnLst>
                          </p:cTn>
                        </p:par>
                        <p:par>
                          <p:cTn id="19" fill="hold">
                            <p:stCondLst>
                              <p:cond delay="1000"/>
                            </p:stCondLst>
                            <p:childTnLst>
                              <p:par>
                                <p:cTn id="20" presetID="1"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p:stCondLst>
                              <p:cond delay="1500"/>
                            </p:stCondLst>
                            <p:childTnLst>
                              <p:par>
                                <p:cTn id="29" presetID="1"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childTnLst>
                          </p:cTn>
                        </p:par>
                        <p:par>
                          <p:cTn id="37" fill="hold">
                            <p:stCondLst>
                              <p:cond delay="2000"/>
                            </p:stCondLst>
                            <p:childTnLst>
                              <p:par>
                                <p:cTn id="38" presetID="1" presetClass="entr" presetSubtype="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par>
                          <p:cTn id="46" fill="hold">
                            <p:stCondLst>
                              <p:cond delay="2500"/>
                            </p:stCondLst>
                            <p:childTnLst>
                              <p:par>
                                <p:cTn id="47" presetID="1"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childTnLst>
                          </p:cTn>
                        </p:par>
                        <p:par>
                          <p:cTn id="55" fill="hold">
                            <p:stCondLst>
                              <p:cond delay="3000"/>
                            </p:stCondLst>
                            <p:childTnLst>
                              <p:par>
                                <p:cTn id="56" presetID="53" presetClass="entr" presetSubtype="16"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ppt_w</p:attrName>
                                        </p:attrNameLst>
                                      </p:cBhvr>
                                      <p:tavLst>
                                        <p:tav tm="0">
                                          <p:val>
                                            <p:fltVal val="0"/>
                                          </p:val>
                                        </p:tav>
                                        <p:tav tm="100000">
                                          <p:val>
                                            <p:strVal val="#ppt_w"/>
                                          </p:val>
                                        </p:tav>
                                      </p:tavLst>
                                    </p:anim>
                                    <p:anim calcmode="lin" valueType="num">
                                      <p:cBhvr>
                                        <p:cTn id="59" dur="500" fill="hold"/>
                                        <p:tgtEl>
                                          <p:spTgt spid="18"/>
                                        </p:tgtEl>
                                        <p:attrNameLst>
                                          <p:attrName>ppt_h</p:attrName>
                                        </p:attrNameLst>
                                      </p:cBhvr>
                                      <p:tavLst>
                                        <p:tav tm="0">
                                          <p:val>
                                            <p:fltVal val="0"/>
                                          </p:val>
                                        </p:tav>
                                        <p:tav tm="100000">
                                          <p:val>
                                            <p:strVal val="#ppt_h"/>
                                          </p:val>
                                        </p:tav>
                                      </p:tavLst>
                                    </p:anim>
                                    <p:animEffect transition="in" filter="fade">
                                      <p:cBhvr>
                                        <p:cTn id="60" dur="500"/>
                                        <p:tgtEl>
                                          <p:spTgt spid="18"/>
                                        </p:tgtEl>
                                      </p:cBhvr>
                                    </p:animEffect>
                                  </p:childTnLst>
                                </p:cTn>
                              </p:par>
                            </p:childTnLst>
                          </p:cTn>
                        </p:par>
                        <p:par>
                          <p:cTn id="61" fill="hold">
                            <p:stCondLst>
                              <p:cond delay="3500"/>
                            </p:stCondLst>
                            <p:childTnLst>
                              <p:par>
                                <p:cTn id="62" presetID="53" presetClass="entr" presetSubtype="16"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p:cTn id="64" dur="500" fill="hold"/>
                                        <p:tgtEl>
                                          <p:spTgt spid="19"/>
                                        </p:tgtEl>
                                        <p:attrNameLst>
                                          <p:attrName>ppt_w</p:attrName>
                                        </p:attrNameLst>
                                      </p:cBhvr>
                                      <p:tavLst>
                                        <p:tav tm="0">
                                          <p:val>
                                            <p:fltVal val="0"/>
                                          </p:val>
                                        </p:tav>
                                        <p:tav tm="100000">
                                          <p:val>
                                            <p:strVal val="#ppt_w"/>
                                          </p:val>
                                        </p:tav>
                                      </p:tavLst>
                                    </p:anim>
                                    <p:anim calcmode="lin" valueType="num">
                                      <p:cBhvr>
                                        <p:cTn id="65" dur="500" fill="hold"/>
                                        <p:tgtEl>
                                          <p:spTgt spid="19"/>
                                        </p:tgtEl>
                                        <p:attrNameLst>
                                          <p:attrName>ppt_h</p:attrName>
                                        </p:attrNameLst>
                                      </p:cBhvr>
                                      <p:tavLst>
                                        <p:tav tm="0">
                                          <p:val>
                                            <p:fltVal val="0"/>
                                          </p:val>
                                        </p:tav>
                                        <p:tav tm="100000">
                                          <p:val>
                                            <p:strVal val="#ppt_h"/>
                                          </p:val>
                                        </p:tav>
                                      </p:tavLst>
                                    </p:anim>
                                    <p:animEffect transition="in" filter="fade">
                                      <p:cBhvr>
                                        <p:cTn id="66" dur="500"/>
                                        <p:tgtEl>
                                          <p:spTgt spid="19"/>
                                        </p:tgtEl>
                                      </p:cBhvr>
                                    </p:animEffect>
                                  </p:childTnLst>
                                </p:cTn>
                              </p:par>
                            </p:childTnLst>
                          </p:cTn>
                        </p:par>
                        <p:par>
                          <p:cTn id="67" fill="hold">
                            <p:stCondLst>
                              <p:cond delay="4000"/>
                            </p:stCondLst>
                            <p:childTnLst>
                              <p:par>
                                <p:cTn id="68" presetID="53" presetClass="entr" presetSubtype="16"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ppt_w</p:attrName>
                                        </p:attrNameLst>
                                      </p:cBhvr>
                                      <p:tavLst>
                                        <p:tav tm="0">
                                          <p:val>
                                            <p:fltVal val="0"/>
                                          </p:val>
                                        </p:tav>
                                        <p:tav tm="100000">
                                          <p:val>
                                            <p:strVal val="#ppt_w"/>
                                          </p:val>
                                        </p:tav>
                                      </p:tavLst>
                                    </p:anim>
                                    <p:anim calcmode="lin" valueType="num">
                                      <p:cBhvr>
                                        <p:cTn id="71" dur="500" fill="hold"/>
                                        <p:tgtEl>
                                          <p:spTgt spid="20"/>
                                        </p:tgtEl>
                                        <p:attrNameLst>
                                          <p:attrName>ppt_h</p:attrName>
                                        </p:attrNameLst>
                                      </p:cBhvr>
                                      <p:tavLst>
                                        <p:tav tm="0">
                                          <p:val>
                                            <p:fltVal val="0"/>
                                          </p:val>
                                        </p:tav>
                                        <p:tav tm="100000">
                                          <p:val>
                                            <p:strVal val="#ppt_h"/>
                                          </p:val>
                                        </p:tav>
                                      </p:tavLst>
                                    </p:anim>
                                    <p:animEffect transition="in" filter="fade">
                                      <p:cBhvr>
                                        <p:cTn id="72" dur="500"/>
                                        <p:tgtEl>
                                          <p:spTgt spid="20"/>
                                        </p:tgtEl>
                                      </p:cBhvr>
                                    </p:animEffect>
                                  </p:childTnLst>
                                </p:cTn>
                              </p:par>
                            </p:childTnLst>
                          </p:cTn>
                        </p:par>
                        <p:par>
                          <p:cTn id="73" fill="hold">
                            <p:stCondLst>
                              <p:cond delay="4500"/>
                            </p:stCondLst>
                            <p:childTnLst>
                              <p:par>
                                <p:cTn id="74" presetID="53" presetClass="entr" presetSubtype="16"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p:cTn id="76" dur="500" fill="hold"/>
                                        <p:tgtEl>
                                          <p:spTgt spid="21"/>
                                        </p:tgtEl>
                                        <p:attrNameLst>
                                          <p:attrName>ppt_w</p:attrName>
                                        </p:attrNameLst>
                                      </p:cBhvr>
                                      <p:tavLst>
                                        <p:tav tm="0">
                                          <p:val>
                                            <p:fltVal val="0"/>
                                          </p:val>
                                        </p:tav>
                                        <p:tav tm="100000">
                                          <p:val>
                                            <p:strVal val="#ppt_w"/>
                                          </p:val>
                                        </p:tav>
                                      </p:tavLst>
                                    </p:anim>
                                    <p:anim calcmode="lin" valueType="num">
                                      <p:cBhvr>
                                        <p:cTn id="77" dur="500" fill="hold"/>
                                        <p:tgtEl>
                                          <p:spTgt spid="21"/>
                                        </p:tgtEl>
                                        <p:attrNameLst>
                                          <p:attrName>ppt_h</p:attrName>
                                        </p:attrNameLst>
                                      </p:cBhvr>
                                      <p:tavLst>
                                        <p:tav tm="0">
                                          <p:val>
                                            <p:fltVal val="0"/>
                                          </p:val>
                                        </p:tav>
                                        <p:tav tm="100000">
                                          <p:val>
                                            <p:strVal val="#ppt_h"/>
                                          </p:val>
                                        </p:tav>
                                      </p:tavLst>
                                    </p:anim>
                                    <p:animEffect transition="in" filter="fade">
                                      <p:cBhvr>
                                        <p:cTn id="78" dur="500"/>
                                        <p:tgtEl>
                                          <p:spTgt spid="21"/>
                                        </p:tgtEl>
                                      </p:cBhvr>
                                    </p:animEffect>
                                  </p:childTnLst>
                                </p:cTn>
                              </p:par>
                            </p:childTnLst>
                          </p:cTn>
                        </p:par>
                        <p:par>
                          <p:cTn id="79" fill="hold">
                            <p:stCondLst>
                              <p:cond delay="5000"/>
                            </p:stCondLst>
                            <p:childTnLst>
                              <p:par>
                                <p:cTn id="80" presetID="10" presetClass="entr" presetSubtype="0" fill="hold" grpId="0" nodeType="after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fade">
                                      <p:cBhvr>
                                        <p:cTn id="82" dur="500"/>
                                        <p:tgtEl>
                                          <p:spTgt spid="8"/>
                                        </p:tgtEl>
                                      </p:cBhvr>
                                    </p:animEffect>
                                  </p:childTnLst>
                                </p:cTn>
                              </p:par>
                            </p:childTnLst>
                          </p:cTn>
                        </p:par>
                        <p:par>
                          <p:cTn id="83" fill="hold">
                            <p:stCondLst>
                              <p:cond delay="5500"/>
                            </p:stCondLst>
                            <p:childTnLst>
                              <p:par>
                                <p:cTn id="84" presetID="10" presetClass="entr" presetSubtype="0" fill="hold" grpId="0" nodeType="after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fade">
                                      <p:cBhvr>
                                        <p:cTn id="86" dur="500"/>
                                        <p:tgtEl>
                                          <p:spTgt spid="9"/>
                                        </p:tgtEl>
                                      </p:cBhvr>
                                    </p:animEffect>
                                  </p:childTnLst>
                                </p:cTn>
                              </p:par>
                            </p:childTnLst>
                          </p:cTn>
                        </p:par>
                        <p:par>
                          <p:cTn id="87" fill="hold">
                            <p:stCondLst>
                              <p:cond delay="6000"/>
                            </p:stCondLst>
                            <p:childTnLst>
                              <p:par>
                                <p:cTn id="88" presetID="10" presetClass="entr" presetSubtype="0" fill="hold" grpId="0" nodeType="afterEffect">
                                  <p:stCondLst>
                                    <p:cond delay="0"/>
                                  </p:stCondLst>
                                  <p:childTnLst>
                                    <p:set>
                                      <p:cBhvr>
                                        <p:cTn id="89" dur="1" fill="hold">
                                          <p:stCondLst>
                                            <p:cond delay="0"/>
                                          </p:stCondLst>
                                        </p:cTn>
                                        <p:tgtEl>
                                          <p:spTgt spid="10"/>
                                        </p:tgtEl>
                                        <p:attrNameLst>
                                          <p:attrName>style.visibility</p:attrName>
                                        </p:attrNameLst>
                                      </p:cBhvr>
                                      <p:to>
                                        <p:strVal val="visible"/>
                                      </p:to>
                                    </p:set>
                                    <p:animEffect transition="in" filter="fade">
                                      <p:cBhvr>
                                        <p:cTn id="90" dur="500"/>
                                        <p:tgtEl>
                                          <p:spTgt spid="10"/>
                                        </p:tgtEl>
                                      </p:cBhvr>
                                    </p:animEffect>
                                  </p:childTnLst>
                                </p:cTn>
                              </p:par>
                            </p:childTnLst>
                          </p:cTn>
                        </p:par>
                        <p:par>
                          <p:cTn id="91" fill="hold">
                            <p:stCondLst>
                              <p:cond delay="6500"/>
                            </p:stCondLst>
                            <p:childTnLst>
                              <p:par>
                                <p:cTn id="92" presetID="10" presetClass="entr" presetSubtype="0" fill="hold" grpId="0" nodeType="afterEffect">
                                  <p:stCondLst>
                                    <p:cond delay="0"/>
                                  </p:stCondLst>
                                  <p:childTnLst>
                                    <p:set>
                                      <p:cBhvr>
                                        <p:cTn id="93" dur="1" fill="hold">
                                          <p:stCondLst>
                                            <p:cond delay="0"/>
                                          </p:stCondLst>
                                        </p:cTn>
                                        <p:tgtEl>
                                          <p:spTgt spid="11"/>
                                        </p:tgtEl>
                                        <p:attrNameLst>
                                          <p:attrName>style.visibility</p:attrName>
                                        </p:attrNameLst>
                                      </p:cBhvr>
                                      <p:to>
                                        <p:strVal val="visible"/>
                                      </p:to>
                                    </p:set>
                                    <p:animEffect transition="in" filter="fade">
                                      <p:cBhvr>
                                        <p:cTn id="9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23</a:t>
            </a:fld>
            <a:endParaRPr lang="es-ES" sz="900"/>
          </a:p>
        </p:txBody>
      </p:sp>
      <p:grpSp>
        <p:nvGrpSpPr>
          <p:cNvPr id="3" name="组合 2"/>
          <p:cNvGrpSpPr/>
          <p:nvPr/>
        </p:nvGrpSpPr>
        <p:grpSpPr>
          <a:xfrm>
            <a:off x="1122930" y="1563497"/>
            <a:ext cx="3240782" cy="108012"/>
            <a:chOff x="1507396" y="1628800"/>
            <a:chExt cx="4320480" cy="144016"/>
          </a:xfrm>
        </p:grpSpPr>
        <p:cxnSp>
          <p:nvCxnSpPr>
            <p:cNvPr id="4" name="直接连接符 3"/>
            <p:cNvCxnSpPr/>
            <p:nvPr/>
          </p:nvCxnSpPr>
          <p:spPr>
            <a:xfrm>
              <a:off x="1507396" y="1700808"/>
              <a:ext cx="4320480" cy="0"/>
            </a:xfrm>
            <a:prstGeom prst="line">
              <a:avLst/>
            </a:prstGeom>
            <a:noFill/>
            <a:ln w="9525" cap="flat" cmpd="sng" algn="ctr">
              <a:solidFill>
                <a:schemeClr val="tx1">
                  <a:lumMod val="75000"/>
                </a:schemeClr>
              </a:solidFill>
              <a:prstDash val="solid"/>
            </a:ln>
            <a:effectLst/>
          </p:spPr>
        </p:cxnSp>
        <p:cxnSp>
          <p:nvCxnSpPr>
            <p:cNvPr id="5" name="直接连接符 4"/>
            <p:cNvCxnSpPr/>
            <p:nvPr/>
          </p:nvCxnSpPr>
          <p:spPr>
            <a:xfrm flipV="1">
              <a:off x="1507396" y="1628800"/>
              <a:ext cx="0" cy="144016"/>
            </a:xfrm>
            <a:prstGeom prst="line">
              <a:avLst/>
            </a:prstGeom>
            <a:noFill/>
            <a:ln w="9525" cap="flat" cmpd="sng" algn="ctr">
              <a:solidFill>
                <a:schemeClr val="tx1">
                  <a:lumMod val="75000"/>
                </a:schemeClr>
              </a:solidFill>
              <a:prstDash val="solid"/>
            </a:ln>
            <a:effectLst/>
          </p:spPr>
        </p:cxnSp>
        <p:cxnSp>
          <p:nvCxnSpPr>
            <p:cNvPr id="6" name="直接连接符 5"/>
            <p:cNvCxnSpPr/>
            <p:nvPr/>
          </p:nvCxnSpPr>
          <p:spPr>
            <a:xfrm flipV="1">
              <a:off x="1987449" y="1628800"/>
              <a:ext cx="0" cy="144016"/>
            </a:xfrm>
            <a:prstGeom prst="line">
              <a:avLst/>
            </a:prstGeom>
            <a:noFill/>
            <a:ln w="9525" cap="flat" cmpd="sng" algn="ctr">
              <a:solidFill>
                <a:schemeClr val="tx1">
                  <a:lumMod val="75000"/>
                </a:schemeClr>
              </a:solidFill>
              <a:prstDash val="solid"/>
            </a:ln>
            <a:effectLst/>
          </p:spPr>
        </p:cxnSp>
        <p:cxnSp>
          <p:nvCxnSpPr>
            <p:cNvPr id="7" name="直接连接符 6"/>
            <p:cNvCxnSpPr/>
            <p:nvPr/>
          </p:nvCxnSpPr>
          <p:spPr>
            <a:xfrm flipV="1">
              <a:off x="2467502" y="1628800"/>
              <a:ext cx="0" cy="144016"/>
            </a:xfrm>
            <a:prstGeom prst="line">
              <a:avLst/>
            </a:prstGeom>
            <a:noFill/>
            <a:ln w="9525" cap="flat" cmpd="sng" algn="ctr">
              <a:solidFill>
                <a:schemeClr val="tx1">
                  <a:lumMod val="75000"/>
                </a:schemeClr>
              </a:solidFill>
              <a:prstDash val="solid"/>
            </a:ln>
            <a:effectLst/>
          </p:spPr>
        </p:cxnSp>
        <p:cxnSp>
          <p:nvCxnSpPr>
            <p:cNvPr id="8" name="直接连接符 7"/>
            <p:cNvCxnSpPr/>
            <p:nvPr/>
          </p:nvCxnSpPr>
          <p:spPr>
            <a:xfrm flipV="1">
              <a:off x="2947555" y="1628800"/>
              <a:ext cx="0" cy="144016"/>
            </a:xfrm>
            <a:prstGeom prst="line">
              <a:avLst/>
            </a:prstGeom>
            <a:noFill/>
            <a:ln w="9525" cap="flat" cmpd="sng" algn="ctr">
              <a:solidFill>
                <a:schemeClr val="tx1">
                  <a:lumMod val="75000"/>
                </a:schemeClr>
              </a:solidFill>
              <a:prstDash val="solid"/>
            </a:ln>
            <a:effectLst/>
          </p:spPr>
        </p:cxnSp>
        <p:cxnSp>
          <p:nvCxnSpPr>
            <p:cNvPr id="9" name="直接连接符 8"/>
            <p:cNvCxnSpPr/>
            <p:nvPr/>
          </p:nvCxnSpPr>
          <p:spPr>
            <a:xfrm flipV="1">
              <a:off x="3427608" y="1628800"/>
              <a:ext cx="0" cy="144016"/>
            </a:xfrm>
            <a:prstGeom prst="line">
              <a:avLst/>
            </a:prstGeom>
            <a:noFill/>
            <a:ln w="9525" cap="flat" cmpd="sng" algn="ctr">
              <a:solidFill>
                <a:schemeClr val="tx1">
                  <a:lumMod val="75000"/>
                </a:schemeClr>
              </a:solidFill>
              <a:prstDash val="solid"/>
            </a:ln>
            <a:effectLst/>
          </p:spPr>
        </p:cxnSp>
        <p:cxnSp>
          <p:nvCxnSpPr>
            <p:cNvPr id="10" name="直接连接符 9"/>
            <p:cNvCxnSpPr/>
            <p:nvPr/>
          </p:nvCxnSpPr>
          <p:spPr>
            <a:xfrm flipV="1">
              <a:off x="3907661" y="1628800"/>
              <a:ext cx="0" cy="144016"/>
            </a:xfrm>
            <a:prstGeom prst="line">
              <a:avLst/>
            </a:prstGeom>
            <a:noFill/>
            <a:ln w="9525" cap="flat" cmpd="sng" algn="ctr">
              <a:solidFill>
                <a:schemeClr val="tx1">
                  <a:lumMod val="75000"/>
                </a:schemeClr>
              </a:solidFill>
              <a:prstDash val="solid"/>
            </a:ln>
            <a:effectLst/>
          </p:spPr>
        </p:cxnSp>
        <p:cxnSp>
          <p:nvCxnSpPr>
            <p:cNvPr id="11" name="直接连接符 10"/>
            <p:cNvCxnSpPr/>
            <p:nvPr/>
          </p:nvCxnSpPr>
          <p:spPr>
            <a:xfrm flipV="1">
              <a:off x="4387714" y="1628800"/>
              <a:ext cx="0" cy="144016"/>
            </a:xfrm>
            <a:prstGeom prst="line">
              <a:avLst/>
            </a:prstGeom>
            <a:noFill/>
            <a:ln w="9525" cap="flat" cmpd="sng" algn="ctr">
              <a:solidFill>
                <a:schemeClr val="tx1">
                  <a:lumMod val="75000"/>
                </a:schemeClr>
              </a:solidFill>
              <a:prstDash val="solid"/>
            </a:ln>
            <a:effectLst/>
          </p:spPr>
        </p:cxnSp>
        <p:cxnSp>
          <p:nvCxnSpPr>
            <p:cNvPr id="12" name="直接连接符 11"/>
            <p:cNvCxnSpPr/>
            <p:nvPr/>
          </p:nvCxnSpPr>
          <p:spPr>
            <a:xfrm flipV="1">
              <a:off x="4867767" y="1628800"/>
              <a:ext cx="0" cy="144016"/>
            </a:xfrm>
            <a:prstGeom prst="line">
              <a:avLst/>
            </a:prstGeom>
            <a:noFill/>
            <a:ln w="9525" cap="flat" cmpd="sng" algn="ctr">
              <a:solidFill>
                <a:schemeClr val="tx1">
                  <a:lumMod val="75000"/>
                </a:schemeClr>
              </a:solidFill>
              <a:prstDash val="solid"/>
            </a:ln>
            <a:effectLst/>
          </p:spPr>
        </p:cxnSp>
        <p:cxnSp>
          <p:nvCxnSpPr>
            <p:cNvPr id="13" name="直接连接符 12"/>
            <p:cNvCxnSpPr/>
            <p:nvPr/>
          </p:nvCxnSpPr>
          <p:spPr>
            <a:xfrm flipV="1">
              <a:off x="5347820" y="1628800"/>
              <a:ext cx="0" cy="144016"/>
            </a:xfrm>
            <a:prstGeom prst="line">
              <a:avLst/>
            </a:prstGeom>
            <a:noFill/>
            <a:ln w="9525" cap="flat" cmpd="sng" algn="ctr">
              <a:solidFill>
                <a:schemeClr val="tx1">
                  <a:lumMod val="75000"/>
                </a:schemeClr>
              </a:solidFill>
              <a:prstDash val="solid"/>
            </a:ln>
            <a:effectLst/>
          </p:spPr>
        </p:cxnSp>
        <p:cxnSp>
          <p:nvCxnSpPr>
            <p:cNvPr id="14" name="直接连接符 13"/>
            <p:cNvCxnSpPr/>
            <p:nvPr/>
          </p:nvCxnSpPr>
          <p:spPr>
            <a:xfrm flipV="1">
              <a:off x="5827876" y="1628800"/>
              <a:ext cx="0" cy="144016"/>
            </a:xfrm>
            <a:prstGeom prst="line">
              <a:avLst/>
            </a:prstGeom>
            <a:noFill/>
            <a:ln w="9525" cap="flat" cmpd="sng" algn="ctr">
              <a:solidFill>
                <a:schemeClr val="tx1">
                  <a:lumMod val="75000"/>
                </a:schemeClr>
              </a:solidFill>
              <a:prstDash val="solid"/>
            </a:ln>
            <a:effectLst/>
          </p:spPr>
        </p:cxnSp>
      </p:grpSp>
      <p:grpSp>
        <p:nvGrpSpPr>
          <p:cNvPr id="15" name="组合 14"/>
          <p:cNvGrpSpPr/>
          <p:nvPr/>
        </p:nvGrpSpPr>
        <p:grpSpPr>
          <a:xfrm>
            <a:off x="4780287" y="1563497"/>
            <a:ext cx="3240782" cy="108012"/>
            <a:chOff x="1507396" y="1628800"/>
            <a:chExt cx="4320480" cy="144016"/>
          </a:xfrm>
        </p:grpSpPr>
        <p:cxnSp>
          <p:nvCxnSpPr>
            <p:cNvPr id="16" name="直接连接符 15"/>
            <p:cNvCxnSpPr/>
            <p:nvPr/>
          </p:nvCxnSpPr>
          <p:spPr>
            <a:xfrm>
              <a:off x="1507396" y="1700808"/>
              <a:ext cx="4320480" cy="0"/>
            </a:xfrm>
            <a:prstGeom prst="line">
              <a:avLst/>
            </a:prstGeom>
            <a:noFill/>
            <a:ln w="9525" cap="flat" cmpd="sng" algn="ctr">
              <a:solidFill>
                <a:schemeClr val="tx1">
                  <a:lumMod val="75000"/>
                </a:schemeClr>
              </a:solidFill>
              <a:prstDash val="solid"/>
            </a:ln>
            <a:effectLst/>
          </p:spPr>
        </p:cxnSp>
        <p:cxnSp>
          <p:nvCxnSpPr>
            <p:cNvPr id="17" name="直接连接符 16"/>
            <p:cNvCxnSpPr/>
            <p:nvPr/>
          </p:nvCxnSpPr>
          <p:spPr>
            <a:xfrm flipV="1">
              <a:off x="1507396" y="1628800"/>
              <a:ext cx="0" cy="144016"/>
            </a:xfrm>
            <a:prstGeom prst="line">
              <a:avLst/>
            </a:prstGeom>
            <a:noFill/>
            <a:ln w="9525" cap="flat" cmpd="sng" algn="ctr">
              <a:solidFill>
                <a:schemeClr val="tx1">
                  <a:lumMod val="75000"/>
                </a:schemeClr>
              </a:solidFill>
              <a:prstDash val="solid"/>
            </a:ln>
            <a:effectLst/>
          </p:spPr>
        </p:cxnSp>
        <p:cxnSp>
          <p:nvCxnSpPr>
            <p:cNvPr id="18" name="直接连接符 17"/>
            <p:cNvCxnSpPr/>
            <p:nvPr/>
          </p:nvCxnSpPr>
          <p:spPr>
            <a:xfrm flipV="1">
              <a:off x="1987449" y="1628800"/>
              <a:ext cx="0" cy="144016"/>
            </a:xfrm>
            <a:prstGeom prst="line">
              <a:avLst/>
            </a:prstGeom>
            <a:noFill/>
            <a:ln w="9525" cap="flat" cmpd="sng" algn="ctr">
              <a:solidFill>
                <a:schemeClr val="tx1">
                  <a:lumMod val="75000"/>
                </a:schemeClr>
              </a:solidFill>
              <a:prstDash val="solid"/>
            </a:ln>
            <a:effectLst/>
          </p:spPr>
        </p:cxnSp>
        <p:cxnSp>
          <p:nvCxnSpPr>
            <p:cNvPr id="19" name="直接连接符 18"/>
            <p:cNvCxnSpPr/>
            <p:nvPr/>
          </p:nvCxnSpPr>
          <p:spPr>
            <a:xfrm flipV="1">
              <a:off x="2467502" y="1628800"/>
              <a:ext cx="0" cy="144016"/>
            </a:xfrm>
            <a:prstGeom prst="line">
              <a:avLst/>
            </a:prstGeom>
            <a:noFill/>
            <a:ln w="9525" cap="flat" cmpd="sng" algn="ctr">
              <a:solidFill>
                <a:schemeClr val="tx1">
                  <a:lumMod val="75000"/>
                </a:schemeClr>
              </a:solidFill>
              <a:prstDash val="solid"/>
            </a:ln>
            <a:effectLst/>
          </p:spPr>
        </p:cxnSp>
        <p:cxnSp>
          <p:nvCxnSpPr>
            <p:cNvPr id="20" name="直接连接符 19"/>
            <p:cNvCxnSpPr/>
            <p:nvPr/>
          </p:nvCxnSpPr>
          <p:spPr>
            <a:xfrm flipV="1">
              <a:off x="2947555" y="1628800"/>
              <a:ext cx="0" cy="144016"/>
            </a:xfrm>
            <a:prstGeom prst="line">
              <a:avLst/>
            </a:prstGeom>
            <a:noFill/>
            <a:ln w="9525" cap="flat" cmpd="sng" algn="ctr">
              <a:solidFill>
                <a:schemeClr val="tx1">
                  <a:lumMod val="75000"/>
                </a:schemeClr>
              </a:solidFill>
              <a:prstDash val="solid"/>
            </a:ln>
            <a:effectLst/>
          </p:spPr>
        </p:cxnSp>
        <p:cxnSp>
          <p:nvCxnSpPr>
            <p:cNvPr id="21" name="直接连接符 20"/>
            <p:cNvCxnSpPr/>
            <p:nvPr/>
          </p:nvCxnSpPr>
          <p:spPr>
            <a:xfrm flipV="1">
              <a:off x="3427608" y="1628800"/>
              <a:ext cx="0" cy="144016"/>
            </a:xfrm>
            <a:prstGeom prst="line">
              <a:avLst/>
            </a:prstGeom>
            <a:noFill/>
            <a:ln w="9525" cap="flat" cmpd="sng" algn="ctr">
              <a:solidFill>
                <a:schemeClr val="tx1">
                  <a:lumMod val="75000"/>
                </a:schemeClr>
              </a:solidFill>
              <a:prstDash val="solid"/>
            </a:ln>
            <a:effectLst/>
          </p:spPr>
        </p:cxnSp>
        <p:cxnSp>
          <p:nvCxnSpPr>
            <p:cNvPr id="22" name="直接连接符 21"/>
            <p:cNvCxnSpPr/>
            <p:nvPr/>
          </p:nvCxnSpPr>
          <p:spPr>
            <a:xfrm flipV="1">
              <a:off x="3907661" y="1628800"/>
              <a:ext cx="0" cy="144016"/>
            </a:xfrm>
            <a:prstGeom prst="line">
              <a:avLst/>
            </a:prstGeom>
            <a:noFill/>
            <a:ln w="9525" cap="flat" cmpd="sng" algn="ctr">
              <a:solidFill>
                <a:schemeClr val="tx1">
                  <a:lumMod val="75000"/>
                </a:schemeClr>
              </a:solidFill>
              <a:prstDash val="solid"/>
            </a:ln>
            <a:effectLst/>
          </p:spPr>
        </p:cxnSp>
        <p:cxnSp>
          <p:nvCxnSpPr>
            <p:cNvPr id="23" name="直接连接符 22"/>
            <p:cNvCxnSpPr/>
            <p:nvPr/>
          </p:nvCxnSpPr>
          <p:spPr>
            <a:xfrm flipV="1">
              <a:off x="4387714" y="1628800"/>
              <a:ext cx="0" cy="144016"/>
            </a:xfrm>
            <a:prstGeom prst="line">
              <a:avLst/>
            </a:prstGeom>
            <a:noFill/>
            <a:ln w="9525" cap="flat" cmpd="sng" algn="ctr">
              <a:solidFill>
                <a:schemeClr val="tx1">
                  <a:lumMod val="75000"/>
                </a:schemeClr>
              </a:solidFill>
              <a:prstDash val="solid"/>
            </a:ln>
            <a:effectLst/>
          </p:spPr>
        </p:cxnSp>
        <p:cxnSp>
          <p:nvCxnSpPr>
            <p:cNvPr id="24" name="直接连接符 23"/>
            <p:cNvCxnSpPr/>
            <p:nvPr/>
          </p:nvCxnSpPr>
          <p:spPr>
            <a:xfrm flipV="1">
              <a:off x="4867767" y="1628800"/>
              <a:ext cx="0" cy="144016"/>
            </a:xfrm>
            <a:prstGeom prst="line">
              <a:avLst/>
            </a:prstGeom>
            <a:noFill/>
            <a:ln w="9525" cap="flat" cmpd="sng" algn="ctr">
              <a:solidFill>
                <a:schemeClr val="tx1">
                  <a:lumMod val="75000"/>
                </a:schemeClr>
              </a:solidFill>
              <a:prstDash val="solid"/>
            </a:ln>
            <a:effectLst/>
          </p:spPr>
        </p:cxnSp>
        <p:cxnSp>
          <p:nvCxnSpPr>
            <p:cNvPr id="25" name="直接连接符 24"/>
            <p:cNvCxnSpPr/>
            <p:nvPr/>
          </p:nvCxnSpPr>
          <p:spPr>
            <a:xfrm flipV="1">
              <a:off x="5347820" y="1628800"/>
              <a:ext cx="0" cy="144016"/>
            </a:xfrm>
            <a:prstGeom prst="line">
              <a:avLst/>
            </a:prstGeom>
            <a:noFill/>
            <a:ln w="9525" cap="flat" cmpd="sng" algn="ctr">
              <a:solidFill>
                <a:schemeClr val="tx1">
                  <a:lumMod val="75000"/>
                </a:schemeClr>
              </a:solidFill>
              <a:prstDash val="solid"/>
            </a:ln>
            <a:effectLst/>
          </p:spPr>
        </p:cxnSp>
        <p:cxnSp>
          <p:nvCxnSpPr>
            <p:cNvPr id="26" name="直接连接符 25"/>
            <p:cNvCxnSpPr/>
            <p:nvPr/>
          </p:nvCxnSpPr>
          <p:spPr>
            <a:xfrm flipV="1">
              <a:off x="5827876" y="1628800"/>
              <a:ext cx="0" cy="144016"/>
            </a:xfrm>
            <a:prstGeom prst="line">
              <a:avLst/>
            </a:prstGeom>
            <a:noFill/>
            <a:ln w="9525" cap="flat" cmpd="sng" algn="ctr">
              <a:solidFill>
                <a:schemeClr val="tx1">
                  <a:lumMod val="75000"/>
                </a:schemeClr>
              </a:solidFill>
              <a:prstDash val="solid"/>
            </a:ln>
            <a:effectLst/>
          </p:spPr>
        </p:cxnSp>
      </p:grpSp>
      <p:sp>
        <p:nvSpPr>
          <p:cNvPr id="27" name="TextBox 26"/>
          <p:cNvSpPr txBox="1"/>
          <p:nvPr/>
        </p:nvSpPr>
        <p:spPr>
          <a:xfrm>
            <a:off x="4221403"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10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28" name="TextBox 27"/>
          <p:cNvSpPr txBox="1"/>
          <p:nvPr/>
        </p:nvSpPr>
        <p:spPr>
          <a:xfrm>
            <a:off x="3867029"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20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29" name="TextBox 28"/>
          <p:cNvSpPr txBox="1"/>
          <p:nvPr/>
        </p:nvSpPr>
        <p:spPr>
          <a:xfrm>
            <a:off x="3506943"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30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30" name="TextBox 29"/>
          <p:cNvSpPr txBox="1"/>
          <p:nvPr/>
        </p:nvSpPr>
        <p:spPr>
          <a:xfrm>
            <a:off x="3146856"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40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31" name="TextBox 30"/>
          <p:cNvSpPr txBox="1"/>
          <p:nvPr/>
        </p:nvSpPr>
        <p:spPr>
          <a:xfrm>
            <a:off x="2786770"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50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32" name="TextBox 31"/>
          <p:cNvSpPr txBox="1"/>
          <p:nvPr/>
        </p:nvSpPr>
        <p:spPr>
          <a:xfrm>
            <a:off x="2426683"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60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33" name="TextBox 32"/>
          <p:cNvSpPr txBox="1"/>
          <p:nvPr/>
        </p:nvSpPr>
        <p:spPr>
          <a:xfrm>
            <a:off x="2066596"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70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34" name="TextBox 33"/>
          <p:cNvSpPr txBox="1"/>
          <p:nvPr/>
        </p:nvSpPr>
        <p:spPr>
          <a:xfrm>
            <a:off x="1706510"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80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35" name="TextBox 34"/>
          <p:cNvSpPr txBox="1"/>
          <p:nvPr/>
        </p:nvSpPr>
        <p:spPr>
          <a:xfrm>
            <a:off x="1346423"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90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36" name="TextBox 35"/>
          <p:cNvSpPr txBox="1"/>
          <p:nvPr/>
        </p:nvSpPr>
        <p:spPr>
          <a:xfrm>
            <a:off x="952669" y="1355748"/>
            <a:ext cx="340522"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100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37" name="TextBox 36"/>
          <p:cNvSpPr txBox="1"/>
          <p:nvPr/>
        </p:nvSpPr>
        <p:spPr>
          <a:xfrm>
            <a:off x="4645290"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10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38" name="TextBox 37"/>
          <p:cNvSpPr txBox="1"/>
          <p:nvPr/>
        </p:nvSpPr>
        <p:spPr>
          <a:xfrm>
            <a:off x="5003781"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20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39" name="TextBox 38"/>
          <p:cNvSpPr txBox="1"/>
          <p:nvPr/>
        </p:nvSpPr>
        <p:spPr>
          <a:xfrm>
            <a:off x="5363867"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30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40" name="TextBox 39"/>
          <p:cNvSpPr txBox="1"/>
          <p:nvPr/>
        </p:nvSpPr>
        <p:spPr>
          <a:xfrm>
            <a:off x="5723954"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40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41" name="TextBox 40"/>
          <p:cNvSpPr txBox="1"/>
          <p:nvPr/>
        </p:nvSpPr>
        <p:spPr>
          <a:xfrm>
            <a:off x="6084040"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50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42" name="TextBox 41"/>
          <p:cNvSpPr txBox="1"/>
          <p:nvPr/>
        </p:nvSpPr>
        <p:spPr>
          <a:xfrm>
            <a:off x="6444127"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60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43" name="TextBox 42"/>
          <p:cNvSpPr txBox="1"/>
          <p:nvPr/>
        </p:nvSpPr>
        <p:spPr>
          <a:xfrm>
            <a:off x="6804214"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70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44" name="TextBox 43"/>
          <p:cNvSpPr txBox="1"/>
          <p:nvPr/>
        </p:nvSpPr>
        <p:spPr>
          <a:xfrm>
            <a:off x="7164300"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80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45" name="TextBox 44"/>
          <p:cNvSpPr txBox="1"/>
          <p:nvPr/>
        </p:nvSpPr>
        <p:spPr>
          <a:xfrm>
            <a:off x="7524387" y="1355748"/>
            <a:ext cx="273187"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90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46" name="TextBox 45"/>
          <p:cNvSpPr txBox="1"/>
          <p:nvPr/>
        </p:nvSpPr>
        <p:spPr>
          <a:xfrm>
            <a:off x="7850808" y="1355748"/>
            <a:ext cx="340522" cy="207749"/>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100</a:t>
            </a:r>
            <a:endParaRPr kumimoji="0" lang="zh-CN" altLang="en-US" sz="9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47" name="五边形 46"/>
          <p:cNvSpPr/>
          <p:nvPr/>
        </p:nvSpPr>
        <p:spPr>
          <a:xfrm flipH="1">
            <a:off x="1979696" y="1892120"/>
            <a:ext cx="2384015"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48" name="五边形 47"/>
          <p:cNvSpPr/>
          <p:nvPr/>
        </p:nvSpPr>
        <p:spPr>
          <a:xfrm flipH="1">
            <a:off x="2897546" y="2306166"/>
            <a:ext cx="1466166"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49" name="五边形 48"/>
          <p:cNvSpPr/>
          <p:nvPr/>
        </p:nvSpPr>
        <p:spPr>
          <a:xfrm flipH="1">
            <a:off x="2339784" y="2720212"/>
            <a:ext cx="2023928"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50" name="五边形 49"/>
          <p:cNvSpPr/>
          <p:nvPr/>
        </p:nvSpPr>
        <p:spPr>
          <a:xfrm flipH="1">
            <a:off x="1146223" y="3134258"/>
            <a:ext cx="3217489"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51" name="五边形 50"/>
          <p:cNvSpPr/>
          <p:nvPr/>
        </p:nvSpPr>
        <p:spPr>
          <a:xfrm flipH="1">
            <a:off x="1706510" y="3548303"/>
            <a:ext cx="2657202"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52" name="五边形 51"/>
          <p:cNvSpPr/>
          <p:nvPr/>
        </p:nvSpPr>
        <p:spPr>
          <a:xfrm flipH="1">
            <a:off x="2563277" y="3962349"/>
            <a:ext cx="1800435"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53" name="五边形 52"/>
          <p:cNvSpPr/>
          <p:nvPr/>
        </p:nvSpPr>
        <p:spPr>
          <a:xfrm flipH="1">
            <a:off x="3283450" y="4376750"/>
            <a:ext cx="1080262"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54" name="TextBox 53"/>
          <p:cNvSpPr txBox="1"/>
          <p:nvPr/>
        </p:nvSpPr>
        <p:spPr>
          <a:xfrm>
            <a:off x="1502581" y="1898204"/>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55" name="TextBox 54"/>
          <p:cNvSpPr txBox="1"/>
          <p:nvPr/>
        </p:nvSpPr>
        <p:spPr>
          <a:xfrm>
            <a:off x="2402504" y="2312718"/>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56" name="TextBox 55"/>
          <p:cNvSpPr txBox="1"/>
          <p:nvPr/>
        </p:nvSpPr>
        <p:spPr>
          <a:xfrm>
            <a:off x="1865695" y="2726472"/>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57" name="TextBox 56"/>
          <p:cNvSpPr txBox="1"/>
          <p:nvPr/>
        </p:nvSpPr>
        <p:spPr>
          <a:xfrm>
            <a:off x="715073" y="3134258"/>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58" name="TextBox 57"/>
          <p:cNvSpPr txBox="1"/>
          <p:nvPr/>
        </p:nvSpPr>
        <p:spPr>
          <a:xfrm>
            <a:off x="1278917" y="3554387"/>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59" name="TextBox 58"/>
          <p:cNvSpPr txBox="1"/>
          <p:nvPr/>
        </p:nvSpPr>
        <p:spPr>
          <a:xfrm>
            <a:off x="2066597" y="3968901"/>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60" name="TextBox 59"/>
          <p:cNvSpPr txBox="1"/>
          <p:nvPr/>
        </p:nvSpPr>
        <p:spPr>
          <a:xfrm>
            <a:off x="2780722" y="4382655"/>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61" name="五边形 60"/>
          <p:cNvSpPr/>
          <p:nvPr/>
        </p:nvSpPr>
        <p:spPr>
          <a:xfrm>
            <a:off x="4780288" y="1892120"/>
            <a:ext cx="1216853"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62" name="五边形 61"/>
          <p:cNvSpPr/>
          <p:nvPr/>
        </p:nvSpPr>
        <p:spPr>
          <a:xfrm>
            <a:off x="4780288" y="2306166"/>
            <a:ext cx="2297113"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63" name="五边形 62"/>
          <p:cNvSpPr/>
          <p:nvPr/>
        </p:nvSpPr>
        <p:spPr>
          <a:xfrm>
            <a:off x="4780288" y="2720212"/>
            <a:ext cx="1440346"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64" name="五边形 63"/>
          <p:cNvSpPr/>
          <p:nvPr/>
        </p:nvSpPr>
        <p:spPr>
          <a:xfrm>
            <a:off x="4780287" y="3134258"/>
            <a:ext cx="3070521"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65" name="五边形 64"/>
          <p:cNvSpPr/>
          <p:nvPr/>
        </p:nvSpPr>
        <p:spPr>
          <a:xfrm>
            <a:off x="4780288" y="3548303"/>
            <a:ext cx="2222299"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66" name="五边形 65"/>
          <p:cNvSpPr/>
          <p:nvPr/>
        </p:nvSpPr>
        <p:spPr>
          <a:xfrm>
            <a:off x="4780288" y="3962349"/>
            <a:ext cx="2575740" cy="243000"/>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67" name="五边形 66"/>
          <p:cNvSpPr/>
          <p:nvPr/>
        </p:nvSpPr>
        <p:spPr>
          <a:xfrm>
            <a:off x="4780288" y="4376750"/>
            <a:ext cx="1898220" cy="236738"/>
          </a:xfrm>
          <a:prstGeom prst="homePlate">
            <a:avLst/>
          </a:prstGeom>
          <a:solidFill>
            <a:srgbClr val="DC0917"/>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schemeClr>
              </a:solidFill>
              <a:effectLst/>
              <a:uLnTx/>
              <a:uFillTx/>
              <a:latin typeface="Calibri"/>
              <a:ea typeface="宋体"/>
              <a:cs typeface="+mn-cs"/>
            </a:endParaRPr>
          </a:p>
        </p:txBody>
      </p:sp>
      <p:sp>
        <p:nvSpPr>
          <p:cNvPr id="68" name="TextBox 67"/>
          <p:cNvSpPr txBox="1"/>
          <p:nvPr/>
        </p:nvSpPr>
        <p:spPr>
          <a:xfrm>
            <a:off x="6060449" y="1898204"/>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69" name="TextBox 68"/>
          <p:cNvSpPr txBox="1"/>
          <p:nvPr/>
        </p:nvSpPr>
        <p:spPr>
          <a:xfrm>
            <a:off x="7134860" y="2312718"/>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70" name="TextBox 69"/>
          <p:cNvSpPr txBox="1"/>
          <p:nvPr/>
        </p:nvSpPr>
        <p:spPr>
          <a:xfrm>
            <a:off x="6270651" y="2726472"/>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71" name="TextBox 70"/>
          <p:cNvSpPr txBox="1"/>
          <p:nvPr/>
        </p:nvSpPr>
        <p:spPr>
          <a:xfrm>
            <a:off x="7850809" y="3134258"/>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72" name="TextBox 71"/>
          <p:cNvSpPr txBox="1"/>
          <p:nvPr/>
        </p:nvSpPr>
        <p:spPr>
          <a:xfrm>
            <a:off x="7096965" y="3554387"/>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73" name="TextBox 72"/>
          <p:cNvSpPr txBox="1"/>
          <p:nvPr/>
        </p:nvSpPr>
        <p:spPr>
          <a:xfrm>
            <a:off x="7402811" y="3968901"/>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74" name="TextBox 73"/>
          <p:cNvSpPr txBox="1"/>
          <p:nvPr/>
        </p:nvSpPr>
        <p:spPr>
          <a:xfrm>
            <a:off x="6741185" y="4382655"/>
            <a:ext cx="420628"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文字</a:t>
            </a:r>
            <a:endParaRPr kumimoji="0" lang="zh-CN" altLang="en-US" sz="11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75" name="TextBox 74"/>
          <p:cNvSpPr txBox="1"/>
          <p:nvPr/>
        </p:nvSpPr>
        <p:spPr>
          <a:xfrm>
            <a:off x="4434805" y="1863579"/>
            <a:ext cx="274390" cy="300083"/>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A</a:t>
            </a:r>
            <a:endParaRPr kumimoji="0" lang="zh-CN" altLang="en-US" sz="15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76" name="TextBox 75"/>
          <p:cNvSpPr txBox="1"/>
          <p:nvPr/>
        </p:nvSpPr>
        <p:spPr>
          <a:xfrm>
            <a:off x="4434805" y="2277625"/>
            <a:ext cx="258758" cy="300083"/>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B</a:t>
            </a:r>
            <a:endParaRPr kumimoji="0" lang="zh-CN" altLang="en-US" sz="15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77" name="TextBox 76"/>
          <p:cNvSpPr txBox="1"/>
          <p:nvPr/>
        </p:nvSpPr>
        <p:spPr>
          <a:xfrm>
            <a:off x="4434804" y="2691670"/>
            <a:ext cx="267176" cy="300083"/>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C</a:t>
            </a:r>
            <a:endParaRPr kumimoji="0" lang="zh-CN" altLang="en-US" sz="15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78" name="TextBox 77"/>
          <p:cNvSpPr txBox="1"/>
          <p:nvPr/>
        </p:nvSpPr>
        <p:spPr>
          <a:xfrm>
            <a:off x="4434805" y="3105716"/>
            <a:ext cx="285211" cy="300083"/>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D</a:t>
            </a:r>
            <a:endParaRPr kumimoji="0" lang="zh-CN" altLang="en-US" sz="15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79" name="TextBox 78"/>
          <p:cNvSpPr txBox="1"/>
          <p:nvPr/>
        </p:nvSpPr>
        <p:spPr>
          <a:xfrm>
            <a:off x="4434805" y="3519762"/>
            <a:ext cx="244329" cy="300083"/>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E</a:t>
            </a:r>
            <a:endParaRPr kumimoji="0" lang="zh-CN" altLang="en-US" sz="15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80" name="TextBox 79"/>
          <p:cNvSpPr txBox="1"/>
          <p:nvPr/>
        </p:nvSpPr>
        <p:spPr>
          <a:xfrm>
            <a:off x="4434805" y="3933808"/>
            <a:ext cx="244329" cy="300083"/>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F</a:t>
            </a:r>
            <a:endParaRPr kumimoji="0" lang="zh-CN" altLang="en-US" sz="15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sp>
        <p:nvSpPr>
          <p:cNvPr id="81" name="TextBox 80"/>
          <p:cNvSpPr txBox="1"/>
          <p:nvPr/>
        </p:nvSpPr>
        <p:spPr>
          <a:xfrm>
            <a:off x="4434804" y="4347855"/>
            <a:ext cx="281605" cy="300083"/>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smtClean="0">
                <a:ln>
                  <a:noFill/>
                </a:ln>
                <a:solidFill>
                  <a:schemeClr val="tx1">
                    <a:lumMod val="75000"/>
                  </a:schemeClr>
                </a:solidFill>
                <a:effectLst/>
                <a:uLnTx/>
                <a:uFillTx/>
                <a:latin typeface="微软雅黑" pitchFamily="34" charset="-122"/>
                <a:ea typeface="微软雅黑" pitchFamily="34" charset="-122"/>
              </a:rPr>
              <a:t>G</a:t>
            </a:r>
            <a:endParaRPr kumimoji="0" lang="zh-CN" altLang="en-US" sz="1500" b="0" i="0" u="none" strike="noStrike" kern="0" cap="none" spc="0" normalizeH="0" baseline="0" noProof="0">
              <a:ln>
                <a:noFill/>
              </a:ln>
              <a:solidFill>
                <a:schemeClr val="tx1">
                  <a:lumMod val="75000"/>
                </a:schemeClr>
              </a:solidFill>
              <a:effectLst/>
              <a:uLnTx/>
              <a:uFillTx/>
              <a:latin typeface="微软雅黑" pitchFamily="34" charset="-122"/>
              <a:ea typeface="微软雅黑" pitchFamily="34" charset="-122"/>
            </a:endParaRPr>
          </a:p>
        </p:txBody>
      </p:sp>
      <p:pic>
        <p:nvPicPr>
          <p:cNvPr id="82" name="Picture 3" descr="D:\360data\重要数据\桌面\未标题-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01980" y="2176759"/>
            <a:ext cx="2221995" cy="2986088"/>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4" descr="D:\360data\重要数据\桌面\未标题2-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23301" y="2162472"/>
            <a:ext cx="2293442" cy="3014663"/>
          </a:xfrm>
          <a:prstGeom prst="rect">
            <a:avLst/>
          </a:prstGeom>
          <a:noFill/>
          <a:extLst>
            <a:ext uri="{909E8E84-426E-40DD-AFC4-6F175D3DCCD1}">
              <a14:hiddenFill xmlns:a14="http://schemas.microsoft.com/office/drawing/2010/main">
                <a:solidFill>
                  <a:srgbClr val="FFFFFF"/>
                </a:solidFill>
              </a14:hiddenFill>
            </a:ext>
          </a:extLst>
        </p:spPr>
      </p:pic>
      <p:sp>
        <p:nvSpPr>
          <p:cNvPr id="86"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87"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88" name="Rounded Rectangle 33"/>
          <p:cNvSpPr/>
          <p:nvPr/>
        </p:nvSpPr>
        <p:spPr>
          <a:xfrm>
            <a:off x="6478780"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89"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90" name="直接连接符 89"/>
          <p:cNvCxnSpPr/>
          <p:nvPr/>
        </p:nvCxnSpPr>
        <p:spPr bwMode="auto">
          <a:xfrm>
            <a:off x="4091583" y="627534"/>
            <a:ext cx="4802650" cy="0"/>
          </a:xfrm>
          <a:prstGeom prst="line">
            <a:avLst/>
          </a:prstGeom>
          <a:blipFill dpi="0" rotWithShape="0">
            <a:blip r:embed="rId5"/>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91"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92"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93" name="矩形 92"/>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23433415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ppt_x"/>
                                          </p:val>
                                        </p:tav>
                                        <p:tav tm="100000">
                                          <p:val>
                                            <p:strVal val="#ppt_x"/>
                                          </p:val>
                                        </p:tav>
                                      </p:tavLst>
                                    </p:anim>
                                    <p:anim calcmode="lin" valueType="num">
                                      <p:cBhvr additive="base">
                                        <p:cTn id="8" dur="500" fill="hold"/>
                                        <p:tgtEl>
                                          <p:spTgt spid="7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6"/>
                                        </p:tgtEl>
                                        <p:attrNameLst>
                                          <p:attrName>style.visibility</p:attrName>
                                        </p:attrNameLst>
                                      </p:cBhvr>
                                      <p:to>
                                        <p:strVal val="visible"/>
                                      </p:to>
                                    </p:set>
                                    <p:anim calcmode="lin" valueType="num">
                                      <p:cBhvr additive="base">
                                        <p:cTn id="11" dur="500" fill="hold"/>
                                        <p:tgtEl>
                                          <p:spTgt spid="76"/>
                                        </p:tgtEl>
                                        <p:attrNameLst>
                                          <p:attrName>ppt_x</p:attrName>
                                        </p:attrNameLst>
                                      </p:cBhvr>
                                      <p:tavLst>
                                        <p:tav tm="0">
                                          <p:val>
                                            <p:strVal val="#ppt_x"/>
                                          </p:val>
                                        </p:tav>
                                        <p:tav tm="100000">
                                          <p:val>
                                            <p:strVal val="#ppt_x"/>
                                          </p:val>
                                        </p:tav>
                                      </p:tavLst>
                                    </p:anim>
                                    <p:anim calcmode="lin" valueType="num">
                                      <p:cBhvr additive="base">
                                        <p:cTn id="12" dur="500" fill="hold"/>
                                        <p:tgtEl>
                                          <p:spTgt spid="7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77"/>
                                        </p:tgtEl>
                                        <p:attrNameLst>
                                          <p:attrName>style.visibility</p:attrName>
                                        </p:attrNameLst>
                                      </p:cBhvr>
                                      <p:to>
                                        <p:strVal val="visible"/>
                                      </p:to>
                                    </p:set>
                                    <p:anim calcmode="lin" valueType="num">
                                      <p:cBhvr additive="base">
                                        <p:cTn id="15" dur="500" fill="hold"/>
                                        <p:tgtEl>
                                          <p:spTgt spid="77"/>
                                        </p:tgtEl>
                                        <p:attrNameLst>
                                          <p:attrName>ppt_x</p:attrName>
                                        </p:attrNameLst>
                                      </p:cBhvr>
                                      <p:tavLst>
                                        <p:tav tm="0">
                                          <p:val>
                                            <p:strVal val="#ppt_x"/>
                                          </p:val>
                                        </p:tav>
                                        <p:tav tm="100000">
                                          <p:val>
                                            <p:strVal val="#ppt_x"/>
                                          </p:val>
                                        </p:tav>
                                      </p:tavLst>
                                    </p:anim>
                                    <p:anim calcmode="lin" valueType="num">
                                      <p:cBhvr additive="base">
                                        <p:cTn id="16" dur="500" fill="hold"/>
                                        <p:tgtEl>
                                          <p:spTgt spid="7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78"/>
                                        </p:tgtEl>
                                        <p:attrNameLst>
                                          <p:attrName>style.visibility</p:attrName>
                                        </p:attrNameLst>
                                      </p:cBhvr>
                                      <p:to>
                                        <p:strVal val="visible"/>
                                      </p:to>
                                    </p:set>
                                    <p:anim calcmode="lin" valueType="num">
                                      <p:cBhvr additive="base">
                                        <p:cTn id="19" dur="500" fill="hold"/>
                                        <p:tgtEl>
                                          <p:spTgt spid="78"/>
                                        </p:tgtEl>
                                        <p:attrNameLst>
                                          <p:attrName>ppt_x</p:attrName>
                                        </p:attrNameLst>
                                      </p:cBhvr>
                                      <p:tavLst>
                                        <p:tav tm="0">
                                          <p:val>
                                            <p:strVal val="#ppt_x"/>
                                          </p:val>
                                        </p:tav>
                                        <p:tav tm="100000">
                                          <p:val>
                                            <p:strVal val="#ppt_x"/>
                                          </p:val>
                                        </p:tav>
                                      </p:tavLst>
                                    </p:anim>
                                    <p:anim calcmode="lin" valueType="num">
                                      <p:cBhvr additive="base">
                                        <p:cTn id="20" dur="500" fill="hold"/>
                                        <p:tgtEl>
                                          <p:spTgt spid="7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79"/>
                                        </p:tgtEl>
                                        <p:attrNameLst>
                                          <p:attrName>style.visibility</p:attrName>
                                        </p:attrNameLst>
                                      </p:cBhvr>
                                      <p:to>
                                        <p:strVal val="visible"/>
                                      </p:to>
                                    </p:set>
                                    <p:anim calcmode="lin" valueType="num">
                                      <p:cBhvr additive="base">
                                        <p:cTn id="23" dur="500" fill="hold"/>
                                        <p:tgtEl>
                                          <p:spTgt spid="79"/>
                                        </p:tgtEl>
                                        <p:attrNameLst>
                                          <p:attrName>ppt_x</p:attrName>
                                        </p:attrNameLst>
                                      </p:cBhvr>
                                      <p:tavLst>
                                        <p:tav tm="0">
                                          <p:val>
                                            <p:strVal val="#ppt_x"/>
                                          </p:val>
                                        </p:tav>
                                        <p:tav tm="100000">
                                          <p:val>
                                            <p:strVal val="#ppt_x"/>
                                          </p:val>
                                        </p:tav>
                                      </p:tavLst>
                                    </p:anim>
                                    <p:anim calcmode="lin" valueType="num">
                                      <p:cBhvr additive="base">
                                        <p:cTn id="24" dur="500" fill="hold"/>
                                        <p:tgtEl>
                                          <p:spTgt spid="7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80"/>
                                        </p:tgtEl>
                                        <p:attrNameLst>
                                          <p:attrName>style.visibility</p:attrName>
                                        </p:attrNameLst>
                                      </p:cBhvr>
                                      <p:to>
                                        <p:strVal val="visible"/>
                                      </p:to>
                                    </p:set>
                                    <p:anim calcmode="lin" valueType="num">
                                      <p:cBhvr additive="base">
                                        <p:cTn id="27" dur="500" fill="hold"/>
                                        <p:tgtEl>
                                          <p:spTgt spid="80"/>
                                        </p:tgtEl>
                                        <p:attrNameLst>
                                          <p:attrName>ppt_x</p:attrName>
                                        </p:attrNameLst>
                                      </p:cBhvr>
                                      <p:tavLst>
                                        <p:tav tm="0">
                                          <p:val>
                                            <p:strVal val="#ppt_x"/>
                                          </p:val>
                                        </p:tav>
                                        <p:tav tm="100000">
                                          <p:val>
                                            <p:strVal val="#ppt_x"/>
                                          </p:val>
                                        </p:tav>
                                      </p:tavLst>
                                    </p:anim>
                                    <p:anim calcmode="lin" valueType="num">
                                      <p:cBhvr additive="base">
                                        <p:cTn id="28" dur="500" fill="hold"/>
                                        <p:tgtEl>
                                          <p:spTgt spid="80"/>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81"/>
                                        </p:tgtEl>
                                        <p:attrNameLst>
                                          <p:attrName>style.visibility</p:attrName>
                                        </p:attrNameLst>
                                      </p:cBhvr>
                                      <p:to>
                                        <p:strVal val="visible"/>
                                      </p:to>
                                    </p:set>
                                    <p:anim calcmode="lin" valueType="num">
                                      <p:cBhvr additive="base">
                                        <p:cTn id="31" dur="500" fill="hold"/>
                                        <p:tgtEl>
                                          <p:spTgt spid="81"/>
                                        </p:tgtEl>
                                        <p:attrNameLst>
                                          <p:attrName>ppt_x</p:attrName>
                                        </p:attrNameLst>
                                      </p:cBhvr>
                                      <p:tavLst>
                                        <p:tav tm="0">
                                          <p:val>
                                            <p:strVal val="#ppt_x"/>
                                          </p:val>
                                        </p:tav>
                                        <p:tav tm="100000">
                                          <p:val>
                                            <p:strVal val="#ppt_x"/>
                                          </p:val>
                                        </p:tav>
                                      </p:tavLst>
                                    </p:anim>
                                    <p:anim calcmode="lin" valueType="num">
                                      <p:cBhvr additive="base">
                                        <p:cTn id="32" dur="500" fill="hold"/>
                                        <p:tgtEl>
                                          <p:spTgt spid="81"/>
                                        </p:tgtEl>
                                        <p:attrNameLst>
                                          <p:attrName>ppt_y</p:attrName>
                                        </p:attrNameLst>
                                      </p:cBhvr>
                                      <p:tavLst>
                                        <p:tav tm="0">
                                          <p:val>
                                            <p:strVal val="1+#ppt_h/2"/>
                                          </p:val>
                                        </p:tav>
                                        <p:tav tm="100000">
                                          <p:val>
                                            <p:strVal val="#ppt_y"/>
                                          </p:val>
                                        </p:tav>
                                      </p:tavLst>
                                    </p:anim>
                                  </p:childTnLst>
                                </p:cTn>
                              </p:par>
                            </p:childTnLst>
                          </p:cTn>
                        </p:par>
                        <p:par>
                          <p:cTn id="33" fill="hold">
                            <p:stCondLst>
                              <p:cond delay="500"/>
                            </p:stCondLst>
                            <p:childTnLst>
                              <p:par>
                                <p:cTn id="34" presetID="2" presetClass="entr" presetSubtype="4" decel="100000" fill="hold" nodeType="afterEffect">
                                  <p:stCondLst>
                                    <p:cond delay="0"/>
                                  </p:stCondLst>
                                  <p:childTnLst>
                                    <p:set>
                                      <p:cBhvr>
                                        <p:cTn id="35" dur="1" fill="hold">
                                          <p:stCondLst>
                                            <p:cond delay="0"/>
                                          </p:stCondLst>
                                        </p:cTn>
                                        <p:tgtEl>
                                          <p:spTgt spid="82"/>
                                        </p:tgtEl>
                                        <p:attrNameLst>
                                          <p:attrName>style.visibility</p:attrName>
                                        </p:attrNameLst>
                                      </p:cBhvr>
                                      <p:to>
                                        <p:strVal val="visible"/>
                                      </p:to>
                                    </p:set>
                                    <p:anim calcmode="lin" valueType="num">
                                      <p:cBhvr additive="base">
                                        <p:cTn id="36" dur="500" fill="hold"/>
                                        <p:tgtEl>
                                          <p:spTgt spid="82"/>
                                        </p:tgtEl>
                                        <p:attrNameLst>
                                          <p:attrName>ppt_x</p:attrName>
                                        </p:attrNameLst>
                                      </p:cBhvr>
                                      <p:tavLst>
                                        <p:tav tm="0">
                                          <p:val>
                                            <p:strVal val="#ppt_x"/>
                                          </p:val>
                                        </p:tav>
                                        <p:tav tm="100000">
                                          <p:val>
                                            <p:strVal val="#ppt_x"/>
                                          </p:val>
                                        </p:tav>
                                      </p:tavLst>
                                    </p:anim>
                                    <p:anim calcmode="lin" valueType="num">
                                      <p:cBhvr additive="base">
                                        <p:cTn id="37" dur="500" fill="hold"/>
                                        <p:tgtEl>
                                          <p:spTgt spid="82"/>
                                        </p:tgtEl>
                                        <p:attrNameLst>
                                          <p:attrName>ppt_y</p:attrName>
                                        </p:attrNameLst>
                                      </p:cBhvr>
                                      <p:tavLst>
                                        <p:tav tm="0">
                                          <p:val>
                                            <p:strVal val="1+#ppt_h/2"/>
                                          </p:val>
                                        </p:tav>
                                        <p:tav tm="100000">
                                          <p:val>
                                            <p:strVal val="#ppt_y"/>
                                          </p:val>
                                        </p:tav>
                                      </p:tavLst>
                                    </p:anim>
                                  </p:childTnLst>
                                </p:cTn>
                              </p:par>
                              <p:par>
                                <p:cTn id="38" presetID="2" presetClass="entr" presetSubtype="4" decel="100000" fill="hold" nodeType="withEffect">
                                  <p:stCondLst>
                                    <p:cond delay="0"/>
                                  </p:stCondLst>
                                  <p:childTnLst>
                                    <p:set>
                                      <p:cBhvr>
                                        <p:cTn id="39" dur="1" fill="hold">
                                          <p:stCondLst>
                                            <p:cond delay="0"/>
                                          </p:stCondLst>
                                        </p:cTn>
                                        <p:tgtEl>
                                          <p:spTgt spid="83"/>
                                        </p:tgtEl>
                                        <p:attrNameLst>
                                          <p:attrName>style.visibility</p:attrName>
                                        </p:attrNameLst>
                                      </p:cBhvr>
                                      <p:to>
                                        <p:strVal val="visible"/>
                                      </p:to>
                                    </p:set>
                                    <p:anim calcmode="lin" valueType="num">
                                      <p:cBhvr additive="base">
                                        <p:cTn id="40" dur="500" fill="hold"/>
                                        <p:tgtEl>
                                          <p:spTgt spid="83"/>
                                        </p:tgtEl>
                                        <p:attrNameLst>
                                          <p:attrName>ppt_x</p:attrName>
                                        </p:attrNameLst>
                                      </p:cBhvr>
                                      <p:tavLst>
                                        <p:tav tm="0">
                                          <p:val>
                                            <p:strVal val="#ppt_x"/>
                                          </p:val>
                                        </p:tav>
                                        <p:tav tm="100000">
                                          <p:val>
                                            <p:strVal val="#ppt_x"/>
                                          </p:val>
                                        </p:tav>
                                      </p:tavLst>
                                    </p:anim>
                                    <p:anim calcmode="lin" valueType="num">
                                      <p:cBhvr additive="base">
                                        <p:cTn id="41" dur="500" fill="hold"/>
                                        <p:tgtEl>
                                          <p:spTgt spid="83"/>
                                        </p:tgtEl>
                                        <p:attrNameLst>
                                          <p:attrName>ppt_y</p:attrName>
                                        </p:attrNameLst>
                                      </p:cBhvr>
                                      <p:tavLst>
                                        <p:tav tm="0">
                                          <p:val>
                                            <p:strVal val="1+#ppt_h/2"/>
                                          </p:val>
                                        </p:tav>
                                        <p:tav tm="100000">
                                          <p:val>
                                            <p:strVal val="#ppt_y"/>
                                          </p:val>
                                        </p:tav>
                                      </p:tavLst>
                                    </p:anim>
                                  </p:childTnLst>
                                </p:cTn>
                              </p:par>
                            </p:childTnLst>
                          </p:cTn>
                        </p:par>
                        <p:par>
                          <p:cTn id="42" fill="hold">
                            <p:stCondLst>
                              <p:cond delay="1000"/>
                            </p:stCondLst>
                            <p:childTnLst>
                              <p:par>
                                <p:cTn id="43" presetID="63" presetClass="path" presetSubtype="0" fill="hold" nodeType="afterEffect">
                                  <p:stCondLst>
                                    <p:cond delay="0"/>
                                  </p:stCondLst>
                                  <p:childTnLst>
                                    <p:animMotion origin="layout" path="M 0 0 L 0.25 0 E" pathEditMode="relative" ptsTypes="">
                                      <p:cBhvr>
                                        <p:cTn id="44" dur="500" fill="hold"/>
                                        <p:tgtEl>
                                          <p:spTgt spid="82"/>
                                        </p:tgtEl>
                                        <p:attrNameLst>
                                          <p:attrName>ppt_x</p:attrName>
                                          <p:attrName>ppt_y</p:attrName>
                                        </p:attrNameLst>
                                      </p:cBhvr>
                                    </p:animMotion>
                                  </p:childTnLst>
                                </p:cTn>
                              </p:par>
                              <p:par>
                                <p:cTn id="45" presetID="35" presetClass="path" presetSubtype="0" fill="hold" nodeType="withEffect">
                                  <p:stCondLst>
                                    <p:cond delay="0"/>
                                  </p:stCondLst>
                                  <p:childTnLst>
                                    <p:animMotion origin="layout" path="M 0 0 L -0.25 0 E" pathEditMode="relative" ptsTypes="">
                                      <p:cBhvr>
                                        <p:cTn id="46" dur="500" fill="hold"/>
                                        <p:tgtEl>
                                          <p:spTgt spid="83"/>
                                        </p:tgtEl>
                                        <p:attrNameLst>
                                          <p:attrName>ppt_x</p:attrName>
                                          <p:attrName>ppt_y</p:attrName>
                                        </p:attrNameLst>
                                      </p:cBhvr>
                                    </p:animMotion>
                                  </p:childTnLst>
                                </p:cTn>
                              </p:par>
                              <p:par>
                                <p:cTn id="47" presetID="10" presetClass="exit" presetSubtype="0" fill="hold" nodeType="withEffect">
                                  <p:stCondLst>
                                    <p:cond delay="200"/>
                                  </p:stCondLst>
                                  <p:childTnLst>
                                    <p:animEffect transition="out" filter="fade">
                                      <p:cBhvr>
                                        <p:cTn id="48" dur="300"/>
                                        <p:tgtEl>
                                          <p:spTgt spid="83"/>
                                        </p:tgtEl>
                                      </p:cBhvr>
                                    </p:animEffect>
                                    <p:set>
                                      <p:cBhvr>
                                        <p:cTn id="49" dur="1" fill="hold">
                                          <p:stCondLst>
                                            <p:cond delay="299"/>
                                          </p:stCondLst>
                                        </p:cTn>
                                        <p:tgtEl>
                                          <p:spTgt spid="83"/>
                                        </p:tgtEl>
                                        <p:attrNameLst>
                                          <p:attrName>style.visibility</p:attrName>
                                        </p:attrNameLst>
                                      </p:cBhvr>
                                      <p:to>
                                        <p:strVal val="hidden"/>
                                      </p:to>
                                    </p:set>
                                  </p:childTnLst>
                                </p:cTn>
                              </p:par>
                              <p:par>
                                <p:cTn id="50" presetID="10" presetClass="exit" presetSubtype="0" fill="hold" nodeType="withEffect">
                                  <p:stCondLst>
                                    <p:cond delay="200"/>
                                  </p:stCondLst>
                                  <p:childTnLst>
                                    <p:animEffect transition="out" filter="fade">
                                      <p:cBhvr>
                                        <p:cTn id="51" dur="300"/>
                                        <p:tgtEl>
                                          <p:spTgt spid="82"/>
                                        </p:tgtEl>
                                      </p:cBhvr>
                                    </p:animEffect>
                                    <p:set>
                                      <p:cBhvr>
                                        <p:cTn id="52" dur="1" fill="hold">
                                          <p:stCondLst>
                                            <p:cond delay="299"/>
                                          </p:stCondLst>
                                        </p:cTn>
                                        <p:tgtEl>
                                          <p:spTgt spid="82"/>
                                        </p:tgtEl>
                                        <p:attrNameLst>
                                          <p:attrName>style.visibility</p:attrName>
                                        </p:attrNameLst>
                                      </p:cBhvr>
                                      <p:to>
                                        <p:strVal val="hidden"/>
                                      </p:to>
                                    </p:set>
                                  </p:childTnLst>
                                </p:cTn>
                              </p:par>
                            </p:childTnLst>
                          </p:cTn>
                        </p:par>
                        <p:par>
                          <p:cTn id="53" fill="hold">
                            <p:stCondLst>
                              <p:cond delay="1500"/>
                            </p:stCondLst>
                            <p:childTnLst>
                              <p:par>
                                <p:cTn id="54" presetID="22" presetClass="entr" presetSubtype="8" fill="hold" grpId="0" nodeType="after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wipe(left)">
                                      <p:cBhvr>
                                        <p:cTn id="56" dur="500"/>
                                        <p:tgtEl>
                                          <p:spTgt spid="61"/>
                                        </p:tgtEl>
                                      </p:cBhvr>
                                    </p:animEffect>
                                  </p:childTnLst>
                                </p:cTn>
                              </p:par>
                              <p:par>
                                <p:cTn id="57" presetID="22" presetClass="entr" presetSubtype="8" fill="hold" grpId="0" nodeType="withEffect">
                                  <p:stCondLst>
                                    <p:cond delay="100"/>
                                  </p:stCondLst>
                                  <p:childTnLst>
                                    <p:set>
                                      <p:cBhvr>
                                        <p:cTn id="58" dur="1" fill="hold">
                                          <p:stCondLst>
                                            <p:cond delay="0"/>
                                          </p:stCondLst>
                                        </p:cTn>
                                        <p:tgtEl>
                                          <p:spTgt spid="62"/>
                                        </p:tgtEl>
                                        <p:attrNameLst>
                                          <p:attrName>style.visibility</p:attrName>
                                        </p:attrNameLst>
                                      </p:cBhvr>
                                      <p:to>
                                        <p:strVal val="visible"/>
                                      </p:to>
                                    </p:set>
                                    <p:animEffect transition="in" filter="wipe(left)">
                                      <p:cBhvr>
                                        <p:cTn id="59" dur="500"/>
                                        <p:tgtEl>
                                          <p:spTgt spid="62"/>
                                        </p:tgtEl>
                                      </p:cBhvr>
                                    </p:animEffect>
                                  </p:childTnLst>
                                </p:cTn>
                              </p:par>
                              <p:par>
                                <p:cTn id="60" presetID="22" presetClass="entr" presetSubtype="8" fill="hold" grpId="0" nodeType="withEffect">
                                  <p:stCondLst>
                                    <p:cond delay="200"/>
                                  </p:stCondLst>
                                  <p:childTnLst>
                                    <p:set>
                                      <p:cBhvr>
                                        <p:cTn id="61" dur="1" fill="hold">
                                          <p:stCondLst>
                                            <p:cond delay="0"/>
                                          </p:stCondLst>
                                        </p:cTn>
                                        <p:tgtEl>
                                          <p:spTgt spid="63"/>
                                        </p:tgtEl>
                                        <p:attrNameLst>
                                          <p:attrName>style.visibility</p:attrName>
                                        </p:attrNameLst>
                                      </p:cBhvr>
                                      <p:to>
                                        <p:strVal val="visible"/>
                                      </p:to>
                                    </p:set>
                                    <p:animEffect transition="in" filter="wipe(left)">
                                      <p:cBhvr>
                                        <p:cTn id="62" dur="500"/>
                                        <p:tgtEl>
                                          <p:spTgt spid="63"/>
                                        </p:tgtEl>
                                      </p:cBhvr>
                                    </p:animEffect>
                                  </p:childTnLst>
                                </p:cTn>
                              </p:par>
                              <p:par>
                                <p:cTn id="63" presetID="22" presetClass="entr" presetSubtype="8" fill="hold" grpId="0" nodeType="withEffect">
                                  <p:stCondLst>
                                    <p:cond delay="300"/>
                                  </p:stCondLst>
                                  <p:childTnLst>
                                    <p:set>
                                      <p:cBhvr>
                                        <p:cTn id="64" dur="1" fill="hold">
                                          <p:stCondLst>
                                            <p:cond delay="0"/>
                                          </p:stCondLst>
                                        </p:cTn>
                                        <p:tgtEl>
                                          <p:spTgt spid="64"/>
                                        </p:tgtEl>
                                        <p:attrNameLst>
                                          <p:attrName>style.visibility</p:attrName>
                                        </p:attrNameLst>
                                      </p:cBhvr>
                                      <p:to>
                                        <p:strVal val="visible"/>
                                      </p:to>
                                    </p:set>
                                    <p:animEffect transition="in" filter="wipe(left)">
                                      <p:cBhvr>
                                        <p:cTn id="65" dur="500"/>
                                        <p:tgtEl>
                                          <p:spTgt spid="64"/>
                                        </p:tgtEl>
                                      </p:cBhvr>
                                    </p:animEffect>
                                  </p:childTnLst>
                                </p:cTn>
                              </p:par>
                              <p:par>
                                <p:cTn id="66" presetID="22" presetClass="entr" presetSubtype="8" fill="hold" grpId="0" nodeType="withEffect">
                                  <p:stCondLst>
                                    <p:cond delay="400"/>
                                  </p:stCondLst>
                                  <p:childTnLst>
                                    <p:set>
                                      <p:cBhvr>
                                        <p:cTn id="67" dur="1" fill="hold">
                                          <p:stCondLst>
                                            <p:cond delay="0"/>
                                          </p:stCondLst>
                                        </p:cTn>
                                        <p:tgtEl>
                                          <p:spTgt spid="65"/>
                                        </p:tgtEl>
                                        <p:attrNameLst>
                                          <p:attrName>style.visibility</p:attrName>
                                        </p:attrNameLst>
                                      </p:cBhvr>
                                      <p:to>
                                        <p:strVal val="visible"/>
                                      </p:to>
                                    </p:set>
                                    <p:animEffect transition="in" filter="wipe(left)">
                                      <p:cBhvr>
                                        <p:cTn id="68" dur="500"/>
                                        <p:tgtEl>
                                          <p:spTgt spid="65"/>
                                        </p:tgtEl>
                                      </p:cBhvr>
                                    </p:animEffect>
                                  </p:childTnLst>
                                </p:cTn>
                              </p:par>
                              <p:par>
                                <p:cTn id="69" presetID="22" presetClass="entr" presetSubtype="8" fill="hold" grpId="0" nodeType="withEffect">
                                  <p:stCondLst>
                                    <p:cond delay="500"/>
                                  </p:stCondLst>
                                  <p:childTnLst>
                                    <p:set>
                                      <p:cBhvr>
                                        <p:cTn id="70" dur="1" fill="hold">
                                          <p:stCondLst>
                                            <p:cond delay="0"/>
                                          </p:stCondLst>
                                        </p:cTn>
                                        <p:tgtEl>
                                          <p:spTgt spid="66"/>
                                        </p:tgtEl>
                                        <p:attrNameLst>
                                          <p:attrName>style.visibility</p:attrName>
                                        </p:attrNameLst>
                                      </p:cBhvr>
                                      <p:to>
                                        <p:strVal val="visible"/>
                                      </p:to>
                                    </p:set>
                                    <p:animEffect transition="in" filter="wipe(left)">
                                      <p:cBhvr>
                                        <p:cTn id="71" dur="500"/>
                                        <p:tgtEl>
                                          <p:spTgt spid="66"/>
                                        </p:tgtEl>
                                      </p:cBhvr>
                                    </p:animEffect>
                                  </p:childTnLst>
                                </p:cTn>
                              </p:par>
                              <p:par>
                                <p:cTn id="72" presetID="22" presetClass="entr" presetSubtype="8" fill="hold" grpId="0" nodeType="withEffect">
                                  <p:stCondLst>
                                    <p:cond delay="600"/>
                                  </p:stCondLst>
                                  <p:childTnLst>
                                    <p:set>
                                      <p:cBhvr>
                                        <p:cTn id="73" dur="1" fill="hold">
                                          <p:stCondLst>
                                            <p:cond delay="0"/>
                                          </p:stCondLst>
                                        </p:cTn>
                                        <p:tgtEl>
                                          <p:spTgt spid="67"/>
                                        </p:tgtEl>
                                        <p:attrNameLst>
                                          <p:attrName>style.visibility</p:attrName>
                                        </p:attrNameLst>
                                      </p:cBhvr>
                                      <p:to>
                                        <p:strVal val="visible"/>
                                      </p:to>
                                    </p:set>
                                    <p:animEffect transition="in" filter="wipe(left)">
                                      <p:cBhvr>
                                        <p:cTn id="74" dur="500"/>
                                        <p:tgtEl>
                                          <p:spTgt spid="67"/>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wipe(right)">
                                      <p:cBhvr>
                                        <p:cTn id="77" dur="500"/>
                                        <p:tgtEl>
                                          <p:spTgt spid="47"/>
                                        </p:tgtEl>
                                      </p:cBhvr>
                                    </p:animEffect>
                                  </p:childTnLst>
                                </p:cTn>
                              </p:par>
                              <p:par>
                                <p:cTn id="78" presetID="22" presetClass="entr" presetSubtype="2" fill="hold" grpId="0" nodeType="withEffect">
                                  <p:stCondLst>
                                    <p:cond delay="100"/>
                                  </p:stCondLst>
                                  <p:childTnLst>
                                    <p:set>
                                      <p:cBhvr>
                                        <p:cTn id="79" dur="1" fill="hold">
                                          <p:stCondLst>
                                            <p:cond delay="0"/>
                                          </p:stCondLst>
                                        </p:cTn>
                                        <p:tgtEl>
                                          <p:spTgt spid="48"/>
                                        </p:tgtEl>
                                        <p:attrNameLst>
                                          <p:attrName>style.visibility</p:attrName>
                                        </p:attrNameLst>
                                      </p:cBhvr>
                                      <p:to>
                                        <p:strVal val="visible"/>
                                      </p:to>
                                    </p:set>
                                    <p:animEffect transition="in" filter="wipe(right)">
                                      <p:cBhvr>
                                        <p:cTn id="80" dur="500"/>
                                        <p:tgtEl>
                                          <p:spTgt spid="48"/>
                                        </p:tgtEl>
                                      </p:cBhvr>
                                    </p:animEffect>
                                  </p:childTnLst>
                                </p:cTn>
                              </p:par>
                              <p:par>
                                <p:cTn id="81" presetID="22" presetClass="entr" presetSubtype="2" fill="hold" grpId="0" nodeType="withEffect">
                                  <p:stCondLst>
                                    <p:cond delay="200"/>
                                  </p:stCondLst>
                                  <p:childTnLst>
                                    <p:set>
                                      <p:cBhvr>
                                        <p:cTn id="82" dur="1" fill="hold">
                                          <p:stCondLst>
                                            <p:cond delay="0"/>
                                          </p:stCondLst>
                                        </p:cTn>
                                        <p:tgtEl>
                                          <p:spTgt spid="49"/>
                                        </p:tgtEl>
                                        <p:attrNameLst>
                                          <p:attrName>style.visibility</p:attrName>
                                        </p:attrNameLst>
                                      </p:cBhvr>
                                      <p:to>
                                        <p:strVal val="visible"/>
                                      </p:to>
                                    </p:set>
                                    <p:animEffect transition="in" filter="wipe(right)">
                                      <p:cBhvr>
                                        <p:cTn id="83" dur="500"/>
                                        <p:tgtEl>
                                          <p:spTgt spid="49"/>
                                        </p:tgtEl>
                                      </p:cBhvr>
                                    </p:animEffect>
                                  </p:childTnLst>
                                </p:cTn>
                              </p:par>
                              <p:par>
                                <p:cTn id="84" presetID="22" presetClass="entr" presetSubtype="2" fill="hold" grpId="0" nodeType="withEffect">
                                  <p:stCondLst>
                                    <p:cond delay="300"/>
                                  </p:stCondLst>
                                  <p:childTnLst>
                                    <p:set>
                                      <p:cBhvr>
                                        <p:cTn id="85" dur="1" fill="hold">
                                          <p:stCondLst>
                                            <p:cond delay="0"/>
                                          </p:stCondLst>
                                        </p:cTn>
                                        <p:tgtEl>
                                          <p:spTgt spid="50"/>
                                        </p:tgtEl>
                                        <p:attrNameLst>
                                          <p:attrName>style.visibility</p:attrName>
                                        </p:attrNameLst>
                                      </p:cBhvr>
                                      <p:to>
                                        <p:strVal val="visible"/>
                                      </p:to>
                                    </p:set>
                                    <p:animEffect transition="in" filter="wipe(right)">
                                      <p:cBhvr>
                                        <p:cTn id="86" dur="500"/>
                                        <p:tgtEl>
                                          <p:spTgt spid="50"/>
                                        </p:tgtEl>
                                      </p:cBhvr>
                                    </p:animEffect>
                                  </p:childTnLst>
                                </p:cTn>
                              </p:par>
                              <p:par>
                                <p:cTn id="87" presetID="22" presetClass="entr" presetSubtype="2" fill="hold" grpId="0" nodeType="withEffect">
                                  <p:stCondLst>
                                    <p:cond delay="400"/>
                                  </p:stCondLst>
                                  <p:childTnLst>
                                    <p:set>
                                      <p:cBhvr>
                                        <p:cTn id="88" dur="1" fill="hold">
                                          <p:stCondLst>
                                            <p:cond delay="0"/>
                                          </p:stCondLst>
                                        </p:cTn>
                                        <p:tgtEl>
                                          <p:spTgt spid="51"/>
                                        </p:tgtEl>
                                        <p:attrNameLst>
                                          <p:attrName>style.visibility</p:attrName>
                                        </p:attrNameLst>
                                      </p:cBhvr>
                                      <p:to>
                                        <p:strVal val="visible"/>
                                      </p:to>
                                    </p:set>
                                    <p:animEffect transition="in" filter="wipe(right)">
                                      <p:cBhvr>
                                        <p:cTn id="89" dur="500"/>
                                        <p:tgtEl>
                                          <p:spTgt spid="51"/>
                                        </p:tgtEl>
                                      </p:cBhvr>
                                    </p:animEffect>
                                  </p:childTnLst>
                                </p:cTn>
                              </p:par>
                              <p:par>
                                <p:cTn id="90" presetID="22" presetClass="entr" presetSubtype="2" fill="hold" grpId="0" nodeType="withEffect">
                                  <p:stCondLst>
                                    <p:cond delay="500"/>
                                  </p:stCondLst>
                                  <p:childTnLst>
                                    <p:set>
                                      <p:cBhvr>
                                        <p:cTn id="91" dur="1" fill="hold">
                                          <p:stCondLst>
                                            <p:cond delay="0"/>
                                          </p:stCondLst>
                                        </p:cTn>
                                        <p:tgtEl>
                                          <p:spTgt spid="52"/>
                                        </p:tgtEl>
                                        <p:attrNameLst>
                                          <p:attrName>style.visibility</p:attrName>
                                        </p:attrNameLst>
                                      </p:cBhvr>
                                      <p:to>
                                        <p:strVal val="visible"/>
                                      </p:to>
                                    </p:set>
                                    <p:animEffect transition="in" filter="wipe(right)">
                                      <p:cBhvr>
                                        <p:cTn id="92" dur="500"/>
                                        <p:tgtEl>
                                          <p:spTgt spid="52"/>
                                        </p:tgtEl>
                                      </p:cBhvr>
                                    </p:animEffect>
                                  </p:childTnLst>
                                </p:cTn>
                              </p:par>
                              <p:par>
                                <p:cTn id="93" presetID="22" presetClass="entr" presetSubtype="2" fill="hold" grpId="0" nodeType="withEffect">
                                  <p:stCondLst>
                                    <p:cond delay="600"/>
                                  </p:stCondLst>
                                  <p:childTnLst>
                                    <p:set>
                                      <p:cBhvr>
                                        <p:cTn id="94" dur="1" fill="hold">
                                          <p:stCondLst>
                                            <p:cond delay="0"/>
                                          </p:stCondLst>
                                        </p:cTn>
                                        <p:tgtEl>
                                          <p:spTgt spid="53"/>
                                        </p:tgtEl>
                                        <p:attrNameLst>
                                          <p:attrName>style.visibility</p:attrName>
                                        </p:attrNameLst>
                                      </p:cBhvr>
                                      <p:to>
                                        <p:strVal val="visible"/>
                                      </p:to>
                                    </p:set>
                                    <p:animEffect transition="in" filter="wipe(right)">
                                      <p:cBhvr>
                                        <p:cTn id="95" dur="500"/>
                                        <p:tgtEl>
                                          <p:spTgt spid="53"/>
                                        </p:tgtEl>
                                      </p:cBhvr>
                                    </p:animEffect>
                                  </p:childTnLst>
                                </p:cTn>
                              </p:par>
                            </p:childTnLst>
                          </p:cTn>
                        </p:par>
                        <p:par>
                          <p:cTn id="96" fill="hold">
                            <p:stCondLst>
                              <p:cond delay="2600"/>
                            </p:stCondLst>
                            <p:childTnLst>
                              <p:par>
                                <p:cTn id="97" presetID="22" presetClass="entr" presetSubtype="8" fill="hold" grpId="0" nodeType="afterEffect">
                                  <p:stCondLst>
                                    <p:cond delay="0"/>
                                  </p:stCondLst>
                                  <p:childTnLst>
                                    <p:set>
                                      <p:cBhvr>
                                        <p:cTn id="98" dur="1" fill="hold">
                                          <p:stCondLst>
                                            <p:cond delay="0"/>
                                          </p:stCondLst>
                                        </p:cTn>
                                        <p:tgtEl>
                                          <p:spTgt spid="68"/>
                                        </p:tgtEl>
                                        <p:attrNameLst>
                                          <p:attrName>style.visibility</p:attrName>
                                        </p:attrNameLst>
                                      </p:cBhvr>
                                      <p:to>
                                        <p:strVal val="visible"/>
                                      </p:to>
                                    </p:set>
                                    <p:animEffect transition="in" filter="wipe(left)">
                                      <p:cBhvr>
                                        <p:cTn id="99" dur="500"/>
                                        <p:tgtEl>
                                          <p:spTgt spid="68"/>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69"/>
                                        </p:tgtEl>
                                        <p:attrNameLst>
                                          <p:attrName>style.visibility</p:attrName>
                                        </p:attrNameLst>
                                      </p:cBhvr>
                                      <p:to>
                                        <p:strVal val="visible"/>
                                      </p:to>
                                    </p:set>
                                    <p:animEffect transition="in" filter="wipe(left)">
                                      <p:cBhvr>
                                        <p:cTn id="102" dur="500"/>
                                        <p:tgtEl>
                                          <p:spTgt spid="69"/>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70"/>
                                        </p:tgtEl>
                                        <p:attrNameLst>
                                          <p:attrName>style.visibility</p:attrName>
                                        </p:attrNameLst>
                                      </p:cBhvr>
                                      <p:to>
                                        <p:strVal val="visible"/>
                                      </p:to>
                                    </p:set>
                                    <p:animEffect transition="in" filter="wipe(left)">
                                      <p:cBhvr>
                                        <p:cTn id="105" dur="500"/>
                                        <p:tgtEl>
                                          <p:spTgt spid="70"/>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71"/>
                                        </p:tgtEl>
                                        <p:attrNameLst>
                                          <p:attrName>style.visibility</p:attrName>
                                        </p:attrNameLst>
                                      </p:cBhvr>
                                      <p:to>
                                        <p:strVal val="visible"/>
                                      </p:to>
                                    </p:set>
                                    <p:animEffect transition="in" filter="wipe(left)">
                                      <p:cBhvr>
                                        <p:cTn id="108" dur="500"/>
                                        <p:tgtEl>
                                          <p:spTgt spid="71"/>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72"/>
                                        </p:tgtEl>
                                        <p:attrNameLst>
                                          <p:attrName>style.visibility</p:attrName>
                                        </p:attrNameLst>
                                      </p:cBhvr>
                                      <p:to>
                                        <p:strVal val="visible"/>
                                      </p:to>
                                    </p:set>
                                    <p:animEffect transition="in" filter="wipe(left)">
                                      <p:cBhvr>
                                        <p:cTn id="111" dur="500"/>
                                        <p:tgtEl>
                                          <p:spTgt spid="72"/>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73"/>
                                        </p:tgtEl>
                                        <p:attrNameLst>
                                          <p:attrName>style.visibility</p:attrName>
                                        </p:attrNameLst>
                                      </p:cBhvr>
                                      <p:to>
                                        <p:strVal val="visible"/>
                                      </p:to>
                                    </p:set>
                                    <p:animEffect transition="in" filter="wipe(left)">
                                      <p:cBhvr>
                                        <p:cTn id="114" dur="500"/>
                                        <p:tgtEl>
                                          <p:spTgt spid="73"/>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74"/>
                                        </p:tgtEl>
                                        <p:attrNameLst>
                                          <p:attrName>style.visibility</p:attrName>
                                        </p:attrNameLst>
                                      </p:cBhvr>
                                      <p:to>
                                        <p:strVal val="visible"/>
                                      </p:to>
                                    </p:set>
                                    <p:animEffect transition="in" filter="wipe(left)">
                                      <p:cBhvr>
                                        <p:cTn id="117" dur="500"/>
                                        <p:tgtEl>
                                          <p:spTgt spid="74"/>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54"/>
                                        </p:tgtEl>
                                        <p:attrNameLst>
                                          <p:attrName>style.visibility</p:attrName>
                                        </p:attrNameLst>
                                      </p:cBhvr>
                                      <p:to>
                                        <p:strVal val="visible"/>
                                      </p:to>
                                    </p:set>
                                    <p:animEffect transition="in" filter="wipe(right)">
                                      <p:cBhvr>
                                        <p:cTn id="120" dur="500"/>
                                        <p:tgtEl>
                                          <p:spTgt spid="54"/>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55"/>
                                        </p:tgtEl>
                                        <p:attrNameLst>
                                          <p:attrName>style.visibility</p:attrName>
                                        </p:attrNameLst>
                                      </p:cBhvr>
                                      <p:to>
                                        <p:strVal val="visible"/>
                                      </p:to>
                                    </p:set>
                                    <p:animEffect transition="in" filter="wipe(right)">
                                      <p:cBhvr>
                                        <p:cTn id="123" dur="500"/>
                                        <p:tgtEl>
                                          <p:spTgt spid="55"/>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56"/>
                                        </p:tgtEl>
                                        <p:attrNameLst>
                                          <p:attrName>style.visibility</p:attrName>
                                        </p:attrNameLst>
                                      </p:cBhvr>
                                      <p:to>
                                        <p:strVal val="visible"/>
                                      </p:to>
                                    </p:set>
                                    <p:animEffect transition="in" filter="wipe(right)">
                                      <p:cBhvr>
                                        <p:cTn id="126" dur="500"/>
                                        <p:tgtEl>
                                          <p:spTgt spid="56"/>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57"/>
                                        </p:tgtEl>
                                        <p:attrNameLst>
                                          <p:attrName>style.visibility</p:attrName>
                                        </p:attrNameLst>
                                      </p:cBhvr>
                                      <p:to>
                                        <p:strVal val="visible"/>
                                      </p:to>
                                    </p:set>
                                    <p:animEffect transition="in" filter="wipe(right)">
                                      <p:cBhvr>
                                        <p:cTn id="129" dur="500"/>
                                        <p:tgtEl>
                                          <p:spTgt spid="57"/>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wipe(right)">
                                      <p:cBhvr>
                                        <p:cTn id="132" dur="500"/>
                                        <p:tgtEl>
                                          <p:spTgt spid="58"/>
                                        </p:tgtEl>
                                      </p:cBhvr>
                                    </p:animEffect>
                                  </p:childTnLst>
                                </p:cTn>
                              </p:par>
                              <p:par>
                                <p:cTn id="133" presetID="22" presetClass="entr" presetSubtype="2" fill="hold" grpId="0" nodeType="withEffect">
                                  <p:stCondLst>
                                    <p:cond delay="0"/>
                                  </p:stCondLst>
                                  <p:childTnLst>
                                    <p:set>
                                      <p:cBhvr>
                                        <p:cTn id="134" dur="1" fill="hold">
                                          <p:stCondLst>
                                            <p:cond delay="0"/>
                                          </p:stCondLst>
                                        </p:cTn>
                                        <p:tgtEl>
                                          <p:spTgt spid="59"/>
                                        </p:tgtEl>
                                        <p:attrNameLst>
                                          <p:attrName>style.visibility</p:attrName>
                                        </p:attrNameLst>
                                      </p:cBhvr>
                                      <p:to>
                                        <p:strVal val="visible"/>
                                      </p:to>
                                    </p:set>
                                    <p:animEffect transition="in" filter="wipe(right)">
                                      <p:cBhvr>
                                        <p:cTn id="135" dur="500"/>
                                        <p:tgtEl>
                                          <p:spTgt spid="59"/>
                                        </p:tgtEl>
                                      </p:cBhvr>
                                    </p:animEffect>
                                  </p:childTnLst>
                                </p:cTn>
                              </p:par>
                              <p:par>
                                <p:cTn id="136" presetID="22" presetClass="entr" presetSubtype="2" fill="hold" grpId="0" nodeType="withEffect">
                                  <p:stCondLst>
                                    <p:cond delay="0"/>
                                  </p:stCondLst>
                                  <p:childTnLst>
                                    <p:set>
                                      <p:cBhvr>
                                        <p:cTn id="137" dur="1" fill="hold">
                                          <p:stCondLst>
                                            <p:cond delay="0"/>
                                          </p:stCondLst>
                                        </p:cTn>
                                        <p:tgtEl>
                                          <p:spTgt spid="60"/>
                                        </p:tgtEl>
                                        <p:attrNameLst>
                                          <p:attrName>style.visibility</p:attrName>
                                        </p:attrNameLst>
                                      </p:cBhvr>
                                      <p:to>
                                        <p:strVal val="visible"/>
                                      </p:to>
                                    </p:set>
                                    <p:animEffect transition="in" filter="wipe(right)">
                                      <p:cBhvr>
                                        <p:cTn id="138" dur="500"/>
                                        <p:tgtEl>
                                          <p:spTgt spid="60"/>
                                        </p:tgtEl>
                                      </p:cBhvr>
                                    </p:animEffect>
                                  </p:childTnLst>
                                </p:cTn>
                              </p:par>
                            </p:childTnLst>
                          </p:cTn>
                        </p:par>
                        <p:par>
                          <p:cTn id="139" fill="hold">
                            <p:stCondLst>
                              <p:cond delay="3100"/>
                            </p:stCondLst>
                            <p:childTnLst>
                              <p:par>
                                <p:cTn id="140" presetID="10" presetClass="entr" presetSubtype="0" fill="hold" nodeType="afterEffect">
                                  <p:stCondLst>
                                    <p:cond delay="0"/>
                                  </p:stCondLst>
                                  <p:childTnLst>
                                    <p:set>
                                      <p:cBhvr>
                                        <p:cTn id="141" dur="1" fill="hold">
                                          <p:stCondLst>
                                            <p:cond delay="0"/>
                                          </p:stCondLst>
                                        </p:cTn>
                                        <p:tgtEl>
                                          <p:spTgt spid="3"/>
                                        </p:tgtEl>
                                        <p:attrNameLst>
                                          <p:attrName>style.visibility</p:attrName>
                                        </p:attrNameLst>
                                      </p:cBhvr>
                                      <p:to>
                                        <p:strVal val="visible"/>
                                      </p:to>
                                    </p:set>
                                    <p:animEffect transition="in" filter="fade">
                                      <p:cBhvr>
                                        <p:cTn id="142" dur="500"/>
                                        <p:tgtEl>
                                          <p:spTgt spid="3"/>
                                        </p:tgtEl>
                                      </p:cBhvr>
                                    </p:animEffect>
                                  </p:childTnLst>
                                </p:cTn>
                              </p:par>
                              <p:par>
                                <p:cTn id="143" presetID="10" presetClass="entr" presetSubtype="0" fill="hold" nodeType="withEffect">
                                  <p:stCondLst>
                                    <p:cond delay="0"/>
                                  </p:stCondLst>
                                  <p:childTnLst>
                                    <p:set>
                                      <p:cBhvr>
                                        <p:cTn id="144" dur="1" fill="hold">
                                          <p:stCondLst>
                                            <p:cond delay="0"/>
                                          </p:stCondLst>
                                        </p:cTn>
                                        <p:tgtEl>
                                          <p:spTgt spid="15"/>
                                        </p:tgtEl>
                                        <p:attrNameLst>
                                          <p:attrName>style.visibility</p:attrName>
                                        </p:attrNameLst>
                                      </p:cBhvr>
                                      <p:to>
                                        <p:strVal val="visible"/>
                                      </p:to>
                                    </p:set>
                                    <p:animEffect transition="in" filter="fade">
                                      <p:cBhvr>
                                        <p:cTn id="145" dur="500"/>
                                        <p:tgtEl>
                                          <p:spTgt spid="15"/>
                                        </p:tgtEl>
                                      </p:cBhvr>
                                    </p:animEffect>
                                  </p:childTnLst>
                                </p:cTn>
                              </p:par>
                            </p:childTnLst>
                          </p:cTn>
                        </p:par>
                        <p:par>
                          <p:cTn id="146" fill="hold">
                            <p:stCondLst>
                              <p:cond delay="3600"/>
                            </p:stCondLst>
                            <p:childTnLst>
                              <p:par>
                                <p:cTn id="147" presetID="12" presetClass="entr" presetSubtype="4" fill="hold" grpId="0" nodeType="afterEffect">
                                  <p:stCondLst>
                                    <p:cond delay="0"/>
                                  </p:stCondLst>
                                  <p:childTnLst>
                                    <p:set>
                                      <p:cBhvr>
                                        <p:cTn id="148" dur="1" fill="hold">
                                          <p:stCondLst>
                                            <p:cond delay="0"/>
                                          </p:stCondLst>
                                        </p:cTn>
                                        <p:tgtEl>
                                          <p:spTgt spid="27"/>
                                        </p:tgtEl>
                                        <p:attrNameLst>
                                          <p:attrName>style.visibility</p:attrName>
                                        </p:attrNameLst>
                                      </p:cBhvr>
                                      <p:to>
                                        <p:strVal val="visible"/>
                                      </p:to>
                                    </p:set>
                                    <p:anim calcmode="lin" valueType="num">
                                      <p:cBhvr additive="base">
                                        <p:cTn id="149" dur="500"/>
                                        <p:tgtEl>
                                          <p:spTgt spid="27"/>
                                        </p:tgtEl>
                                        <p:attrNameLst>
                                          <p:attrName>ppt_y</p:attrName>
                                        </p:attrNameLst>
                                      </p:cBhvr>
                                      <p:tavLst>
                                        <p:tav tm="0">
                                          <p:val>
                                            <p:strVal val="#ppt_y+#ppt_h*1.125000"/>
                                          </p:val>
                                        </p:tav>
                                        <p:tav tm="100000">
                                          <p:val>
                                            <p:strVal val="#ppt_y"/>
                                          </p:val>
                                        </p:tav>
                                      </p:tavLst>
                                    </p:anim>
                                    <p:animEffect transition="in" filter="wipe(up)">
                                      <p:cBhvr>
                                        <p:cTn id="150" dur="500"/>
                                        <p:tgtEl>
                                          <p:spTgt spid="27"/>
                                        </p:tgtEl>
                                      </p:cBhvr>
                                    </p:animEffect>
                                  </p:childTnLst>
                                </p:cTn>
                              </p:par>
                              <p:par>
                                <p:cTn id="151" presetID="12" presetClass="entr" presetSubtype="4" fill="hold" grpId="0" nodeType="withEffect">
                                  <p:stCondLst>
                                    <p:cond delay="100"/>
                                  </p:stCondLst>
                                  <p:childTnLst>
                                    <p:set>
                                      <p:cBhvr>
                                        <p:cTn id="152" dur="1" fill="hold">
                                          <p:stCondLst>
                                            <p:cond delay="0"/>
                                          </p:stCondLst>
                                        </p:cTn>
                                        <p:tgtEl>
                                          <p:spTgt spid="28"/>
                                        </p:tgtEl>
                                        <p:attrNameLst>
                                          <p:attrName>style.visibility</p:attrName>
                                        </p:attrNameLst>
                                      </p:cBhvr>
                                      <p:to>
                                        <p:strVal val="visible"/>
                                      </p:to>
                                    </p:set>
                                    <p:anim calcmode="lin" valueType="num">
                                      <p:cBhvr additive="base">
                                        <p:cTn id="153" dur="500"/>
                                        <p:tgtEl>
                                          <p:spTgt spid="28"/>
                                        </p:tgtEl>
                                        <p:attrNameLst>
                                          <p:attrName>ppt_y</p:attrName>
                                        </p:attrNameLst>
                                      </p:cBhvr>
                                      <p:tavLst>
                                        <p:tav tm="0">
                                          <p:val>
                                            <p:strVal val="#ppt_y+#ppt_h*1.125000"/>
                                          </p:val>
                                        </p:tav>
                                        <p:tav tm="100000">
                                          <p:val>
                                            <p:strVal val="#ppt_y"/>
                                          </p:val>
                                        </p:tav>
                                      </p:tavLst>
                                    </p:anim>
                                    <p:animEffect transition="in" filter="wipe(up)">
                                      <p:cBhvr>
                                        <p:cTn id="154" dur="500"/>
                                        <p:tgtEl>
                                          <p:spTgt spid="28"/>
                                        </p:tgtEl>
                                      </p:cBhvr>
                                    </p:animEffect>
                                  </p:childTnLst>
                                </p:cTn>
                              </p:par>
                              <p:par>
                                <p:cTn id="155" presetID="12" presetClass="entr" presetSubtype="4" fill="hold" grpId="0" nodeType="withEffect">
                                  <p:stCondLst>
                                    <p:cond delay="200"/>
                                  </p:stCondLst>
                                  <p:childTnLst>
                                    <p:set>
                                      <p:cBhvr>
                                        <p:cTn id="156" dur="1" fill="hold">
                                          <p:stCondLst>
                                            <p:cond delay="0"/>
                                          </p:stCondLst>
                                        </p:cTn>
                                        <p:tgtEl>
                                          <p:spTgt spid="29"/>
                                        </p:tgtEl>
                                        <p:attrNameLst>
                                          <p:attrName>style.visibility</p:attrName>
                                        </p:attrNameLst>
                                      </p:cBhvr>
                                      <p:to>
                                        <p:strVal val="visible"/>
                                      </p:to>
                                    </p:set>
                                    <p:anim calcmode="lin" valueType="num">
                                      <p:cBhvr additive="base">
                                        <p:cTn id="157" dur="500"/>
                                        <p:tgtEl>
                                          <p:spTgt spid="29"/>
                                        </p:tgtEl>
                                        <p:attrNameLst>
                                          <p:attrName>ppt_y</p:attrName>
                                        </p:attrNameLst>
                                      </p:cBhvr>
                                      <p:tavLst>
                                        <p:tav tm="0">
                                          <p:val>
                                            <p:strVal val="#ppt_y+#ppt_h*1.125000"/>
                                          </p:val>
                                        </p:tav>
                                        <p:tav tm="100000">
                                          <p:val>
                                            <p:strVal val="#ppt_y"/>
                                          </p:val>
                                        </p:tav>
                                      </p:tavLst>
                                    </p:anim>
                                    <p:animEffect transition="in" filter="wipe(up)">
                                      <p:cBhvr>
                                        <p:cTn id="158" dur="500"/>
                                        <p:tgtEl>
                                          <p:spTgt spid="29"/>
                                        </p:tgtEl>
                                      </p:cBhvr>
                                    </p:animEffect>
                                  </p:childTnLst>
                                </p:cTn>
                              </p:par>
                              <p:par>
                                <p:cTn id="159" presetID="12" presetClass="entr" presetSubtype="4" fill="hold" grpId="0" nodeType="withEffect">
                                  <p:stCondLst>
                                    <p:cond delay="300"/>
                                  </p:stCondLst>
                                  <p:childTnLst>
                                    <p:set>
                                      <p:cBhvr>
                                        <p:cTn id="160" dur="1" fill="hold">
                                          <p:stCondLst>
                                            <p:cond delay="0"/>
                                          </p:stCondLst>
                                        </p:cTn>
                                        <p:tgtEl>
                                          <p:spTgt spid="30"/>
                                        </p:tgtEl>
                                        <p:attrNameLst>
                                          <p:attrName>style.visibility</p:attrName>
                                        </p:attrNameLst>
                                      </p:cBhvr>
                                      <p:to>
                                        <p:strVal val="visible"/>
                                      </p:to>
                                    </p:set>
                                    <p:anim calcmode="lin" valueType="num">
                                      <p:cBhvr additive="base">
                                        <p:cTn id="161" dur="500"/>
                                        <p:tgtEl>
                                          <p:spTgt spid="30"/>
                                        </p:tgtEl>
                                        <p:attrNameLst>
                                          <p:attrName>ppt_y</p:attrName>
                                        </p:attrNameLst>
                                      </p:cBhvr>
                                      <p:tavLst>
                                        <p:tav tm="0">
                                          <p:val>
                                            <p:strVal val="#ppt_y+#ppt_h*1.125000"/>
                                          </p:val>
                                        </p:tav>
                                        <p:tav tm="100000">
                                          <p:val>
                                            <p:strVal val="#ppt_y"/>
                                          </p:val>
                                        </p:tav>
                                      </p:tavLst>
                                    </p:anim>
                                    <p:animEffect transition="in" filter="wipe(up)">
                                      <p:cBhvr>
                                        <p:cTn id="162" dur="500"/>
                                        <p:tgtEl>
                                          <p:spTgt spid="30"/>
                                        </p:tgtEl>
                                      </p:cBhvr>
                                    </p:animEffect>
                                  </p:childTnLst>
                                </p:cTn>
                              </p:par>
                              <p:par>
                                <p:cTn id="163" presetID="12" presetClass="entr" presetSubtype="4" fill="hold" grpId="0" nodeType="withEffect">
                                  <p:stCondLst>
                                    <p:cond delay="400"/>
                                  </p:stCondLst>
                                  <p:childTnLst>
                                    <p:set>
                                      <p:cBhvr>
                                        <p:cTn id="164" dur="1" fill="hold">
                                          <p:stCondLst>
                                            <p:cond delay="0"/>
                                          </p:stCondLst>
                                        </p:cTn>
                                        <p:tgtEl>
                                          <p:spTgt spid="31"/>
                                        </p:tgtEl>
                                        <p:attrNameLst>
                                          <p:attrName>style.visibility</p:attrName>
                                        </p:attrNameLst>
                                      </p:cBhvr>
                                      <p:to>
                                        <p:strVal val="visible"/>
                                      </p:to>
                                    </p:set>
                                    <p:anim calcmode="lin" valueType="num">
                                      <p:cBhvr additive="base">
                                        <p:cTn id="165" dur="500"/>
                                        <p:tgtEl>
                                          <p:spTgt spid="31"/>
                                        </p:tgtEl>
                                        <p:attrNameLst>
                                          <p:attrName>ppt_y</p:attrName>
                                        </p:attrNameLst>
                                      </p:cBhvr>
                                      <p:tavLst>
                                        <p:tav tm="0">
                                          <p:val>
                                            <p:strVal val="#ppt_y+#ppt_h*1.125000"/>
                                          </p:val>
                                        </p:tav>
                                        <p:tav tm="100000">
                                          <p:val>
                                            <p:strVal val="#ppt_y"/>
                                          </p:val>
                                        </p:tav>
                                      </p:tavLst>
                                    </p:anim>
                                    <p:animEffect transition="in" filter="wipe(up)">
                                      <p:cBhvr>
                                        <p:cTn id="166" dur="500"/>
                                        <p:tgtEl>
                                          <p:spTgt spid="31"/>
                                        </p:tgtEl>
                                      </p:cBhvr>
                                    </p:animEffect>
                                  </p:childTnLst>
                                </p:cTn>
                              </p:par>
                              <p:par>
                                <p:cTn id="167" presetID="12" presetClass="entr" presetSubtype="4" fill="hold" grpId="0" nodeType="withEffect">
                                  <p:stCondLst>
                                    <p:cond delay="500"/>
                                  </p:stCondLst>
                                  <p:childTnLst>
                                    <p:set>
                                      <p:cBhvr>
                                        <p:cTn id="168" dur="1" fill="hold">
                                          <p:stCondLst>
                                            <p:cond delay="0"/>
                                          </p:stCondLst>
                                        </p:cTn>
                                        <p:tgtEl>
                                          <p:spTgt spid="32"/>
                                        </p:tgtEl>
                                        <p:attrNameLst>
                                          <p:attrName>style.visibility</p:attrName>
                                        </p:attrNameLst>
                                      </p:cBhvr>
                                      <p:to>
                                        <p:strVal val="visible"/>
                                      </p:to>
                                    </p:set>
                                    <p:anim calcmode="lin" valueType="num">
                                      <p:cBhvr additive="base">
                                        <p:cTn id="169" dur="500"/>
                                        <p:tgtEl>
                                          <p:spTgt spid="32"/>
                                        </p:tgtEl>
                                        <p:attrNameLst>
                                          <p:attrName>ppt_y</p:attrName>
                                        </p:attrNameLst>
                                      </p:cBhvr>
                                      <p:tavLst>
                                        <p:tav tm="0">
                                          <p:val>
                                            <p:strVal val="#ppt_y+#ppt_h*1.125000"/>
                                          </p:val>
                                        </p:tav>
                                        <p:tav tm="100000">
                                          <p:val>
                                            <p:strVal val="#ppt_y"/>
                                          </p:val>
                                        </p:tav>
                                      </p:tavLst>
                                    </p:anim>
                                    <p:animEffect transition="in" filter="wipe(up)">
                                      <p:cBhvr>
                                        <p:cTn id="170" dur="500"/>
                                        <p:tgtEl>
                                          <p:spTgt spid="32"/>
                                        </p:tgtEl>
                                      </p:cBhvr>
                                    </p:animEffect>
                                  </p:childTnLst>
                                </p:cTn>
                              </p:par>
                              <p:par>
                                <p:cTn id="171" presetID="12" presetClass="entr" presetSubtype="4" fill="hold" grpId="0" nodeType="withEffect">
                                  <p:stCondLst>
                                    <p:cond delay="600"/>
                                  </p:stCondLst>
                                  <p:childTnLst>
                                    <p:set>
                                      <p:cBhvr>
                                        <p:cTn id="172" dur="1" fill="hold">
                                          <p:stCondLst>
                                            <p:cond delay="0"/>
                                          </p:stCondLst>
                                        </p:cTn>
                                        <p:tgtEl>
                                          <p:spTgt spid="33"/>
                                        </p:tgtEl>
                                        <p:attrNameLst>
                                          <p:attrName>style.visibility</p:attrName>
                                        </p:attrNameLst>
                                      </p:cBhvr>
                                      <p:to>
                                        <p:strVal val="visible"/>
                                      </p:to>
                                    </p:set>
                                    <p:anim calcmode="lin" valueType="num">
                                      <p:cBhvr additive="base">
                                        <p:cTn id="173" dur="500"/>
                                        <p:tgtEl>
                                          <p:spTgt spid="33"/>
                                        </p:tgtEl>
                                        <p:attrNameLst>
                                          <p:attrName>ppt_y</p:attrName>
                                        </p:attrNameLst>
                                      </p:cBhvr>
                                      <p:tavLst>
                                        <p:tav tm="0">
                                          <p:val>
                                            <p:strVal val="#ppt_y+#ppt_h*1.125000"/>
                                          </p:val>
                                        </p:tav>
                                        <p:tav tm="100000">
                                          <p:val>
                                            <p:strVal val="#ppt_y"/>
                                          </p:val>
                                        </p:tav>
                                      </p:tavLst>
                                    </p:anim>
                                    <p:animEffect transition="in" filter="wipe(up)">
                                      <p:cBhvr>
                                        <p:cTn id="174" dur="500"/>
                                        <p:tgtEl>
                                          <p:spTgt spid="33"/>
                                        </p:tgtEl>
                                      </p:cBhvr>
                                    </p:animEffect>
                                  </p:childTnLst>
                                </p:cTn>
                              </p:par>
                              <p:par>
                                <p:cTn id="175" presetID="12" presetClass="entr" presetSubtype="4" fill="hold" grpId="0" nodeType="withEffect">
                                  <p:stCondLst>
                                    <p:cond delay="700"/>
                                  </p:stCondLst>
                                  <p:childTnLst>
                                    <p:set>
                                      <p:cBhvr>
                                        <p:cTn id="176" dur="1" fill="hold">
                                          <p:stCondLst>
                                            <p:cond delay="0"/>
                                          </p:stCondLst>
                                        </p:cTn>
                                        <p:tgtEl>
                                          <p:spTgt spid="34"/>
                                        </p:tgtEl>
                                        <p:attrNameLst>
                                          <p:attrName>style.visibility</p:attrName>
                                        </p:attrNameLst>
                                      </p:cBhvr>
                                      <p:to>
                                        <p:strVal val="visible"/>
                                      </p:to>
                                    </p:set>
                                    <p:anim calcmode="lin" valueType="num">
                                      <p:cBhvr additive="base">
                                        <p:cTn id="177" dur="500"/>
                                        <p:tgtEl>
                                          <p:spTgt spid="34"/>
                                        </p:tgtEl>
                                        <p:attrNameLst>
                                          <p:attrName>ppt_y</p:attrName>
                                        </p:attrNameLst>
                                      </p:cBhvr>
                                      <p:tavLst>
                                        <p:tav tm="0">
                                          <p:val>
                                            <p:strVal val="#ppt_y+#ppt_h*1.125000"/>
                                          </p:val>
                                        </p:tav>
                                        <p:tav tm="100000">
                                          <p:val>
                                            <p:strVal val="#ppt_y"/>
                                          </p:val>
                                        </p:tav>
                                      </p:tavLst>
                                    </p:anim>
                                    <p:animEffect transition="in" filter="wipe(up)">
                                      <p:cBhvr>
                                        <p:cTn id="178" dur="500"/>
                                        <p:tgtEl>
                                          <p:spTgt spid="34"/>
                                        </p:tgtEl>
                                      </p:cBhvr>
                                    </p:animEffect>
                                  </p:childTnLst>
                                </p:cTn>
                              </p:par>
                              <p:par>
                                <p:cTn id="179" presetID="12" presetClass="entr" presetSubtype="4" fill="hold" grpId="0" nodeType="withEffect">
                                  <p:stCondLst>
                                    <p:cond delay="800"/>
                                  </p:stCondLst>
                                  <p:childTnLst>
                                    <p:set>
                                      <p:cBhvr>
                                        <p:cTn id="180" dur="1" fill="hold">
                                          <p:stCondLst>
                                            <p:cond delay="0"/>
                                          </p:stCondLst>
                                        </p:cTn>
                                        <p:tgtEl>
                                          <p:spTgt spid="35"/>
                                        </p:tgtEl>
                                        <p:attrNameLst>
                                          <p:attrName>style.visibility</p:attrName>
                                        </p:attrNameLst>
                                      </p:cBhvr>
                                      <p:to>
                                        <p:strVal val="visible"/>
                                      </p:to>
                                    </p:set>
                                    <p:anim calcmode="lin" valueType="num">
                                      <p:cBhvr additive="base">
                                        <p:cTn id="181" dur="500"/>
                                        <p:tgtEl>
                                          <p:spTgt spid="35"/>
                                        </p:tgtEl>
                                        <p:attrNameLst>
                                          <p:attrName>ppt_y</p:attrName>
                                        </p:attrNameLst>
                                      </p:cBhvr>
                                      <p:tavLst>
                                        <p:tav tm="0">
                                          <p:val>
                                            <p:strVal val="#ppt_y+#ppt_h*1.125000"/>
                                          </p:val>
                                        </p:tav>
                                        <p:tav tm="100000">
                                          <p:val>
                                            <p:strVal val="#ppt_y"/>
                                          </p:val>
                                        </p:tav>
                                      </p:tavLst>
                                    </p:anim>
                                    <p:animEffect transition="in" filter="wipe(up)">
                                      <p:cBhvr>
                                        <p:cTn id="182" dur="500"/>
                                        <p:tgtEl>
                                          <p:spTgt spid="35"/>
                                        </p:tgtEl>
                                      </p:cBhvr>
                                    </p:animEffect>
                                  </p:childTnLst>
                                </p:cTn>
                              </p:par>
                              <p:par>
                                <p:cTn id="183" presetID="12" presetClass="entr" presetSubtype="4" fill="hold" grpId="0" nodeType="withEffect">
                                  <p:stCondLst>
                                    <p:cond delay="900"/>
                                  </p:stCondLst>
                                  <p:childTnLst>
                                    <p:set>
                                      <p:cBhvr>
                                        <p:cTn id="184" dur="1" fill="hold">
                                          <p:stCondLst>
                                            <p:cond delay="0"/>
                                          </p:stCondLst>
                                        </p:cTn>
                                        <p:tgtEl>
                                          <p:spTgt spid="36"/>
                                        </p:tgtEl>
                                        <p:attrNameLst>
                                          <p:attrName>style.visibility</p:attrName>
                                        </p:attrNameLst>
                                      </p:cBhvr>
                                      <p:to>
                                        <p:strVal val="visible"/>
                                      </p:to>
                                    </p:set>
                                    <p:anim calcmode="lin" valueType="num">
                                      <p:cBhvr additive="base">
                                        <p:cTn id="185" dur="500"/>
                                        <p:tgtEl>
                                          <p:spTgt spid="36"/>
                                        </p:tgtEl>
                                        <p:attrNameLst>
                                          <p:attrName>ppt_y</p:attrName>
                                        </p:attrNameLst>
                                      </p:cBhvr>
                                      <p:tavLst>
                                        <p:tav tm="0">
                                          <p:val>
                                            <p:strVal val="#ppt_y+#ppt_h*1.125000"/>
                                          </p:val>
                                        </p:tav>
                                        <p:tav tm="100000">
                                          <p:val>
                                            <p:strVal val="#ppt_y"/>
                                          </p:val>
                                        </p:tav>
                                      </p:tavLst>
                                    </p:anim>
                                    <p:animEffect transition="in" filter="wipe(up)">
                                      <p:cBhvr>
                                        <p:cTn id="186" dur="500"/>
                                        <p:tgtEl>
                                          <p:spTgt spid="36"/>
                                        </p:tgtEl>
                                      </p:cBhvr>
                                    </p:animEffect>
                                  </p:childTnLst>
                                </p:cTn>
                              </p:par>
                              <p:par>
                                <p:cTn id="187" presetID="12" presetClass="entr" presetSubtype="4" fill="hold" grpId="0" nodeType="withEffect">
                                  <p:stCondLst>
                                    <p:cond delay="0"/>
                                  </p:stCondLst>
                                  <p:childTnLst>
                                    <p:set>
                                      <p:cBhvr>
                                        <p:cTn id="188" dur="1" fill="hold">
                                          <p:stCondLst>
                                            <p:cond delay="0"/>
                                          </p:stCondLst>
                                        </p:cTn>
                                        <p:tgtEl>
                                          <p:spTgt spid="37"/>
                                        </p:tgtEl>
                                        <p:attrNameLst>
                                          <p:attrName>style.visibility</p:attrName>
                                        </p:attrNameLst>
                                      </p:cBhvr>
                                      <p:to>
                                        <p:strVal val="visible"/>
                                      </p:to>
                                    </p:set>
                                    <p:anim calcmode="lin" valueType="num">
                                      <p:cBhvr additive="base">
                                        <p:cTn id="189" dur="500"/>
                                        <p:tgtEl>
                                          <p:spTgt spid="37"/>
                                        </p:tgtEl>
                                        <p:attrNameLst>
                                          <p:attrName>ppt_y</p:attrName>
                                        </p:attrNameLst>
                                      </p:cBhvr>
                                      <p:tavLst>
                                        <p:tav tm="0">
                                          <p:val>
                                            <p:strVal val="#ppt_y+#ppt_h*1.125000"/>
                                          </p:val>
                                        </p:tav>
                                        <p:tav tm="100000">
                                          <p:val>
                                            <p:strVal val="#ppt_y"/>
                                          </p:val>
                                        </p:tav>
                                      </p:tavLst>
                                    </p:anim>
                                    <p:animEffect transition="in" filter="wipe(up)">
                                      <p:cBhvr>
                                        <p:cTn id="190" dur="500"/>
                                        <p:tgtEl>
                                          <p:spTgt spid="37"/>
                                        </p:tgtEl>
                                      </p:cBhvr>
                                    </p:animEffect>
                                  </p:childTnLst>
                                </p:cTn>
                              </p:par>
                              <p:par>
                                <p:cTn id="191" presetID="12" presetClass="entr" presetSubtype="4" fill="hold" grpId="0" nodeType="withEffect">
                                  <p:stCondLst>
                                    <p:cond delay="100"/>
                                  </p:stCondLst>
                                  <p:childTnLst>
                                    <p:set>
                                      <p:cBhvr>
                                        <p:cTn id="192" dur="1" fill="hold">
                                          <p:stCondLst>
                                            <p:cond delay="0"/>
                                          </p:stCondLst>
                                        </p:cTn>
                                        <p:tgtEl>
                                          <p:spTgt spid="38"/>
                                        </p:tgtEl>
                                        <p:attrNameLst>
                                          <p:attrName>style.visibility</p:attrName>
                                        </p:attrNameLst>
                                      </p:cBhvr>
                                      <p:to>
                                        <p:strVal val="visible"/>
                                      </p:to>
                                    </p:set>
                                    <p:anim calcmode="lin" valueType="num">
                                      <p:cBhvr additive="base">
                                        <p:cTn id="193" dur="500"/>
                                        <p:tgtEl>
                                          <p:spTgt spid="38"/>
                                        </p:tgtEl>
                                        <p:attrNameLst>
                                          <p:attrName>ppt_y</p:attrName>
                                        </p:attrNameLst>
                                      </p:cBhvr>
                                      <p:tavLst>
                                        <p:tav tm="0">
                                          <p:val>
                                            <p:strVal val="#ppt_y+#ppt_h*1.125000"/>
                                          </p:val>
                                        </p:tav>
                                        <p:tav tm="100000">
                                          <p:val>
                                            <p:strVal val="#ppt_y"/>
                                          </p:val>
                                        </p:tav>
                                      </p:tavLst>
                                    </p:anim>
                                    <p:animEffect transition="in" filter="wipe(up)">
                                      <p:cBhvr>
                                        <p:cTn id="194" dur="500"/>
                                        <p:tgtEl>
                                          <p:spTgt spid="38"/>
                                        </p:tgtEl>
                                      </p:cBhvr>
                                    </p:animEffect>
                                  </p:childTnLst>
                                </p:cTn>
                              </p:par>
                              <p:par>
                                <p:cTn id="195" presetID="12" presetClass="entr" presetSubtype="4" fill="hold" grpId="0" nodeType="withEffect">
                                  <p:stCondLst>
                                    <p:cond delay="200"/>
                                  </p:stCondLst>
                                  <p:childTnLst>
                                    <p:set>
                                      <p:cBhvr>
                                        <p:cTn id="196" dur="1" fill="hold">
                                          <p:stCondLst>
                                            <p:cond delay="0"/>
                                          </p:stCondLst>
                                        </p:cTn>
                                        <p:tgtEl>
                                          <p:spTgt spid="39"/>
                                        </p:tgtEl>
                                        <p:attrNameLst>
                                          <p:attrName>style.visibility</p:attrName>
                                        </p:attrNameLst>
                                      </p:cBhvr>
                                      <p:to>
                                        <p:strVal val="visible"/>
                                      </p:to>
                                    </p:set>
                                    <p:anim calcmode="lin" valueType="num">
                                      <p:cBhvr additive="base">
                                        <p:cTn id="197" dur="500"/>
                                        <p:tgtEl>
                                          <p:spTgt spid="39"/>
                                        </p:tgtEl>
                                        <p:attrNameLst>
                                          <p:attrName>ppt_y</p:attrName>
                                        </p:attrNameLst>
                                      </p:cBhvr>
                                      <p:tavLst>
                                        <p:tav tm="0">
                                          <p:val>
                                            <p:strVal val="#ppt_y+#ppt_h*1.125000"/>
                                          </p:val>
                                        </p:tav>
                                        <p:tav tm="100000">
                                          <p:val>
                                            <p:strVal val="#ppt_y"/>
                                          </p:val>
                                        </p:tav>
                                      </p:tavLst>
                                    </p:anim>
                                    <p:animEffect transition="in" filter="wipe(up)">
                                      <p:cBhvr>
                                        <p:cTn id="198" dur="500"/>
                                        <p:tgtEl>
                                          <p:spTgt spid="39"/>
                                        </p:tgtEl>
                                      </p:cBhvr>
                                    </p:animEffect>
                                  </p:childTnLst>
                                </p:cTn>
                              </p:par>
                              <p:par>
                                <p:cTn id="199" presetID="12" presetClass="entr" presetSubtype="4" fill="hold" grpId="0" nodeType="withEffect">
                                  <p:stCondLst>
                                    <p:cond delay="300"/>
                                  </p:stCondLst>
                                  <p:childTnLst>
                                    <p:set>
                                      <p:cBhvr>
                                        <p:cTn id="200" dur="1" fill="hold">
                                          <p:stCondLst>
                                            <p:cond delay="0"/>
                                          </p:stCondLst>
                                        </p:cTn>
                                        <p:tgtEl>
                                          <p:spTgt spid="40"/>
                                        </p:tgtEl>
                                        <p:attrNameLst>
                                          <p:attrName>style.visibility</p:attrName>
                                        </p:attrNameLst>
                                      </p:cBhvr>
                                      <p:to>
                                        <p:strVal val="visible"/>
                                      </p:to>
                                    </p:set>
                                    <p:anim calcmode="lin" valueType="num">
                                      <p:cBhvr additive="base">
                                        <p:cTn id="201" dur="500"/>
                                        <p:tgtEl>
                                          <p:spTgt spid="40"/>
                                        </p:tgtEl>
                                        <p:attrNameLst>
                                          <p:attrName>ppt_y</p:attrName>
                                        </p:attrNameLst>
                                      </p:cBhvr>
                                      <p:tavLst>
                                        <p:tav tm="0">
                                          <p:val>
                                            <p:strVal val="#ppt_y+#ppt_h*1.125000"/>
                                          </p:val>
                                        </p:tav>
                                        <p:tav tm="100000">
                                          <p:val>
                                            <p:strVal val="#ppt_y"/>
                                          </p:val>
                                        </p:tav>
                                      </p:tavLst>
                                    </p:anim>
                                    <p:animEffect transition="in" filter="wipe(up)">
                                      <p:cBhvr>
                                        <p:cTn id="202" dur="500"/>
                                        <p:tgtEl>
                                          <p:spTgt spid="40"/>
                                        </p:tgtEl>
                                      </p:cBhvr>
                                    </p:animEffect>
                                  </p:childTnLst>
                                </p:cTn>
                              </p:par>
                              <p:par>
                                <p:cTn id="203" presetID="12" presetClass="entr" presetSubtype="4" fill="hold" grpId="0" nodeType="withEffect">
                                  <p:stCondLst>
                                    <p:cond delay="400"/>
                                  </p:stCondLst>
                                  <p:childTnLst>
                                    <p:set>
                                      <p:cBhvr>
                                        <p:cTn id="204" dur="1" fill="hold">
                                          <p:stCondLst>
                                            <p:cond delay="0"/>
                                          </p:stCondLst>
                                        </p:cTn>
                                        <p:tgtEl>
                                          <p:spTgt spid="41"/>
                                        </p:tgtEl>
                                        <p:attrNameLst>
                                          <p:attrName>style.visibility</p:attrName>
                                        </p:attrNameLst>
                                      </p:cBhvr>
                                      <p:to>
                                        <p:strVal val="visible"/>
                                      </p:to>
                                    </p:set>
                                    <p:anim calcmode="lin" valueType="num">
                                      <p:cBhvr additive="base">
                                        <p:cTn id="205" dur="500"/>
                                        <p:tgtEl>
                                          <p:spTgt spid="41"/>
                                        </p:tgtEl>
                                        <p:attrNameLst>
                                          <p:attrName>ppt_y</p:attrName>
                                        </p:attrNameLst>
                                      </p:cBhvr>
                                      <p:tavLst>
                                        <p:tav tm="0">
                                          <p:val>
                                            <p:strVal val="#ppt_y+#ppt_h*1.125000"/>
                                          </p:val>
                                        </p:tav>
                                        <p:tav tm="100000">
                                          <p:val>
                                            <p:strVal val="#ppt_y"/>
                                          </p:val>
                                        </p:tav>
                                      </p:tavLst>
                                    </p:anim>
                                    <p:animEffect transition="in" filter="wipe(up)">
                                      <p:cBhvr>
                                        <p:cTn id="206" dur="500"/>
                                        <p:tgtEl>
                                          <p:spTgt spid="41"/>
                                        </p:tgtEl>
                                      </p:cBhvr>
                                    </p:animEffect>
                                  </p:childTnLst>
                                </p:cTn>
                              </p:par>
                              <p:par>
                                <p:cTn id="207" presetID="12" presetClass="entr" presetSubtype="4" fill="hold" grpId="0" nodeType="withEffect">
                                  <p:stCondLst>
                                    <p:cond delay="500"/>
                                  </p:stCondLst>
                                  <p:childTnLst>
                                    <p:set>
                                      <p:cBhvr>
                                        <p:cTn id="208" dur="1" fill="hold">
                                          <p:stCondLst>
                                            <p:cond delay="0"/>
                                          </p:stCondLst>
                                        </p:cTn>
                                        <p:tgtEl>
                                          <p:spTgt spid="42"/>
                                        </p:tgtEl>
                                        <p:attrNameLst>
                                          <p:attrName>style.visibility</p:attrName>
                                        </p:attrNameLst>
                                      </p:cBhvr>
                                      <p:to>
                                        <p:strVal val="visible"/>
                                      </p:to>
                                    </p:set>
                                    <p:anim calcmode="lin" valueType="num">
                                      <p:cBhvr additive="base">
                                        <p:cTn id="209" dur="500"/>
                                        <p:tgtEl>
                                          <p:spTgt spid="42"/>
                                        </p:tgtEl>
                                        <p:attrNameLst>
                                          <p:attrName>ppt_y</p:attrName>
                                        </p:attrNameLst>
                                      </p:cBhvr>
                                      <p:tavLst>
                                        <p:tav tm="0">
                                          <p:val>
                                            <p:strVal val="#ppt_y+#ppt_h*1.125000"/>
                                          </p:val>
                                        </p:tav>
                                        <p:tav tm="100000">
                                          <p:val>
                                            <p:strVal val="#ppt_y"/>
                                          </p:val>
                                        </p:tav>
                                      </p:tavLst>
                                    </p:anim>
                                    <p:animEffect transition="in" filter="wipe(up)">
                                      <p:cBhvr>
                                        <p:cTn id="210" dur="500"/>
                                        <p:tgtEl>
                                          <p:spTgt spid="42"/>
                                        </p:tgtEl>
                                      </p:cBhvr>
                                    </p:animEffect>
                                  </p:childTnLst>
                                </p:cTn>
                              </p:par>
                              <p:par>
                                <p:cTn id="211" presetID="12" presetClass="entr" presetSubtype="4" fill="hold" grpId="0" nodeType="withEffect">
                                  <p:stCondLst>
                                    <p:cond delay="600"/>
                                  </p:stCondLst>
                                  <p:childTnLst>
                                    <p:set>
                                      <p:cBhvr>
                                        <p:cTn id="212" dur="1" fill="hold">
                                          <p:stCondLst>
                                            <p:cond delay="0"/>
                                          </p:stCondLst>
                                        </p:cTn>
                                        <p:tgtEl>
                                          <p:spTgt spid="43"/>
                                        </p:tgtEl>
                                        <p:attrNameLst>
                                          <p:attrName>style.visibility</p:attrName>
                                        </p:attrNameLst>
                                      </p:cBhvr>
                                      <p:to>
                                        <p:strVal val="visible"/>
                                      </p:to>
                                    </p:set>
                                    <p:anim calcmode="lin" valueType="num">
                                      <p:cBhvr additive="base">
                                        <p:cTn id="213" dur="500"/>
                                        <p:tgtEl>
                                          <p:spTgt spid="43"/>
                                        </p:tgtEl>
                                        <p:attrNameLst>
                                          <p:attrName>ppt_y</p:attrName>
                                        </p:attrNameLst>
                                      </p:cBhvr>
                                      <p:tavLst>
                                        <p:tav tm="0">
                                          <p:val>
                                            <p:strVal val="#ppt_y+#ppt_h*1.125000"/>
                                          </p:val>
                                        </p:tav>
                                        <p:tav tm="100000">
                                          <p:val>
                                            <p:strVal val="#ppt_y"/>
                                          </p:val>
                                        </p:tav>
                                      </p:tavLst>
                                    </p:anim>
                                    <p:animEffect transition="in" filter="wipe(up)">
                                      <p:cBhvr>
                                        <p:cTn id="214" dur="500"/>
                                        <p:tgtEl>
                                          <p:spTgt spid="43"/>
                                        </p:tgtEl>
                                      </p:cBhvr>
                                    </p:animEffect>
                                  </p:childTnLst>
                                </p:cTn>
                              </p:par>
                              <p:par>
                                <p:cTn id="215" presetID="12" presetClass="entr" presetSubtype="4" fill="hold" grpId="0" nodeType="withEffect">
                                  <p:stCondLst>
                                    <p:cond delay="700"/>
                                  </p:stCondLst>
                                  <p:childTnLst>
                                    <p:set>
                                      <p:cBhvr>
                                        <p:cTn id="216" dur="1" fill="hold">
                                          <p:stCondLst>
                                            <p:cond delay="0"/>
                                          </p:stCondLst>
                                        </p:cTn>
                                        <p:tgtEl>
                                          <p:spTgt spid="44"/>
                                        </p:tgtEl>
                                        <p:attrNameLst>
                                          <p:attrName>style.visibility</p:attrName>
                                        </p:attrNameLst>
                                      </p:cBhvr>
                                      <p:to>
                                        <p:strVal val="visible"/>
                                      </p:to>
                                    </p:set>
                                    <p:anim calcmode="lin" valueType="num">
                                      <p:cBhvr additive="base">
                                        <p:cTn id="217" dur="500"/>
                                        <p:tgtEl>
                                          <p:spTgt spid="44"/>
                                        </p:tgtEl>
                                        <p:attrNameLst>
                                          <p:attrName>ppt_y</p:attrName>
                                        </p:attrNameLst>
                                      </p:cBhvr>
                                      <p:tavLst>
                                        <p:tav tm="0">
                                          <p:val>
                                            <p:strVal val="#ppt_y+#ppt_h*1.125000"/>
                                          </p:val>
                                        </p:tav>
                                        <p:tav tm="100000">
                                          <p:val>
                                            <p:strVal val="#ppt_y"/>
                                          </p:val>
                                        </p:tav>
                                      </p:tavLst>
                                    </p:anim>
                                    <p:animEffect transition="in" filter="wipe(up)">
                                      <p:cBhvr>
                                        <p:cTn id="218" dur="500"/>
                                        <p:tgtEl>
                                          <p:spTgt spid="44"/>
                                        </p:tgtEl>
                                      </p:cBhvr>
                                    </p:animEffect>
                                  </p:childTnLst>
                                </p:cTn>
                              </p:par>
                              <p:par>
                                <p:cTn id="219" presetID="12" presetClass="entr" presetSubtype="4" fill="hold" grpId="0" nodeType="withEffect">
                                  <p:stCondLst>
                                    <p:cond delay="800"/>
                                  </p:stCondLst>
                                  <p:childTnLst>
                                    <p:set>
                                      <p:cBhvr>
                                        <p:cTn id="220" dur="1" fill="hold">
                                          <p:stCondLst>
                                            <p:cond delay="0"/>
                                          </p:stCondLst>
                                        </p:cTn>
                                        <p:tgtEl>
                                          <p:spTgt spid="45"/>
                                        </p:tgtEl>
                                        <p:attrNameLst>
                                          <p:attrName>style.visibility</p:attrName>
                                        </p:attrNameLst>
                                      </p:cBhvr>
                                      <p:to>
                                        <p:strVal val="visible"/>
                                      </p:to>
                                    </p:set>
                                    <p:anim calcmode="lin" valueType="num">
                                      <p:cBhvr additive="base">
                                        <p:cTn id="221" dur="500"/>
                                        <p:tgtEl>
                                          <p:spTgt spid="45"/>
                                        </p:tgtEl>
                                        <p:attrNameLst>
                                          <p:attrName>ppt_y</p:attrName>
                                        </p:attrNameLst>
                                      </p:cBhvr>
                                      <p:tavLst>
                                        <p:tav tm="0">
                                          <p:val>
                                            <p:strVal val="#ppt_y+#ppt_h*1.125000"/>
                                          </p:val>
                                        </p:tav>
                                        <p:tav tm="100000">
                                          <p:val>
                                            <p:strVal val="#ppt_y"/>
                                          </p:val>
                                        </p:tav>
                                      </p:tavLst>
                                    </p:anim>
                                    <p:animEffect transition="in" filter="wipe(up)">
                                      <p:cBhvr>
                                        <p:cTn id="222" dur="500"/>
                                        <p:tgtEl>
                                          <p:spTgt spid="45"/>
                                        </p:tgtEl>
                                      </p:cBhvr>
                                    </p:animEffect>
                                  </p:childTnLst>
                                </p:cTn>
                              </p:par>
                              <p:par>
                                <p:cTn id="223" presetID="12" presetClass="entr" presetSubtype="4" fill="hold" grpId="0" nodeType="withEffect">
                                  <p:stCondLst>
                                    <p:cond delay="900"/>
                                  </p:stCondLst>
                                  <p:childTnLst>
                                    <p:set>
                                      <p:cBhvr>
                                        <p:cTn id="224" dur="1" fill="hold">
                                          <p:stCondLst>
                                            <p:cond delay="0"/>
                                          </p:stCondLst>
                                        </p:cTn>
                                        <p:tgtEl>
                                          <p:spTgt spid="46"/>
                                        </p:tgtEl>
                                        <p:attrNameLst>
                                          <p:attrName>style.visibility</p:attrName>
                                        </p:attrNameLst>
                                      </p:cBhvr>
                                      <p:to>
                                        <p:strVal val="visible"/>
                                      </p:to>
                                    </p:set>
                                    <p:anim calcmode="lin" valueType="num">
                                      <p:cBhvr additive="base">
                                        <p:cTn id="225" dur="500"/>
                                        <p:tgtEl>
                                          <p:spTgt spid="46"/>
                                        </p:tgtEl>
                                        <p:attrNameLst>
                                          <p:attrName>ppt_y</p:attrName>
                                        </p:attrNameLst>
                                      </p:cBhvr>
                                      <p:tavLst>
                                        <p:tav tm="0">
                                          <p:val>
                                            <p:strVal val="#ppt_y+#ppt_h*1.125000"/>
                                          </p:val>
                                        </p:tav>
                                        <p:tav tm="100000">
                                          <p:val>
                                            <p:strVal val="#ppt_y"/>
                                          </p:val>
                                        </p:tav>
                                      </p:tavLst>
                                    </p:anim>
                                    <p:animEffect transition="in" filter="wipe(up)">
                                      <p:cBhvr>
                                        <p:cTn id="22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animBg="1"/>
      <p:bldP spid="48" grpId="0" animBg="1"/>
      <p:bldP spid="49" grpId="0" animBg="1"/>
      <p:bldP spid="50" grpId="0" animBg="1"/>
      <p:bldP spid="51" grpId="0" animBg="1"/>
      <p:bldP spid="52" grpId="0" animBg="1"/>
      <p:bldP spid="53" grpId="0" animBg="1"/>
      <p:bldP spid="54" grpId="0"/>
      <p:bldP spid="55" grpId="0"/>
      <p:bldP spid="56" grpId="0"/>
      <p:bldP spid="57" grpId="0"/>
      <p:bldP spid="58" grpId="0"/>
      <p:bldP spid="59" grpId="0"/>
      <p:bldP spid="60" grpId="0"/>
      <p:bldP spid="61" grpId="0" animBg="1"/>
      <p:bldP spid="62" grpId="0" animBg="1"/>
      <p:bldP spid="63" grpId="0" animBg="1"/>
      <p:bldP spid="64" grpId="0" animBg="1"/>
      <p:bldP spid="65" grpId="0" animBg="1"/>
      <p:bldP spid="66" grpId="0" animBg="1"/>
      <p:bldP spid="67" grpId="0" animBg="1"/>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1" name="Group 1"/>
          <p:cNvGrpSpPr>
            <a:grpSpLocks/>
          </p:cNvGrpSpPr>
          <p:nvPr/>
        </p:nvGrpSpPr>
        <p:grpSpPr bwMode="auto">
          <a:xfrm>
            <a:off x="867966" y="1262881"/>
            <a:ext cx="7435453" cy="1537692"/>
            <a:chOff x="65964" y="0"/>
            <a:chExt cx="19827461" cy="4101232"/>
          </a:xfrm>
        </p:grpSpPr>
        <p:sp>
          <p:nvSpPr>
            <p:cNvPr id="20482" name="Line 2"/>
            <p:cNvSpPr>
              <a:spLocks noChangeShapeType="1"/>
            </p:cNvSpPr>
            <p:nvPr/>
          </p:nvSpPr>
          <p:spPr bwMode="auto">
            <a:xfrm flipV="1">
              <a:off x="65964" y="0"/>
              <a:ext cx="19827461" cy="0"/>
            </a:xfrm>
            <a:prstGeom prst="line">
              <a:avLst/>
            </a:prstGeom>
            <a:noFill/>
            <a:ln w="28575" cap="rnd" cmpd="sng">
              <a:solidFill>
                <a:srgbClr val="A6AAA9"/>
              </a:solidFill>
              <a:prstDash val="sysDot"/>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171450">
                <a:defRPr/>
              </a:pPr>
              <a:endParaRPr lang="es-ES" sz="500">
                <a:latin typeface="Helvetica" charset="0"/>
                <a:cs typeface="Helvetica" charset="0"/>
                <a:sym typeface="Helvetica" charset="0"/>
              </a:endParaRPr>
            </a:p>
          </p:txBody>
        </p:sp>
        <p:sp>
          <p:nvSpPr>
            <p:cNvPr id="20483" name="Line 3"/>
            <p:cNvSpPr>
              <a:spLocks noChangeShapeType="1"/>
            </p:cNvSpPr>
            <p:nvPr/>
          </p:nvSpPr>
          <p:spPr bwMode="auto">
            <a:xfrm flipV="1">
              <a:off x="65964" y="4101232"/>
              <a:ext cx="19827461" cy="0"/>
            </a:xfrm>
            <a:prstGeom prst="line">
              <a:avLst/>
            </a:prstGeom>
            <a:noFill/>
            <a:ln w="28575" cap="rnd" cmpd="sng">
              <a:solidFill>
                <a:srgbClr val="A6AAA9"/>
              </a:solidFill>
              <a:prstDash val="sysDot"/>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171450">
                <a:defRPr/>
              </a:pPr>
              <a:endParaRPr lang="es-ES" sz="500">
                <a:latin typeface="Helvetica" charset="0"/>
                <a:cs typeface="Helvetica" charset="0"/>
                <a:sym typeface="Helvetica" charset="0"/>
              </a:endParaRPr>
            </a:p>
          </p:txBody>
        </p:sp>
        <p:sp>
          <p:nvSpPr>
            <p:cNvPr id="20484" name="Line 4"/>
            <p:cNvSpPr>
              <a:spLocks noChangeShapeType="1"/>
            </p:cNvSpPr>
            <p:nvPr/>
          </p:nvSpPr>
          <p:spPr bwMode="auto">
            <a:xfrm flipV="1">
              <a:off x="65964" y="2049822"/>
              <a:ext cx="19827461" cy="1587"/>
            </a:xfrm>
            <a:prstGeom prst="line">
              <a:avLst/>
            </a:prstGeom>
            <a:noFill/>
            <a:ln w="28575" cap="rnd" cmpd="sng">
              <a:solidFill>
                <a:srgbClr val="A6AAA9"/>
              </a:solidFill>
              <a:prstDash val="sysDot"/>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171450">
                <a:defRPr/>
              </a:pPr>
              <a:endParaRPr lang="es-ES" sz="500">
                <a:latin typeface="Helvetica" charset="0"/>
                <a:cs typeface="Helvetica" charset="0"/>
                <a:sym typeface="Helvetica" charset="0"/>
              </a:endParaRPr>
            </a:p>
          </p:txBody>
        </p:sp>
        <p:sp>
          <p:nvSpPr>
            <p:cNvPr id="20485" name="Line 5"/>
            <p:cNvSpPr>
              <a:spLocks noChangeShapeType="1"/>
            </p:cNvSpPr>
            <p:nvPr/>
          </p:nvSpPr>
          <p:spPr bwMode="auto">
            <a:xfrm flipV="1">
              <a:off x="65964" y="1025705"/>
              <a:ext cx="19827461" cy="0"/>
            </a:xfrm>
            <a:prstGeom prst="line">
              <a:avLst/>
            </a:prstGeom>
            <a:noFill/>
            <a:ln w="28575" cap="rnd" cmpd="sng">
              <a:solidFill>
                <a:srgbClr val="A6AAA9"/>
              </a:solidFill>
              <a:prstDash val="sysDot"/>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171450">
                <a:defRPr/>
              </a:pPr>
              <a:endParaRPr lang="es-ES" sz="500">
                <a:latin typeface="Helvetica" charset="0"/>
                <a:cs typeface="Helvetica" charset="0"/>
                <a:sym typeface="Helvetica" charset="0"/>
              </a:endParaRPr>
            </a:p>
          </p:txBody>
        </p:sp>
        <p:sp>
          <p:nvSpPr>
            <p:cNvPr id="20486" name="Line 6"/>
            <p:cNvSpPr>
              <a:spLocks noChangeShapeType="1"/>
            </p:cNvSpPr>
            <p:nvPr/>
          </p:nvSpPr>
          <p:spPr bwMode="auto">
            <a:xfrm flipV="1">
              <a:off x="65964" y="3075527"/>
              <a:ext cx="19827461" cy="0"/>
            </a:xfrm>
            <a:prstGeom prst="line">
              <a:avLst/>
            </a:prstGeom>
            <a:noFill/>
            <a:ln w="28575" cap="rnd" cmpd="sng">
              <a:solidFill>
                <a:srgbClr val="A6AAA9"/>
              </a:solidFill>
              <a:prstDash val="sysDot"/>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l" defTabSz="171450">
                <a:defRPr/>
              </a:pPr>
              <a:endParaRPr lang="es-ES" sz="500">
                <a:latin typeface="Helvetica" charset="0"/>
                <a:cs typeface="Helvetica" charset="0"/>
                <a:sym typeface="Helvetica" charset="0"/>
              </a:endParaRPr>
            </a:p>
          </p:txBody>
        </p:sp>
      </p:grpSp>
      <p:sp>
        <p:nvSpPr>
          <p:cNvPr id="20488" name="AutoShape 8"/>
          <p:cNvSpPr>
            <a:spLocks/>
          </p:cNvSpPr>
          <p:nvPr/>
        </p:nvSpPr>
        <p:spPr bwMode="auto">
          <a:xfrm>
            <a:off x="1092399" y="2424336"/>
            <a:ext cx="398264" cy="39826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w="127000" cap="flat" cmpd="sng">
            <a:noFill/>
            <a:prstDash val="solid"/>
            <a:miter lim="0"/>
            <a:headEnd/>
            <a:tailEnd/>
          </a:ln>
          <a:effectLst/>
          <a:extLst/>
        </p:spPr>
        <p:txBody>
          <a:bodyPr lIns="71437" tIns="71437" rIns="71437" bIns="71437" anchor="ctr"/>
          <a:lstStyle/>
          <a:p>
            <a:pPr defTabSz="219075">
              <a:defRPr/>
            </a:pPr>
            <a:endParaRPr lang="es-ES" sz="1200">
              <a:solidFill>
                <a:srgbClr val="FFFFFF"/>
              </a:solidFill>
              <a:latin typeface="Helvetica Light" charset="0"/>
              <a:cs typeface="Helvetica Light" charset="0"/>
              <a:sym typeface="Helvetica Light" charset="0"/>
            </a:endParaRPr>
          </a:p>
        </p:txBody>
      </p:sp>
      <p:sp>
        <p:nvSpPr>
          <p:cNvPr id="20489" name="AutoShape 9"/>
          <p:cNvSpPr>
            <a:spLocks/>
          </p:cNvSpPr>
          <p:nvPr/>
        </p:nvSpPr>
        <p:spPr bwMode="auto">
          <a:xfrm>
            <a:off x="1687116" y="1970113"/>
            <a:ext cx="881062" cy="88106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w="127000" cap="flat" cmpd="sng">
            <a:noFill/>
            <a:prstDash val="solid"/>
            <a:miter lim="0"/>
            <a:headEnd/>
            <a:tailEnd/>
          </a:ln>
          <a:effectLst/>
          <a:extLst/>
        </p:spPr>
        <p:txBody>
          <a:bodyPr lIns="71437" tIns="71437" rIns="71437" bIns="71437" anchor="ctr"/>
          <a:lstStyle/>
          <a:p>
            <a:pPr defTabSz="219075">
              <a:defRPr/>
            </a:pPr>
            <a:endParaRPr lang="es-ES" sz="1200">
              <a:solidFill>
                <a:srgbClr val="FFFFFF"/>
              </a:solidFill>
              <a:latin typeface="Helvetica Light" charset="0"/>
              <a:cs typeface="Helvetica Light" charset="0"/>
              <a:sym typeface="Helvetica Light" charset="0"/>
            </a:endParaRPr>
          </a:p>
        </p:txBody>
      </p:sp>
      <p:sp>
        <p:nvSpPr>
          <p:cNvPr id="20490" name="AutoShape 10"/>
          <p:cNvSpPr>
            <a:spLocks/>
          </p:cNvSpPr>
          <p:nvPr/>
        </p:nvSpPr>
        <p:spPr bwMode="auto">
          <a:xfrm>
            <a:off x="2711649" y="1582564"/>
            <a:ext cx="1268611" cy="126861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w="127000" cap="flat" cmpd="sng">
            <a:noFill/>
            <a:prstDash val="solid"/>
            <a:miter lim="0"/>
            <a:headEnd/>
            <a:tailEnd/>
          </a:ln>
          <a:effectLst/>
          <a:extLst/>
        </p:spPr>
        <p:txBody>
          <a:bodyPr lIns="71437" tIns="71437" rIns="71437" bIns="71437" anchor="ctr"/>
          <a:lstStyle/>
          <a:p>
            <a:pPr defTabSz="219075">
              <a:defRPr/>
            </a:pPr>
            <a:endParaRPr lang="es-ES" sz="1200">
              <a:solidFill>
                <a:srgbClr val="FFFFFF"/>
              </a:solidFill>
              <a:latin typeface="Helvetica Light" charset="0"/>
              <a:cs typeface="Helvetica Light" charset="0"/>
              <a:sym typeface="Helvetica Light" charset="0"/>
            </a:endParaRPr>
          </a:p>
        </p:txBody>
      </p:sp>
      <p:sp>
        <p:nvSpPr>
          <p:cNvPr id="20491" name="AutoShape 11"/>
          <p:cNvSpPr>
            <a:spLocks/>
          </p:cNvSpPr>
          <p:nvPr/>
        </p:nvSpPr>
        <p:spPr bwMode="auto">
          <a:xfrm>
            <a:off x="4137422" y="1221805"/>
            <a:ext cx="1629966" cy="162937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w="127000" cap="flat" cmpd="sng">
            <a:noFill/>
            <a:prstDash val="solid"/>
            <a:miter lim="0"/>
            <a:headEnd/>
            <a:tailEnd/>
          </a:ln>
          <a:effectLst/>
          <a:extLst/>
        </p:spPr>
        <p:txBody>
          <a:bodyPr lIns="71437" tIns="71437" rIns="71437" bIns="71437" anchor="ctr"/>
          <a:lstStyle/>
          <a:p>
            <a:pPr defTabSz="219075">
              <a:defRPr/>
            </a:pPr>
            <a:endParaRPr lang="es-ES" sz="1200">
              <a:solidFill>
                <a:srgbClr val="FFFFFF"/>
              </a:solidFill>
              <a:latin typeface="Helvetica Light" charset="0"/>
              <a:cs typeface="Helvetica Light" charset="0"/>
              <a:sym typeface="Helvetica Light" charset="0"/>
            </a:endParaRPr>
          </a:p>
        </p:txBody>
      </p:sp>
      <p:sp>
        <p:nvSpPr>
          <p:cNvPr id="20492" name="AutoShape 12"/>
          <p:cNvSpPr>
            <a:spLocks/>
          </p:cNvSpPr>
          <p:nvPr/>
        </p:nvSpPr>
        <p:spPr bwMode="auto">
          <a:xfrm>
            <a:off x="5924550" y="1225377"/>
            <a:ext cx="1269206" cy="126861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w="127000" cap="flat" cmpd="sng">
            <a:noFill/>
            <a:prstDash val="solid"/>
            <a:miter lim="0"/>
            <a:headEnd/>
            <a:tailEnd/>
          </a:ln>
          <a:effectLst/>
          <a:extLst/>
        </p:spPr>
        <p:txBody>
          <a:bodyPr lIns="71437" tIns="71437" rIns="71437" bIns="71437" anchor="ctr"/>
          <a:lstStyle/>
          <a:p>
            <a:pPr defTabSz="219075">
              <a:defRPr/>
            </a:pPr>
            <a:endParaRPr lang="es-ES" sz="1200">
              <a:solidFill>
                <a:srgbClr val="FFFFFF"/>
              </a:solidFill>
              <a:latin typeface="Helvetica Light" charset="0"/>
              <a:cs typeface="Helvetica Light" charset="0"/>
              <a:sym typeface="Helvetica Light" charset="0"/>
            </a:endParaRPr>
          </a:p>
        </p:txBody>
      </p:sp>
      <p:sp>
        <p:nvSpPr>
          <p:cNvPr id="20493" name="AutoShape 13"/>
          <p:cNvSpPr>
            <a:spLocks/>
          </p:cNvSpPr>
          <p:nvPr/>
        </p:nvSpPr>
        <p:spPr bwMode="auto">
          <a:xfrm>
            <a:off x="7336632" y="1221805"/>
            <a:ext cx="881062" cy="88106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w="127000" cap="flat" cmpd="sng">
            <a:noFill/>
            <a:prstDash val="solid"/>
            <a:miter lim="0"/>
            <a:headEnd/>
            <a:tailEnd/>
          </a:ln>
          <a:effectLst/>
          <a:extLst/>
        </p:spPr>
        <p:txBody>
          <a:bodyPr lIns="71437" tIns="71437" rIns="71437" bIns="71437" anchor="ctr"/>
          <a:lstStyle/>
          <a:p>
            <a:pPr defTabSz="219075">
              <a:defRPr/>
            </a:pPr>
            <a:endParaRPr lang="es-ES" sz="1200">
              <a:solidFill>
                <a:srgbClr val="FFFFFF"/>
              </a:solidFill>
              <a:latin typeface="Helvetica Light" charset="0"/>
              <a:cs typeface="Helvetica Light" charset="0"/>
              <a:sym typeface="Helvetica Light" charset="0"/>
            </a:endParaRPr>
          </a:p>
        </p:txBody>
      </p:sp>
      <p:sp>
        <p:nvSpPr>
          <p:cNvPr id="20494" name="AutoShape 14"/>
          <p:cNvSpPr>
            <a:spLocks/>
          </p:cNvSpPr>
          <p:nvPr/>
        </p:nvSpPr>
        <p:spPr bwMode="auto">
          <a:xfrm>
            <a:off x="4744046" y="1809378"/>
            <a:ext cx="366117" cy="3661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600"/>
                  <a:pt x="14380" y="21600"/>
                </a:cubicBezTo>
                <a:cubicBezTo>
                  <a:pt x="13730" y="21600"/>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rgbClr val="FFFFFF"/>
              </a:solidFill>
              <a:effectLst>
                <a:outerShdw blurRad="38100" dist="38100" dir="2700000" algn="tl">
                  <a:srgbClr val="DDDDDD"/>
                </a:outerShdw>
              </a:effectLst>
              <a:cs typeface="Gill Sans" charset="0"/>
            </a:endParaRPr>
          </a:p>
        </p:txBody>
      </p:sp>
      <p:sp>
        <p:nvSpPr>
          <p:cNvPr id="20495" name="AutoShape 15"/>
          <p:cNvSpPr>
            <a:spLocks/>
          </p:cNvSpPr>
          <p:nvPr/>
        </p:nvSpPr>
        <p:spPr bwMode="auto">
          <a:xfrm>
            <a:off x="6397228" y="1705199"/>
            <a:ext cx="303014" cy="3030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rgbClr val="FFFFFF"/>
              </a:solidFill>
              <a:effectLst>
                <a:outerShdw blurRad="38100" dist="38100" dir="2700000" algn="tl">
                  <a:srgbClr val="DDDDDD"/>
                </a:outerShdw>
              </a:effectLst>
              <a:cs typeface="Gill Sans" charset="0"/>
            </a:endParaRPr>
          </a:p>
        </p:txBody>
      </p:sp>
      <p:sp>
        <p:nvSpPr>
          <p:cNvPr id="20496" name="AutoShape 16"/>
          <p:cNvSpPr>
            <a:spLocks/>
          </p:cNvSpPr>
          <p:nvPr/>
        </p:nvSpPr>
        <p:spPr bwMode="auto">
          <a:xfrm>
            <a:off x="7639646" y="1540297"/>
            <a:ext cx="254794" cy="255389"/>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rgbClr val="FFFFFF"/>
              </a:solidFill>
              <a:effectLst>
                <a:outerShdw blurRad="38100" dist="38100" dir="2700000" algn="tl">
                  <a:srgbClr val="DDDDDD"/>
                </a:outerShdw>
              </a:effectLst>
              <a:cs typeface="Gill Sans" charset="0"/>
            </a:endParaRPr>
          </a:p>
        </p:txBody>
      </p:sp>
      <p:sp>
        <p:nvSpPr>
          <p:cNvPr id="20497" name="AutoShape 17"/>
          <p:cNvSpPr>
            <a:spLocks/>
          </p:cNvSpPr>
          <p:nvPr/>
        </p:nvSpPr>
        <p:spPr bwMode="auto">
          <a:xfrm>
            <a:off x="3156943" y="2019524"/>
            <a:ext cx="322064" cy="322659"/>
          </a:xfrm>
          <a:custGeom>
            <a:avLst/>
            <a:gdLst>
              <a:gd name="T0" fmla="+- 0 10800 52"/>
              <a:gd name="T1" fmla="*/ T0 w 21497"/>
              <a:gd name="T2" fmla="*/ 10772 h 21544"/>
              <a:gd name="T3" fmla="+- 0 10800 52"/>
              <a:gd name="T4" fmla="*/ T3 w 21497"/>
              <a:gd name="T5" fmla="*/ 10772 h 21544"/>
              <a:gd name="T6" fmla="+- 0 10800 52"/>
              <a:gd name="T7" fmla="*/ T6 w 21497"/>
              <a:gd name="T8" fmla="*/ 10772 h 21544"/>
              <a:gd name="T9" fmla="+- 0 10800 52"/>
              <a:gd name="T10" fmla="*/ T9 w 21497"/>
              <a:gd name="T11" fmla="*/ 10772 h 21544"/>
            </a:gdLst>
            <a:ahLst/>
            <a:cxnLst>
              <a:cxn ang="0">
                <a:pos x="T1" y="T2"/>
              </a:cxn>
              <a:cxn ang="0">
                <a:pos x="T4" y="T5"/>
              </a:cxn>
              <a:cxn ang="0">
                <a:pos x="T7" y="T8"/>
              </a:cxn>
              <a:cxn ang="0">
                <a:pos x="T10" y="T11"/>
              </a:cxn>
            </a:cxnLst>
            <a:rect l="0" t="0" r="r" b="b"/>
            <a:pathLst>
              <a:path w="21497" h="21544">
                <a:moveTo>
                  <a:pt x="357" y="9006"/>
                </a:moveTo>
                <a:cubicBezTo>
                  <a:pt x="57" y="8710"/>
                  <a:pt x="-52" y="8437"/>
                  <a:pt x="22" y="8189"/>
                </a:cubicBezTo>
                <a:cubicBezTo>
                  <a:pt x="100" y="7941"/>
                  <a:pt x="330" y="7789"/>
                  <a:pt x="716" y="7738"/>
                </a:cubicBezTo>
                <a:lnTo>
                  <a:pt x="7205" y="6739"/>
                </a:lnTo>
                <a:lnTo>
                  <a:pt x="10113" y="551"/>
                </a:lnTo>
                <a:cubicBezTo>
                  <a:pt x="10284" y="183"/>
                  <a:pt x="10496" y="0"/>
                  <a:pt x="10742" y="0"/>
                </a:cubicBezTo>
                <a:cubicBezTo>
                  <a:pt x="10989" y="0"/>
                  <a:pt x="11203" y="180"/>
                  <a:pt x="11382" y="551"/>
                </a:cubicBezTo>
                <a:lnTo>
                  <a:pt x="14293" y="6739"/>
                </a:lnTo>
                <a:lnTo>
                  <a:pt x="20779" y="7738"/>
                </a:lnTo>
                <a:cubicBezTo>
                  <a:pt x="21167" y="7789"/>
                  <a:pt x="21392" y="7941"/>
                  <a:pt x="21473" y="8189"/>
                </a:cubicBezTo>
                <a:cubicBezTo>
                  <a:pt x="21548" y="8437"/>
                  <a:pt x="21448" y="8710"/>
                  <a:pt x="21178" y="9006"/>
                </a:cubicBezTo>
                <a:lnTo>
                  <a:pt x="16473" y="13804"/>
                </a:lnTo>
                <a:lnTo>
                  <a:pt x="17574" y="20597"/>
                </a:lnTo>
                <a:cubicBezTo>
                  <a:pt x="17643" y="21005"/>
                  <a:pt x="17576" y="21281"/>
                  <a:pt x="17375" y="21442"/>
                </a:cubicBezTo>
                <a:cubicBezTo>
                  <a:pt x="17177" y="21600"/>
                  <a:pt x="16899" y="21574"/>
                  <a:pt x="16548" y="21369"/>
                </a:cubicBezTo>
                <a:lnTo>
                  <a:pt x="10753" y="18172"/>
                </a:lnTo>
                <a:lnTo>
                  <a:pt x="4947" y="21369"/>
                </a:lnTo>
                <a:cubicBezTo>
                  <a:pt x="4596" y="21574"/>
                  <a:pt x="4321" y="21600"/>
                  <a:pt x="4120" y="21442"/>
                </a:cubicBezTo>
                <a:cubicBezTo>
                  <a:pt x="3919" y="21281"/>
                  <a:pt x="3849" y="21002"/>
                  <a:pt x="3922" y="20597"/>
                </a:cubicBezTo>
                <a:lnTo>
                  <a:pt x="5022" y="13804"/>
                </a:lnTo>
                <a:lnTo>
                  <a:pt x="357" y="9006"/>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rgbClr val="FFFFFF"/>
              </a:solidFill>
              <a:effectLst>
                <a:outerShdw blurRad="38100" dist="38100" dir="2700000" algn="tl">
                  <a:srgbClr val="DDDDDD"/>
                </a:outerShdw>
              </a:effectLst>
              <a:cs typeface="Gill Sans" charset="0"/>
            </a:endParaRPr>
          </a:p>
        </p:txBody>
      </p:sp>
      <p:sp>
        <p:nvSpPr>
          <p:cNvPr id="20498" name="AutoShape 18"/>
          <p:cNvSpPr>
            <a:spLocks/>
          </p:cNvSpPr>
          <p:nvPr/>
        </p:nvSpPr>
        <p:spPr bwMode="auto">
          <a:xfrm>
            <a:off x="1957983" y="2252886"/>
            <a:ext cx="255389" cy="255389"/>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rgbClr val="FFFFFF"/>
              </a:solidFill>
              <a:effectLst>
                <a:outerShdw blurRad="38100" dist="38100" dir="2700000" algn="tl">
                  <a:srgbClr val="DDDDDD"/>
                </a:outerShdw>
              </a:effectLst>
              <a:cs typeface="Gill Sans" charset="0"/>
            </a:endParaRPr>
          </a:p>
        </p:txBody>
      </p:sp>
      <p:sp>
        <p:nvSpPr>
          <p:cNvPr id="20499" name="AutoShape 19"/>
          <p:cNvSpPr>
            <a:spLocks/>
          </p:cNvSpPr>
          <p:nvPr/>
        </p:nvSpPr>
        <p:spPr bwMode="auto">
          <a:xfrm>
            <a:off x="1217414" y="2548756"/>
            <a:ext cx="148233" cy="1482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rgbClr val="FFFFFF"/>
              </a:solidFill>
              <a:effectLst>
                <a:outerShdw blurRad="38100" dist="38100" dir="2700000" algn="tl">
                  <a:srgbClr val="DDDDDD"/>
                </a:outerShdw>
              </a:effectLst>
              <a:cs typeface="Gill Sans" charset="0"/>
            </a:endParaRPr>
          </a:p>
        </p:txBody>
      </p:sp>
      <p:sp>
        <p:nvSpPr>
          <p:cNvPr id="20501" name="AutoShape 21"/>
          <p:cNvSpPr>
            <a:spLocks/>
          </p:cNvSpPr>
          <p:nvPr/>
        </p:nvSpPr>
        <p:spPr bwMode="auto">
          <a:xfrm>
            <a:off x="1064419" y="2898800"/>
            <a:ext cx="447675" cy="6798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688" y="0"/>
                </a:moveTo>
                <a:lnTo>
                  <a:pt x="8526" y="13320"/>
                </a:lnTo>
                <a:lnTo>
                  <a:pt x="718" y="13320"/>
                </a:lnTo>
                <a:cubicBezTo>
                  <a:pt x="320" y="13320"/>
                  <a:pt x="0" y="13531"/>
                  <a:pt x="0" y="13793"/>
                </a:cubicBezTo>
                <a:lnTo>
                  <a:pt x="0" y="21127"/>
                </a:lnTo>
                <a:cubicBezTo>
                  <a:pt x="0" y="21388"/>
                  <a:pt x="320" y="21600"/>
                  <a:pt x="718" y="21600"/>
                </a:cubicBezTo>
                <a:lnTo>
                  <a:pt x="20881" y="21600"/>
                </a:lnTo>
                <a:cubicBezTo>
                  <a:pt x="21279" y="21600"/>
                  <a:pt x="21599" y="21388"/>
                  <a:pt x="21599" y="21127"/>
                </a:cubicBezTo>
                <a:lnTo>
                  <a:pt x="21599" y="13793"/>
                </a:lnTo>
                <a:cubicBezTo>
                  <a:pt x="21599" y="13531"/>
                  <a:pt x="21279" y="13320"/>
                  <a:pt x="20881" y="13320"/>
                </a:cubicBezTo>
                <a:lnTo>
                  <a:pt x="12850" y="13320"/>
                </a:lnTo>
                <a:lnTo>
                  <a:pt x="10688" y="0"/>
                </a:lnTo>
                <a:close/>
              </a:path>
            </a:pathLst>
          </a:custGeom>
          <a:solidFill>
            <a:srgbClr val="DC0917"/>
          </a:solidFill>
          <a:ln>
            <a:noFill/>
          </a:ln>
          <a:effectLst/>
          <a:extLst/>
        </p:spPr>
        <p:txBody>
          <a:bodyPr lIns="71437" tIns="71437" rIns="71437" bIns="71437" anchor="ctr"/>
          <a:lstStyle/>
          <a:p>
            <a:pPr defTabSz="219075">
              <a:defRPr/>
            </a:pPr>
            <a:endParaRPr lang="es-ES" sz="1200">
              <a:solidFill>
                <a:srgbClr val="FFFFFF"/>
              </a:solidFill>
              <a:latin typeface="Helvetica Light" charset="0"/>
              <a:cs typeface="Helvetica Light" charset="0"/>
              <a:sym typeface="Helvetica Light" charset="0"/>
            </a:endParaRPr>
          </a:p>
        </p:txBody>
      </p:sp>
      <p:sp>
        <p:nvSpPr>
          <p:cNvPr id="20502" name="AutoShape 22"/>
          <p:cNvSpPr>
            <a:spLocks/>
          </p:cNvSpPr>
          <p:nvPr/>
        </p:nvSpPr>
        <p:spPr bwMode="auto">
          <a:xfrm>
            <a:off x="1065610" y="3320281"/>
            <a:ext cx="445889" cy="2553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defTabSz="307777">
              <a:defRPr/>
            </a:pPr>
            <a:r>
              <a:rPr lang="es-ES" sz="1100" dirty="0">
                <a:solidFill>
                  <a:srgbClr val="FFFFFF"/>
                </a:solidFill>
                <a:latin typeface="Lato" charset="0"/>
                <a:cs typeface="Lato" charset="0"/>
                <a:sym typeface="Lato" charset="0"/>
              </a:rPr>
              <a:t>20%</a:t>
            </a:r>
            <a:endParaRPr lang="es-ES" dirty="0">
              <a:cs typeface="Gill Sans" charset="0"/>
            </a:endParaRPr>
          </a:p>
        </p:txBody>
      </p:sp>
      <p:sp>
        <p:nvSpPr>
          <p:cNvPr id="20503" name="AutoShape 23"/>
          <p:cNvSpPr>
            <a:spLocks/>
          </p:cNvSpPr>
          <p:nvPr/>
        </p:nvSpPr>
        <p:spPr bwMode="auto">
          <a:xfrm>
            <a:off x="1903810" y="2898800"/>
            <a:ext cx="447675" cy="6798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688" y="0"/>
                </a:moveTo>
                <a:lnTo>
                  <a:pt x="8526" y="13320"/>
                </a:lnTo>
                <a:lnTo>
                  <a:pt x="718" y="13320"/>
                </a:lnTo>
                <a:cubicBezTo>
                  <a:pt x="320" y="13320"/>
                  <a:pt x="0" y="13531"/>
                  <a:pt x="0" y="13793"/>
                </a:cubicBezTo>
                <a:lnTo>
                  <a:pt x="0" y="21127"/>
                </a:lnTo>
                <a:cubicBezTo>
                  <a:pt x="0" y="21388"/>
                  <a:pt x="320" y="21600"/>
                  <a:pt x="718" y="21600"/>
                </a:cubicBezTo>
                <a:lnTo>
                  <a:pt x="20881" y="21600"/>
                </a:lnTo>
                <a:cubicBezTo>
                  <a:pt x="21279" y="21600"/>
                  <a:pt x="21599" y="21388"/>
                  <a:pt x="21599" y="21127"/>
                </a:cubicBezTo>
                <a:lnTo>
                  <a:pt x="21599" y="13793"/>
                </a:lnTo>
                <a:cubicBezTo>
                  <a:pt x="21599" y="13531"/>
                  <a:pt x="21279" y="13320"/>
                  <a:pt x="20881" y="13320"/>
                </a:cubicBezTo>
                <a:lnTo>
                  <a:pt x="12850" y="13320"/>
                </a:lnTo>
                <a:lnTo>
                  <a:pt x="10688" y="0"/>
                </a:lnTo>
                <a:close/>
              </a:path>
            </a:pathLst>
          </a:custGeom>
          <a:solidFill>
            <a:srgbClr val="DC0917"/>
          </a:solidFill>
          <a:ln>
            <a:noFill/>
          </a:ln>
          <a:effectLst/>
          <a:extLst/>
        </p:spPr>
        <p:txBody>
          <a:bodyPr lIns="71437" tIns="71437" rIns="71437" bIns="71437" anchor="ctr"/>
          <a:lstStyle/>
          <a:p>
            <a:pPr defTabSz="219075">
              <a:defRPr/>
            </a:pPr>
            <a:endParaRPr lang="es-ES" sz="1200">
              <a:solidFill>
                <a:srgbClr val="FFFFFF"/>
              </a:solidFill>
              <a:latin typeface="Helvetica Light" charset="0"/>
              <a:cs typeface="Helvetica Light" charset="0"/>
              <a:sym typeface="Helvetica Light" charset="0"/>
            </a:endParaRPr>
          </a:p>
        </p:txBody>
      </p:sp>
      <p:sp>
        <p:nvSpPr>
          <p:cNvPr id="20504" name="AutoShape 24"/>
          <p:cNvSpPr>
            <a:spLocks/>
          </p:cNvSpPr>
          <p:nvPr/>
        </p:nvSpPr>
        <p:spPr bwMode="auto">
          <a:xfrm>
            <a:off x="1905000" y="3320281"/>
            <a:ext cx="445889" cy="2553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defTabSz="307777">
              <a:defRPr/>
            </a:pPr>
            <a:r>
              <a:rPr lang="es-ES" sz="1100">
                <a:solidFill>
                  <a:srgbClr val="FFFFFF"/>
                </a:solidFill>
                <a:latin typeface="Lato" charset="0"/>
                <a:cs typeface="Lato" charset="0"/>
                <a:sym typeface="Lato" charset="0"/>
              </a:rPr>
              <a:t>50%</a:t>
            </a:r>
            <a:endParaRPr lang="es-ES">
              <a:cs typeface="Gill Sans" charset="0"/>
            </a:endParaRPr>
          </a:p>
        </p:txBody>
      </p:sp>
      <p:sp>
        <p:nvSpPr>
          <p:cNvPr id="20505" name="AutoShape 25"/>
          <p:cNvSpPr>
            <a:spLocks/>
          </p:cNvSpPr>
          <p:nvPr/>
        </p:nvSpPr>
        <p:spPr bwMode="auto">
          <a:xfrm>
            <a:off x="3116461" y="2898800"/>
            <a:ext cx="447080" cy="6798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688" y="0"/>
                </a:moveTo>
                <a:lnTo>
                  <a:pt x="8526" y="13320"/>
                </a:lnTo>
                <a:lnTo>
                  <a:pt x="718" y="13320"/>
                </a:lnTo>
                <a:cubicBezTo>
                  <a:pt x="320" y="13320"/>
                  <a:pt x="0" y="13531"/>
                  <a:pt x="0" y="13793"/>
                </a:cubicBezTo>
                <a:lnTo>
                  <a:pt x="0" y="21127"/>
                </a:lnTo>
                <a:cubicBezTo>
                  <a:pt x="0" y="21388"/>
                  <a:pt x="320" y="21600"/>
                  <a:pt x="718" y="21600"/>
                </a:cubicBezTo>
                <a:lnTo>
                  <a:pt x="20881" y="21600"/>
                </a:lnTo>
                <a:cubicBezTo>
                  <a:pt x="21279" y="21600"/>
                  <a:pt x="21599" y="21388"/>
                  <a:pt x="21599" y="21127"/>
                </a:cubicBezTo>
                <a:lnTo>
                  <a:pt x="21599" y="13793"/>
                </a:lnTo>
                <a:cubicBezTo>
                  <a:pt x="21599" y="13531"/>
                  <a:pt x="21279" y="13320"/>
                  <a:pt x="20881" y="13320"/>
                </a:cubicBezTo>
                <a:lnTo>
                  <a:pt x="12850" y="13320"/>
                </a:lnTo>
                <a:lnTo>
                  <a:pt x="10688" y="0"/>
                </a:lnTo>
                <a:close/>
              </a:path>
            </a:pathLst>
          </a:custGeom>
          <a:solidFill>
            <a:srgbClr val="DC0917"/>
          </a:solidFill>
          <a:ln>
            <a:noFill/>
          </a:ln>
          <a:effectLst/>
          <a:extLst/>
        </p:spPr>
        <p:txBody>
          <a:bodyPr lIns="71437" tIns="71437" rIns="71437" bIns="71437" anchor="ctr"/>
          <a:lstStyle/>
          <a:p>
            <a:pPr defTabSz="219075">
              <a:defRPr/>
            </a:pPr>
            <a:endParaRPr lang="es-ES" sz="1200">
              <a:solidFill>
                <a:srgbClr val="FFFFFF"/>
              </a:solidFill>
              <a:latin typeface="Helvetica Light" charset="0"/>
              <a:cs typeface="Helvetica Light" charset="0"/>
              <a:sym typeface="Helvetica Light" charset="0"/>
            </a:endParaRPr>
          </a:p>
        </p:txBody>
      </p:sp>
      <p:sp>
        <p:nvSpPr>
          <p:cNvPr id="20506" name="AutoShape 26"/>
          <p:cNvSpPr>
            <a:spLocks/>
          </p:cNvSpPr>
          <p:nvPr/>
        </p:nvSpPr>
        <p:spPr bwMode="auto">
          <a:xfrm>
            <a:off x="3117652" y="3320281"/>
            <a:ext cx="445294" cy="2553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defTabSz="307777">
              <a:defRPr/>
            </a:pPr>
            <a:r>
              <a:rPr lang="es-ES" sz="1100">
                <a:solidFill>
                  <a:srgbClr val="FFFFFF"/>
                </a:solidFill>
                <a:latin typeface="Lato" charset="0"/>
                <a:cs typeface="Lato" charset="0"/>
                <a:sym typeface="Lato" charset="0"/>
              </a:rPr>
              <a:t>80%</a:t>
            </a:r>
            <a:endParaRPr lang="es-ES">
              <a:cs typeface="Gill Sans" charset="0"/>
            </a:endParaRPr>
          </a:p>
        </p:txBody>
      </p:sp>
      <p:sp>
        <p:nvSpPr>
          <p:cNvPr id="20507" name="AutoShape 27"/>
          <p:cNvSpPr>
            <a:spLocks/>
          </p:cNvSpPr>
          <p:nvPr/>
        </p:nvSpPr>
        <p:spPr bwMode="auto">
          <a:xfrm>
            <a:off x="4732735" y="2898800"/>
            <a:ext cx="447080" cy="6798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688" y="0"/>
                </a:moveTo>
                <a:lnTo>
                  <a:pt x="8526" y="13320"/>
                </a:lnTo>
                <a:lnTo>
                  <a:pt x="718" y="13320"/>
                </a:lnTo>
                <a:cubicBezTo>
                  <a:pt x="320" y="13320"/>
                  <a:pt x="0" y="13531"/>
                  <a:pt x="0" y="13793"/>
                </a:cubicBezTo>
                <a:lnTo>
                  <a:pt x="0" y="21127"/>
                </a:lnTo>
                <a:cubicBezTo>
                  <a:pt x="0" y="21388"/>
                  <a:pt x="320" y="21600"/>
                  <a:pt x="718" y="21600"/>
                </a:cubicBezTo>
                <a:lnTo>
                  <a:pt x="20881" y="21600"/>
                </a:lnTo>
                <a:cubicBezTo>
                  <a:pt x="21279" y="21600"/>
                  <a:pt x="21599" y="21388"/>
                  <a:pt x="21599" y="21127"/>
                </a:cubicBezTo>
                <a:lnTo>
                  <a:pt x="21599" y="13793"/>
                </a:lnTo>
                <a:cubicBezTo>
                  <a:pt x="21599" y="13531"/>
                  <a:pt x="21279" y="13320"/>
                  <a:pt x="20881" y="13320"/>
                </a:cubicBezTo>
                <a:lnTo>
                  <a:pt x="12850" y="13320"/>
                </a:lnTo>
                <a:lnTo>
                  <a:pt x="10688" y="0"/>
                </a:lnTo>
                <a:close/>
              </a:path>
            </a:pathLst>
          </a:custGeom>
          <a:solidFill>
            <a:srgbClr val="DC0917"/>
          </a:solidFill>
          <a:ln>
            <a:noFill/>
          </a:ln>
          <a:effectLst/>
          <a:extLst/>
        </p:spPr>
        <p:txBody>
          <a:bodyPr lIns="71437" tIns="71437" rIns="71437" bIns="71437" anchor="ctr"/>
          <a:lstStyle/>
          <a:p>
            <a:pPr defTabSz="219075">
              <a:defRPr/>
            </a:pPr>
            <a:endParaRPr lang="es-ES" sz="1200">
              <a:solidFill>
                <a:srgbClr val="FFFFFF"/>
              </a:solidFill>
              <a:latin typeface="Helvetica Light" charset="0"/>
              <a:cs typeface="Helvetica Light" charset="0"/>
              <a:sym typeface="Helvetica Light" charset="0"/>
            </a:endParaRPr>
          </a:p>
        </p:txBody>
      </p:sp>
      <p:sp>
        <p:nvSpPr>
          <p:cNvPr id="20508" name="AutoShape 28"/>
          <p:cNvSpPr>
            <a:spLocks/>
          </p:cNvSpPr>
          <p:nvPr/>
        </p:nvSpPr>
        <p:spPr bwMode="auto">
          <a:xfrm>
            <a:off x="4657750" y="3310161"/>
            <a:ext cx="562322" cy="2553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defTabSz="307777">
              <a:defRPr/>
            </a:pPr>
            <a:r>
              <a:rPr lang="es-ES" sz="1100" dirty="0">
                <a:solidFill>
                  <a:srgbClr val="FFFFFF"/>
                </a:solidFill>
                <a:latin typeface="Lato" charset="0"/>
                <a:cs typeface="Lato" charset="0"/>
                <a:sym typeface="Lato" charset="0"/>
              </a:rPr>
              <a:t>100%</a:t>
            </a:r>
            <a:endParaRPr lang="es-ES" dirty="0">
              <a:cs typeface="Gill Sans" charset="0"/>
            </a:endParaRPr>
          </a:p>
        </p:txBody>
      </p:sp>
      <p:sp>
        <p:nvSpPr>
          <p:cNvPr id="20509" name="AutoShape 29"/>
          <p:cNvSpPr>
            <a:spLocks/>
          </p:cNvSpPr>
          <p:nvPr/>
        </p:nvSpPr>
        <p:spPr bwMode="auto">
          <a:xfrm>
            <a:off x="6339484" y="2898800"/>
            <a:ext cx="447080" cy="6798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688" y="0"/>
                </a:moveTo>
                <a:lnTo>
                  <a:pt x="8526" y="13320"/>
                </a:lnTo>
                <a:lnTo>
                  <a:pt x="718" y="13320"/>
                </a:lnTo>
                <a:cubicBezTo>
                  <a:pt x="320" y="13320"/>
                  <a:pt x="0" y="13531"/>
                  <a:pt x="0" y="13793"/>
                </a:cubicBezTo>
                <a:lnTo>
                  <a:pt x="0" y="21127"/>
                </a:lnTo>
                <a:cubicBezTo>
                  <a:pt x="0" y="21388"/>
                  <a:pt x="320" y="21600"/>
                  <a:pt x="718" y="21600"/>
                </a:cubicBezTo>
                <a:lnTo>
                  <a:pt x="20881" y="21600"/>
                </a:lnTo>
                <a:cubicBezTo>
                  <a:pt x="21279" y="21600"/>
                  <a:pt x="21599" y="21388"/>
                  <a:pt x="21599" y="21127"/>
                </a:cubicBezTo>
                <a:lnTo>
                  <a:pt x="21599" y="13793"/>
                </a:lnTo>
                <a:cubicBezTo>
                  <a:pt x="21599" y="13531"/>
                  <a:pt x="21279" y="13320"/>
                  <a:pt x="20881" y="13320"/>
                </a:cubicBezTo>
                <a:lnTo>
                  <a:pt x="12850" y="13320"/>
                </a:lnTo>
                <a:lnTo>
                  <a:pt x="10688" y="0"/>
                </a:lnTo>
                <a:close/>
              </a:path>
            </a:pathLst>
          </a:custGeom>
          <a:solidFill>
            <a:srgbClr val="DC0917"/>
          </a:solidFill>
          <a:ln>
            <a:noFill/>
          </a:ln>
          <a:effectLst/>
          <a:extLst/>
        </p:spPr>
        <p:txBody>
          <a:bodyPr lIns="71437" tIns="71437" rIns="71437" bIns="71437" anchor="ctr"/>
          <a:lstStyle/>
          <a:p>
            <a:pPr defTabSz="219075">
              <a:defRPr/>
            </a:pPr>
            <a:endParaRPr lang="es-ES" sz="1200">
              <a:solidFill>
                <a:srgbClr val="FFFFFF"/>
              </a:solidFill>
              <a:latin typeface="Helvetica Light" charset="0"/>
              <a:cs typeface="Helvetica Light" charset="0"/>
              <a:sym typeface="Helvetica Light" charset="0"/>
            </a:endParaRPr>
          </a:p>
        </p:txBody>
      </p:sp>
      <p:sp>
        <p:nvSpPr>
          <p:cNvPr id="20510" name="AutoShape 30"/>
          <p:cNvSpPr>
            <a:spLocks/>
          </p:cNvSpPr>
          <p:nvPr/>
        </p:nvSpPr>
        <p:spPr bwMode="auto">
          <a:xfrm>
            <a:off x="6340674" y="3320281"/>
            <a:ext cx="445889" cy="2553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defTabSz="307777">
              <a:defRPr/>
            </a:pPr>
            <a:r>
              <a:rPr lang="es-ES" sz="1100">
                <a:solidFill>
                  <a:srgbClr val="FFFFFF"/>
                </a:solidFill>
                <a:latin typeface="Lato" charset="0"/>
                <a:cs typeface="Lato" charset="0"/>
                <a:sym typeface="Lato" charset="0"/>
              </a:rPr>
              <a:t>80%</a:t>
            </a:r>
            <a:endParaRPr lang="es-ES">
              <a:cs typeface="Gill Sans" charset="0"/>
            </a:endParaRPr>
          </a:p>
        </p:txBody>
      </p:sp>
      <p:sp>
        <p:nvSpPr>
          <p:cNvPr id="20511" name="AutoShape 31"/>
          <p:cNvSpPr>
            <a:spLocks/>
          </p:cNvSpPr>
          <p:nvPr/>
        </p:nvSpPr>
        <p:spPr bwMode="auto">
          <a:xfrm>
            <a:off x="7565232" y="2898800"/>
            <a:ext cx="447675" cy="6798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688" y="0"/>
                </a:moveTo>
                <a:lnTo>
                  <a:pt x="8526" y="13320"/>
                </a:lnTo>
                <a:lnTo>
                  <a:pt x="718" y="13320"/>
                </a:lnTo>
                <a:cubicBezTo>
                  <a:pt x="320" y="13320"/>
                  <a:pt x="0" y="13531"/>
                  <a:pt x="0" y="13793"/>
                </a:cubicBezTo>
                <a:lnTo>
                  <a:pt x="0" y="21127"/>
                </a:lnTo>
                <a:cubicBezTo>
                  <a:pt x="0" y="21388"/>
                  <a:pt x="320" y="21600"/>
                  <a:pt x="718" y="21600"/>
                </a:cubicBezTo>
                <a:lnTo>
                  <a:pt x="20881" y="21600"/>
                </a:lnTo>
                <a:cubicBezTo>
                  <a:pt x="21279" y="21600"/>
                  <a:pt x="21599" y="21388"/>
                  <a:pt x="21599" y="21127"/>
                </a:cubicBezTo>
                <a:lnTo>
                  <a:pt x="21599" y="13793"/>
                </a:lnTo>
                <a:cubicBezTo>
                  <a:pt x="21599" y="13531"/>
                  <a:pt x="21279" y="13320"/>
                  <a:pt x="20881" y="13320"/>
                </a:cubicBezTo>
                <a:lnTo>
                  <a:pt x="12850" y="13320"/>
                </a:lnTo>
                <a:lnTo>
                  <a:pt x="10688" y="0"/>
                </a:lnTo>
                <a:close/>
              </a:path>
            </a:pathLst>
          </a:custGeom>
          <a:solidFill>
            <a:srgbClr val="DC0917"/>
          </a:solidFill>
          <a:ln>
            <a:noFill/>
          </a:ln>
          <a:effectLst/>
          <a:extLst/>
        </p:spPr>
        <p:txBody>
          <a:bodyPr lIns="71437" tIns="71437" rIns="71437" bIns="71437" anchor="ctr"/>
          <a:lstStyle/>
          <a:p>
            <a:pPr defTabSz="219075">
              <a:defRPr/>
            </a:pPr>
            <a:endParaRPr lang="es-ES" sz="1200">
              <a:solidFill>
                <a:srgbClr val="FFFFFF"/>
              </a:solidFill>
              <a:latin typeface="Helvetica Light" charset="0"/>
              <a:cs typeface="Helvetica Light" charset="0"/>
              <a:sym typeface="Helvetica Light" charset="0"/>
            </a:endParaRPr>
          </a:p>
        </p:txBody>
      </p:sp>
      <p:sp>
        <p:nvSpPr>
          <p:cNvPr id="20512" name="AutoShape 32"/>
          <p:cNvSpPr>
            <a:spLocks/>
          </p:cNvSpPr>
          <p:nvPr/>
        </p:nvSpPr>
        <p:spPr bwMode="auto">
          <a:xfrm>
            <a:off x="7566422" y="3320281"/>
            <a:ext cx="445889" cy="2553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defTabSz="307777">
              <a:defRPr/>
            </a:pPr>
            <a:r>
              <a:rPr lang="es-ES" sz="1100" dirty="0">
                <a:solidFill>
                  <a:srgbClr val="FFFFFF"/>
                </a:solidFill>
                <a:latin typeface="Lato" charset="0"/>
                <a:cs typeface="Lato" charset="0"/>
                <a:sym typeface="Lato" charset="0"/>
              </a:rPr>
              <a:t>50%</a:t>
            </a:r>
            <a:endParaRPr lang="es-ES" dirty="0">
              <a:cs typeface="Gill Sans" charset="0"/>
            </a:endParaRPr>
          </a:p>
        </p:txBody>
      </p:sp>
      <p:sp>
        <p:nvSpPr>
          <p:cNvPr id="3" name="Slide Number Placeholder 2"/>
          <p:cNvSpPr>
            <a:spLocks noGrp="1"/>
          </p:cNvSpPr>
          <p:nvPr>
            <p:ph type="sldNum" sz="quarter" idx="10"/>
          </p:nvPr>
        </p:nvSpPr>
        <p:spPr/>
        <p:txBody>
          <a:bodyPr/>
          <a:lstStyle/>
          <a:p>
            <a:pPr>
              <a:defRPr/>
            </a:pPr>
            <a:fld id="{2ABDA802-7C7E-8340-9A84-5A5736746499}" type="slidenum">
              <a:rPr lang="es-ES" smtClean="0"/>
              <a:pPr>
                <a:defRPr/>
              </a:pPr>
              <a:t>24</a:t>
            </a:fld>
            <a:endParaRPr lang="es-ES" sz="900"/>
          </a:p>
        </p:txBody>
      </p:sp>
      <p:sp>
        <p:nvSpPr>
          <p:cNvPr id="38" name="AutoShape 39"/>
          <p:cNvSpPr>
            <a:spLocks/>
          </p:cNvSpPr>
          <p:nvPr/>
        </p:nvSpPr>
        <p:spPr bwMode="auto">
          <a:xfrm>
            <a:off x="986160" y="3993902"/>
            <a:ext cx="7484864" cy="450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lnSpc>
                <a:spcPct val="120000"/>
              </a:lnSpc>
              <a:spcBef>
                <a:spcPts val="638"/>
              </a:spcBef>
              <a:defRPr/>
            </a:pPr>
            <a:r>
              <a:rPr lang="zh-CN" altLang="en-US" sz="800" dirty="0">
                <a:solidFill>
                  <a:schemeClr val="bg1">
                    <a:lumMod val="50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这里输入简单的文字概述里输入简单文字概述输入简单的文字概述这里输入简单的文字概述里输入简单文字概述输入简单的文字概述这里输入简单的文字概述里输入简单文字概述输入简单的文字</a:t>
            </a:r>
            <a:r>
              <a:rPr lang="zh-CN" altLang="en-US" sz="800" dirty="0" smtClean="0">
                <a:solidFill>
                  <a:schemeClr val="bg1">
                    <a:lumMod val="50000"/>
                  </a:schemeClr>
                </a:solidFill>
                <a:latin typeface="微软雅黑" pitchFamily="34" charset="-122"/>
                <a:ea typeface="微软雅黑" pitchFamily="34" charset="-122"/>
                <a:cs typeface="Lato" charset="0"/>
                <a:sym typeface="Lato" charset="0"/>
              </a:rPr>
              <a:t>概述</a:t>
            </a:r>
            <a:r>
              <a:rPr lang="zh-CN" altLang="en-US" sz="800" dirty="0">
                <a:solidFill>
                  <a:schemeClr val="bg1">
                    <a:lumMod val="50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这里输入简单的文字概述里输入简单文字概述输入简单的文字概述这里输入简单的文字概述里输入简单文字概述输入简单的文字概述这里输入简单的文字</a:t>
            </a:r>
            <a:r>
              <a:rPr lang="zh-CN" altLang="en-US" sz="800" dirty="0" smtClean="0">
                <a:solidFill>
                  <a:schemeClr val="bg1">
                    <a:lumMod val="50000"/>
                  </a:schemeClr>
                </a:solidFill>
                <a:latin typeface="微软雅黑" pitchFamily="34" charset="-122"/>
                <a:ea typeface="微软雅黑" pitchFamily="34" charset="-122"/>
                <a:cs typeface="Lato" charset="0"/>
                <a:sym typeface="Lato" charset="0"/>
              </a:rPr>
              <a:t>概述</a:t>
            </a:r>
            <a:endParaRPr lang="zh-CN" altLang="en-US" sz="800" dirty="0">
              <a:solidFill>
                <a:schemeClr val="bg1">
                  <a:lumMod val="50000"/>
                </a:schemeClr>
              </a:solidFill>
              <a:latin typeface="微软雅黑" pitchFamily="34" charset="-122"/>
              <a:ea typeface="微软雅黑" pitchFamily="34" charset="-122"/>
              <a:cs typeface="Lato" charset="0"/>
              <a:sym typeface="Lato" charset="0"/>
            </a:endParaRPr>
          </a:p>
        </p:txBody>
      </p:sp>
      <p:sp>
        <p:nvSpPr>
          <p:cNvPr id="39" name="AutoShape 40"/>
          <p:cNvSpPr>
            <a:spLocks/>
          </p:cNvSpPr>
          <p:nvPr/>
        </p:nvSpPr>
        <p:spPr bwMode="auto">
          <a:xfrm>
            <a:off x="1001697" y="3777804"/>
            <a:ext cx="3140273" cy="2160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0160" tIns="10160" rIns="10160" bIns="10160" anchor="ctr"/>
          <a:lstStyle/>
          <a:p>
            <a:pPr algn="l"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在</a:t>
            </a:r>
            <a:r>
              <a:rPr lang="zh-CN" altLang="en-US" sz="900" b="1" dirty="0" smtClean="0">
                <a:solidFill>
                  <a:schemeClr val="bg1">
                    <a:lumMod val="50000"/>
                  </a:schemeClr>
                </a:solidFill>
                <a:latin typeface="微软雅黑" pitchFamily="34" charset="-122"/>
                <a:ea typeface="微软雅黑" pitchFamily="34" charset="-122"/>
                <a:cs typeface="Lato" charset="0"/>
                <a:sym typeface="Lato" charset="0"/>
              </a:rPr>
              <a:t>次输入</a:t>
            </a:r>
            <a:r>
              <a:rPr lang="zh-CN" altLang="en-US" sz="900" b="1" dirty="0">
                <a:solidFill>
                  <a:schemeClr val="bg1">
                    <a:lumMod val="50000"/>
                  </a:schemeClr>
                </a:solidFill>
                <a:latin typeface="微软雅黑" pitchFamily="34" charset="-122"/>
                <a:ea typeface="微软雅黑" pitchFamily="34" charset="-122"/>
                <a:cs typeface="Lato" charset="0"/>
                <a:sym typeface="Lato" charset="0"/>
              </a:rPr>
              <a:t>你的</a:t>
            </a:r>
            <a:r>
              <a:rPr lang="zh-CN" altLang="en-US" sz="900" b="1" dirty="0" smtClean="0">
                <a:solidFill>
                  <a:schemeClr val="bg1">
                    <a:lumMod val="50000"/>
                  </a:schemeClr>
                </a:solidFill>
                <a:latin typeface="微软雅黑" pitchFamily="34" charset="-122"/>
                <a:ea typeface="微软雅黑" pitchFamily="34" charset="-122"/>
                <a:cs typeface="Lato" charset="0"/>
                <a:sym typeface="Lato" charset="0"/>
              </a:rPr>
              <a:t>标题或将文字粘贴至此处</a:t>
            </a:r>
            <a:endParaRPr lang="zh-CN" altLang="en-US" sz="900" b="1" dirty="0">
              <a:solidFill>
                <a:schemeClr val="bg1">
                  <a:lumMod val="50000"/>
                </a:schemeClr>
              </a:solidFill>
              <a:latin typeface="微软雅黑" pitchFamily="34" charset="-122"/>
              <a:ea typeface="微软雅黑" pitchFamily="34" charset="-122"/>
              <a:cs typeface="Lato" charset="0"/>
              <a:sym typeface="Lato" charset="0"/>
            </a:endParaRPr>
          </a:p>
        </p:txBody>
      </p:sp>
      <p:sp>
        <p:nvSpPr>
          <p:cNvPr id="37"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40" name="Rounded Rectangle 33"/>
          <p:cNvSpPr/>
          <p:nvPr/>
        </p:nvSpPr>
        <p:spPr>
          <a:xfrm>
            <a:off x="5237358"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41"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42"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43" name="直接连接符 42"/>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44"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45"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46" name="矩形 45"/>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2361217151"/>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488"/>
                                        </p:tgtEl>
                                        <p:attrNameLst>
                                          <p:attrName>style.visibility</p:attrName>
                                        </p:attrNameLst>
                                      </p:cBhvr>
                                      <p:to>
                                        <p:strVal val="visible"/>
                                      </p:to>
                                    </p:set>
                                    <p:anim calcmode="lin" valueType="num">
                                      <p:cBhvr>
                                        <p:cTn id="7" dur="250" fill="hold"/>
                                        <p:tgtEl>
                                          <p:spTgt spid="20488"/>
                                        </p:tgtEl>
                                        <p:attrNameLst>
                                          <p:attrName>ppt_w</p:attrName>
                                        </p:attrNameLst>
                                      </p:cBhvr>
                                      <p:tavLst>
                                        <p:tav tm="0">
                                          <p:val>
                                            <p:fltVal val="0"/>
                                          </p:val>
                                        </p:tav>
                                        <p:tav tm="100000">
                                          <p:val>
                                            <p:strVal val="#ppt_w"/>
                                          </p:val>
                                        </p:tav>
                                      </p:tavLst>
                                    </p:anim>
                                    <p:anim calcmode="lin" valueType="num">
                                      <p:cBhvr>
                                        <p:cTn id="8" dur="250" fill="hold"/>
                                        <p:tgtEl>
                                          <p:spTgt spid="20488"/>
                                        </p:tgtEl>
                                        <p:attrNameLst>
                                          <p:attrName>ppt_h</p:attrName>
                                        </p:attrNameLst>
                                      </p:cBhvr>
                                      <p:tavLst>
                                        <p:tav tm="0">
                                          <p:val>
                                            <p:fltVal val="0"/>
                                          </p:val>
                                        </p:tav>
                                        <p:tav tm="100000">
                                          <p:val>
                                            <p:strVal val="#ppt_h"/>
                                          </p:val>
                                        </p:tav>
                                      </p:tavLst>
                                    </p:anim>
                                    <p:animEffect transition="in" filter="fade">
                                      <p:cBhvr>
                                        <p:cTn id="9" dur="250"/>
                                        <p:tgtEl>
                                          <p:spTgt spid="20488"/>
                                        </p:tgtEl>
                                      </p:cBhvr>
                                    </p:animEffect>
                                  </p:childTnLst>
                                </p:cTn>
                              </p:par>
                            </p:childTnLst>
                          </p:cTn>
                        </p:par>
                        <p:par>
                          <p:cTn id="10" fill="hold">
                            <p:stCondLst>
                              <p:cond delay="250"/>
                            </p:stCondLst>
                            <p:childTnLst>
                              <p:par>
                                <p:cTn id="11" presetID="10" presetClass="entr" presetSubtype="0" fill="hold" grpId="0" nodeType="afterEffect">
                                  <p:stCondLst>
                                    <p:cond delay="0"/>
                                  </p:stCondLst>
                                  <p:childTnLst>
                                    <p:set>
                                      <p:cBhvr>
                                        <p:cTn id="12" dur="1" fill="hold">
                                          <p:stCondLst>
                                            <p:cond delay="0"/>
                                          </p:stCondLst>
                                        </p:cTn>
                                        <p:tgtEl>
                                          <p:spTgt spid="20499"/>
                                        </p:tgtEl>
                                        <p:attrNameLst>
                                          <p:attrName>style.visibility</p:attrName>
                                        </p:attrNameLst>
                                      </p:cBhvr>
                                      <p:to>
                                        <p:strVal val="visible"/>
                                      </p:to>
                                    </p:set>
                                    <p:animEffect transition="in" filter="fade">
                                      <p:cBhvr>
                                        <p:cTn id="13" dur="250"/>
                                        <p:tgtEl>
                                          <p:spTgt spid="20499"/>
                                        </p:tgtEl>
                                      </p:cBhvr>
                                    </p:animEffect>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20501"/>
                                        </p:tgtEl>
                                        <p:attrNameLst>
                                          <p:attrName>style.visibility</p:attrName>
                                        </p:attrNameLst>
                                      </p:cBhvr>
                                      <p:to>
                                        <p:strVal val="visible"/>
                                      </p:to>
                                    </p:set>
                                    <p:anim calcmode="lin" valueType="num">
                                      <p:cBhvr additive="base">
                                        <p:cTn id="17" dur="250" fill="hold"/>
                                        <p:tgtEl>
                                          <p:spTgt spid="20501"/>
                                        </p:tgtEl>
                                        <p:attrNameLst>
                                          <p:attrName>ppt_x</p:attrName>
                                        </p:attrNameLst>
                                      </p:cBhvr>
                                      <p:tavLst>
                                        <p:tav tm="0">
                                          <p:val>
                                            <p:strVal val="#ppt_x"/>
                                          </p:val>
                                        </p:tav>
                                        <p:tav tm="100000">
                                          <p:val>
                                            <p:strVal val="#ppt_x"/>
                                          </p:val>
                                        </p:tav>
                                      </p:tavLst>
                                    </p:anim>
                                    <p:anim calcmode="lin" valueType="num">
                                      <p:cBhvr additive="base">
                                        <p:cTn id="18" dur="250" fill="hold"/>
                                        <p:tgtEl>
                                          <p:spTgt spid="20501"/>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53" presetClass="entr" presetSubtype="16" fill="hold" grpId="0" nodeType="afterEffect">
                                  <p:stCondLst>
                                    <p:cond delay="0"/>
                                  </p:stCondLst>
                                  <p:childTnLst>
                                    <p:set>
                                      <p:cBhvr>
                                        <p:cTn id="21" dur="1" fill="hold">
                                          <p:stCondLst>
                                            <p:cond delay="0"/>
                                          </p:stCondLst>
                                        </p:cTn>
                                        <p:tgtEl>
                                          <p:spTgt spid="20502"/>
                                        </p:tgtEl>
                                        <p:attrNameLst>
                                          <p:attrName>style.visibility</p:attrName>
                                        </p:attrNameLst>
                                      </p:cBhvr>
                                      <p:to>
                                        <p:strVal val="visible"/>
                                      </p:to>
                                    </p:set>
                                    <p:anim calcmode="lin" valueType="num">
                                      <p:cBhvr>
                                        <p:cTn id="22" dur="250" fill="hold"/>
                                        <p:tgtEl>
                                          <p:spTgt spid="20502"/>
                                        </p:tgtEl>
                                        <p:attrNameLst>
                                          <p:attrName>ppt_w</p:attrName>
                                        </p:attrNameLst>
                                      </p:cBhvr>
                                      <p:tavLst>
                                        <p:tav tm="0">
                                          <p:val>
                                            <p:fltVal val="0"/>
                                          </p:val>
                                        </p:tav>
                                        <p:tav tm="100000">
                                          <p:val>
                                            <p:strVal val="#ppt_w"/>
                                          </p:val>
                                        </p:tav>
                                      </p:tavLst>
                                    </p:anim>
                                    <p:anim calcmode="lin" valueType="num">
                                      <p:cBhvr>
                                        <p:cTn id="23" dur="250" fill="hold"/>
                                        <p:tgtEl>
                                          <p:spTgt spid="20502"/>
                                        </p:tgtEl>
                                        <p:attrNameLst>
                                          <p:attrName>ppt_h</p:attrName>
                                        </p:attrNameLst>
                                      </p:cBhvr>
                                      <p:tavLst>
                                        <p:tav tm="0">
                                          <p:val>
                                            <p:fltVal val="0"/>
                                          </p:val>
                                        </p:tav>
                                        <p:tav tm="100000">
                                          <p:val>
                                            <p:strVal val="#ppt_h"/>
                                          </p:val>
                                        </p:tav>
                                      </p:tavLst>
                                    </p:anim>
                                    <p:animEffect transition="in" filter="fade">
                                      <p:cBhvr>
                                        <p:cTn id="24" dur="250"/>
                                        <p:tgtEl>
                                          <p:spTgt spid="20502"/>
                                        </p:tgtEl>
                                      </p:cBhvr>
                                    </p:animEffect>
                                  </p:childTnLst>
                                </p:cTn>
                              </p:par>
                            </p:childTnLst>
                          </p:cTn>
                        </p:par>
                        <p:par>
                          <p:cTn id="25" fill="hold">
                            <p:stCondLst>
                              <p:cond delay="1000"/>
                            </p:stCondLst>
                            <p:childTnLst>
                              <p:par>
                                <p:cTn id="26" presetID="53" presetClass="entr" presetSubtype="16" fill="hold" grpId="0" nodeType="afterEffect">
                                  <p:stCondLst>
                                    <p:cond delay="0"/>
                                  </p:stCondLst>
                                  <p:childTnLst>
                                    <p:set>
                                      <p:cBhvr>
                                        <p:cTn id="27" dur="1" fill="hold">
                                          <p:stCondLst>
                                            <p:cond delay="0"/>
                                          </p:stCondLst>
                                        </p:cTn>
                                        <p:tgtEl>
                                          <p:spTgt spid="20489"/>
                                        </p:tgtEl>
                                        <p:attrNameLst>
                                          <p:attrName>style.visibility</p:attrName>
                                        </p:attrNameLst>
                                      </p:cBhvr>
                                      <p:to>
                                        <p:strVal val="visible"/>
                                      </p:to>
                                    </p:set>
                                    <p:anim calcmode="lin" valueType="num">
                                      <p:cBhvr>
                                        <p:cTn id="28" dur="250" fill="hold"/>
                                        <p:tgtEl>
                                          <p:spTgt spid="20489"/>
                                        </p:tgtEl>
                                        <p:attrNameLst>
                                          <p:attrName>ppt_w</p:attrName>
                                        </p:attrNameLst>
                                      </p:cBhvr>
                                      <p:tavLst>
                                        <p:tav tm="0">
                                          <p:val>
                                            <p:fltVal val="0"/>
                                          </p:val>
                                        </p:tav>
                                        <p:tav tm="100000">
                                          <p:val>
                                            <p:strVal val="#ppt_w"/>
                                          </p:val>
                                        </p:tav>
                                      </p:tavLst>
                                    </p:anim>
                                    <p:anim calcmode="lin" valueType="num">
                                      <p:cBhvr>
                                        <p:cTn id="29" dur="250" fill="hold"/>
                                        <p:tgtEl>
                                          <p:spTgt spid="20489"/>
                                        </p:tgtEl>
                                        <p:attrNameLst>
                                          <p:attrName>ppt_h</p:attrName>
                                        </p:attrNameLst>
                                      </p:cBhvr>
                                      <p:tavLst>
                                        <p:tav tm="0">
                                          <p:val>
                                            <p:fltVal val="0"/>
                                          </p:val>
                                        </p:tav>
                                        <p:tav tm="100000">
                                          <p:val>
                                            <p:strVal val="#ppt_h"/>
                                          </p:val>
                                        </p:tav>
                                      </p:tavLst>
                                    </p:anim>
                                    <p:animEffect transition="in" filter="fade">
                                      <p:cBhvr>
                                        <p:cTn id="30" dur="250"/>
                                        <p:tgtEl>
                                          <p:spTgt spid="20489"/>
                                        </p:tgtEl>
                                      </p:cBhvr>
                                    </p:animEffect>
                                  </p:childTnLst>
                                </p:cTn>
                              </p:par>
                            </p:childTnLst>
                          </p:cTn>
                        </p:par>
                        <p:par>
                          <p:cTn id="31" fill="hold">
                            <p:stCondLst>
                              <p:cond delay="1250"/>
                            </p:stCondLst>
                            <p:childTnLst>
                              <p:par>
                                <p:cTn id="32" presetID="10" presetClass="entr" presetSubtype="0" fill="hold" grpId="0" nodeType="afterEffect">
                                  <p:stCondLst>
                                    <p:cond delay="0"/>
                                  </p:stCondLst>
                                  <p:childTnLst>
                                    <p:set>
                                      <p:cBhvr>
                                        <p:cTn id="33" dur="1" fill="hold">
                                          <p:stCondLst>
                                            <p:cond delay="0"/>
                                          </p:stCondLst>
                                        </p:cTn>
                                        <p:tgtEl>
                                          <p:spTgt spid="20498"/>
                                        </p:tgtEl>
                                        <p:attrNameLst>
                                          <p:attrName>style.visibility</p:attrName>
                                        </p:attrNameLst>
                                      </p:cBhvr>
                                      <p:to>
                                        <p:strVal val="visible"/>
                                      </p:to>
                                    </p:set>
                                    <p:animEffect transition="in" filter="fade">
                                      <p:cBhvr>
                                        <p:cTn id="34" dur="250"/>
                                        <p:tgtEl>
                                          <p:spTgt spid="20498"/>
                                        </p:tgtEl>
                                      </p:cBhvr>
                                    </p:animEffect>
                                  </p:childTnLst>
                                </p:cTn>
                              </p:par>
                            </p:childTnLst>
                          </p:cTn>
                        </p:par>
                        <p:par>
                          <p:cTn id="35" fill="hold">
                            <p:stCondLst>
                              <p:cond delay="1500"/>
                            </p:stCondLst>
                            <p:childTnLst>
                              <p:par>
                                <p:cTn id="36" presetID="2" presetClass="entr" presetSubtype="4" fill="hold" grpId="0" nodeType="afterEffect">
                                  <p:stCondLst>
                                    <p:cond delay="0"/>
                                  </p:stCondLst>
                                  <p:childTnLst>
                                    <p:set>
                                      <p:cBhvr>
                                        <p:cTn id="37" dur="1" fill="hold">
                                          <p:stCondLst>
                                            <p:cond delay="0"/>
                                          </p:stCondLst>
                                        </p:cTn>
                                        <p:tgtEl>
                                          <p:spTgt spid="20503"/>
                                        </p:tgtEl>
                                        <p:attrNameLst>
                                          <p:attrName>style.visibility</p:attrName>
                                        </p:attrNameLst>
                                      </p:cBhvr>
                                      <p:to>
                                        <p:strVal val="visible"/>
                                      </p:to>
                                    </p:set>
                                    <p:anim calcmode="lin" valueType="num">
                                      <p:cBhvr additive="base">
                                        <p:cTn id="38" dur="250" fill="hold"/>
                                        <p:tgtEl>
                                          <p:spTgt spid="20503"/>
                                        </p:tgtEl>
                                        <p:attrNameLst>
                                          <p:attrName>ppt_x</p:attrName>
                                        </p:attrNameLst>
                                      </p:cBhvr>
                                      <p:tavLst>
                                        <p:tav tm="0">
                                          <p:val>
                                            <p:strVal val="#ppt_x"/>
                                          </p:val>
                                        </p:tav>
                                        <p:tav tm="100000">
                                          <p:val>
                                            <p:strVal val="#ppt_x"/>
                                          </p:val>
                                        </p:tav>
                                      </p:tavLst>
                                    </p:anim>
                                    <p:anim calcmode="lin" valueType="num">
                                      <p:cBhvr additive="base">
                                        <p:cTn id="39" dur="250" fill="hold"/>
                                        <p:tgtEl>
                                          <p:spTgt spid="20503"/>
                                        </p:tgtEl>
                                        <p:attrNameLst>
                                          <p:attrName>ppt_y</p:attrName>
                                        </p:attrNameLst>
                                      </p:cBhvr>
                                      <p:tavLst>
                                        <p:tav tm="0">
                                          <p:val>
                                            <p:strVal val="1+#ppt_h/2"/>
                                          </p:val>
                                        </p:tav>
                                        <p:tav tm="100000">
                                          <p:val>
                                            <p:strVal val="#ppt_y"/>
                                          </p:val>
                                        </p:tav>
                                      </p:tavLst>
                                    </p:anim>
                                  </p:childTnLst>
                                </p:cTn>
                              </p:par>
                            </p:childTnLst>
                          </p:cTn>
                        </p:par>
                        <p:par>
                          <p:cTn id="40" fill="hold">
                            <p:stCondLst>
                              <p:cond delay="1750"/>
                            </p:stCondLst>
                            <p:childTnLst>
                              <p:par>
                                <p:cTn id="41" presetID="53" presetClass="entr" presetSubtype="16" fill="hold" grpId="0" nodeType="afterEffect">
                                  <p:stCondLst>
                                    <p:cond delay="0"/>
                                  </p:stCondLst>
                                  <p:childTnLst>
                                    <p:set>
                                      <p:cBhvr>
                                        <p:cTn id="42" dur="1" fill="hold">
                                          <p:stCondLst>
                                            <p:cond delay="0"/>
                                          </p:stCondLst>
                                        </p:cTn>
                                        <p:tgtEl>
                                          <p:spTgt spid="20504"/>
                                        </p:tgtEl>
                                        <p:attrNameLst>
                                          <p:attrName>style.visibility</p:attrName>
                                        </p:attrNameLst>
                                      </p:cBhvr>
                                      <p:to>
                                        <p:strVal val="visible"/>
                                      </p:to>
                                    </p:set>
                                    <p:anim calcmode="lin" valueType="num">
                                      <p:cBhvr>
                                        <p:cTn id="43" dur="250" fill="hold"/>
                                        <p:tgtEl>
                                          <p:spTgt spid="20504"/>
                                        </p:tgtEl>
                                        <p:attrNameLst>
                                          <p:attrName>ppt_w</p:attrName>
                                        </p:attrNameLst>
                                      </p:cBhvr>
                                      <p:tavLst>
                                        <p:tav tm="0">
                                          <p:val>
                                            <p:fltVal val="0"/>
                                          </p:val>
                                        </p:tav>
                                        <p:tav tm="100000">
                                          <p:val>
                                            <p:strVal val="#ppt_w"/>
                                          </p:val>
                                        </p:tav>
                                      </p:tavLst>
                                    </p:anim>
                                    <p:anim calcmode="lin" valueType="num">
                                      <p:cBhvr>
                                        <p:cTn id="44" dur="250" fill="hold"/>
                                        <p:tgtEl>
                                          <p:spTgt spid="20504"/>
                                        </p:tgtEl>
                                        <p:attrNameLst>
                                          <p:attrName>ppt_h</p:attrName>
                                        </p:attrNameLst>
                                      </p:cBhvr>
                                      <p:tavLst>
                                        <p:tav tm="0">
                                          <p:val>
                                            <p:fltVal val="0"/>
                                          </p:val>
                                        </p:tav>
                                        <p:tav tm="100000">
                                          <p:val>
                                            <p:strVal val="#ppt_h"/>
                                          </p:val>
                                        </p:tav>
                                      </p:tavLst>
                                    </p:anim>
                                    <p:animEffect transition="in" filter="fade">
                                      <p:cBhvr>
                                        <p:cTn id="45" dur="250"/>
                                        <p:tgtEl>
                                          <p:spTgt spid="20504"/>
                                        </p:tgtEl>
                                      </p:cBhvr>
                                    </p:animEffect>
                                  </p:childTnLst>
                                </p:cTn>
                              </p:par>
                            </p:childTnLst>
                          </p:cTn>
                        </p:par>
                        <p:par>
                          <p:cTn id="46" fill="hold">
                            <p:stCondLst>
                              <p:cond delay="2000"/>
                            </p:stCondLst>
                            <p:childTnLst>
                              <p:par>
                                <p:cTn id="47" presetID="53" presetClass="entr" presetSubtype="16" fill="hold" grpId="0" nodeType="afterEffect">
                                  <p:stCondLst>
                                    <p:cond delay="0"/>
                                  </p:stCondLst>
                                  <p:childTnLst>
                                    <p:set>
                                      <p:cBhvr>
                                        <p:cTn id="48" dur="1" fill="hold">
                                          <p:stCondLst>
                                            <p:cond delay="0"/>
                                          </p:stCondLst>
                                        </p:cTn>
                                        <p:tgtEl>
                                          <p:spTgt spid="20490"/>
                                        </p:tgtEl>
                                        <p:attrNameLst>
                                          <p:attrName>style.visibility</p:attrName>
                                        </p:attrNameLst>
                                      </p:cBhvr>
                                      <p:to>
                                        <p:strVal val="visible"/>
                                      </p:to>
                                    </p:set>
                                    <p:anim calcmode="lin" valueType="num">
                                      <p:cBhvr>
                                        <p:cTn id="49" dur="250" fill="hold"/>
                                        <p:tgtEl>
                                          <p:spTgt spid="20490"/>
                                        </p:tgtEl>
                                        <p:attrNameLst>
                                          <p:attrName>ppt_w</p:attrName>
                                        </p:attrNameLst>
                                      </p:cBhvr>
                                      <p:tavLst>
                                        <p:tav tm="0">
                                          <p:val>
                                            <p:fltVal val="0"/>
                                          </p:val>
                                        </p:tav>
                                        <p:tav tm="100000">
                                          <p:val>
                                            <p:strVal val="#ppt_w"/>
                                          </p:val>
                                        </p:tav>
                                      </p:tavLst>
                                    </p:anim>
                                    <p:anim calcmode="lin" valueType="num">
                                      <p:cBhvr>
                                        <p:cTn id="50" dur="250" fill="hold"/>
                                        <p:tgtEl>
                                          <p:spTgt spid="20490"/>
                                        </p:tgtEl>
                                        <p:attrNameLst>
                                          <p:attrName>ppt_h</p:attrName>
                                        </p:attrNameLst>
                                      </p:cBhvr>
                                      <p:tavLst>
                                        <p:tav tm="0">
                                          <p:val>
                                            <p:fltVal val="0"/>
                                          </p:val>
                                        </p:tav>
                                        <p:tav tm="100000">
                                          <p:val>
                                            <p:strVal val="#ppt_h"/>
                                          </p:val>
                                        </p:tav>
                                      </p:tavLst>
                                    </p:anim>
                                    <p:animEffect transition="in" filter="fade">
                                      <p:cBhvr>
                                        <p:cTn id="51" dur="250"/>
                                        <p:tgtEl>
                                          <p:spTgt spid="20490"/>
                                        </p:tgtEl>
                                      </p:cBhvr>
                                    </p:animEffect>
                                  </p:childTnLst>
                                </p:cTn>
                              </p:par>
                            </p:childTnLst>
                          </p:cTn>
                        </p:par>
                        <p:par>
                          <p:cTn id="52" fill="hold">
                            <p:stCondLst>
                              <p:cond delay="2250"/>
                            </p:stCondLst>
                            <p:childTnLst>
                              <p:par>
                                <p:cTn id="53" presetID="10" presetClass="entr" presetSubtype="0" fill="hold" grpId="0" nodeType="afterEffect">
                                  <p:stCondLst>
                                    <p:cond delay="0"/>
                                  </p:stCondLst>
                                  <p:childTnLst>
                                    <p:set>
                                      <p:cBhvr>
                                        <p:cTn id="54" dur="1" fill="hold">
                                          <p:stCondLst>
                                            <p:cond delay="0"/>
                                          </p:stCondLst>
                                        </p:cTn>
                                        <p:tgtEl>
                                          <p:spTgt spid="20497"/>
                                        </p:tgtEl>
                                        <p:attrNameLst>
                                          <p:attrName>style.visibility</p:attrName>
                                        </p:attrNameLst>
                                      </p:cBhvr>
                                      <p:to>
                                        <p:strVal val="visible"/>
                                      </p:to>
                                    </p:set>
                                    <p:animEffect transition="in" filter="fade">
                                      <p:cBhvr>
                                        <p:cTn id="55" dur="250"/>
                                        <p:tgtEl>
                                          <p:spTgt spid="20497"/>
                                        </p:tgtEl>
                                      </p:cBhvr>
                                    </p:animEffect>
                                  </p:childTnLst>
                                </p:cTn>
                              </p:par>
                            </p:childTnLst>
                          </p:cTn>
                        </p:par>
                        <p:par>
                          <p:cTn id="56" fill="hold">
                            <p:stCondLst>
                              <p:cond delay="2500"/>
                            </p:stCondLst>
                            <p:childTnLst>
                              <p:par>
                                <p:cTn id="57" presetID="2" presetClass="entr" presetSubtype="4" fill="hold" grpId="0" nodeType="afterEffect">
                                  <p:stCondLst>
                                    <p:cond delay="0"/>
                                  </p:stCondLst>
                                  <p:childTnLst>
                                    <p:set>
                                      <p:cBhvr>
                                        <p:cTn id="58" dur="1" fill="hold">
                                          <p:stCondLst>
                                            <p:cond delay="0"/>
                                          </p:stCondLst>
                                        </p:cTn>
                                        <p:tgtEl>
                                          <p:spTgt spid="20505"/>
                                        </p:tgtEl>
                                        <p:attrNameLst>
                                          <p:attrName>style.visibility</p:attrName>
                                        </p:attrNameLst>
                                      </p:cBhvr>
                                      <p:to>
                                        <p:strVal val="visible"/>
                                      </p:to>
                                    </p:set>
                                    <p:anim calcmode="lin" valueType="num">
                                      <p:cBhvr additive="base">
                                        <p:cTn id="59" dur="250" fill="hold"/>
                                        <p:tgtEl>
                                          <p:spTgt spid="20505"/>
                                        </p:tgtEl>
                                        <p:attrNameLst>
                                          <p:attrName>ppt_x</p:attrName>
                                        </p:attrNameLst>
                                      </p:cBhvr>
                                      <p:tavLst>
                                        <p:tav tm="0">
                                          <p:val>
                                            <p:strVal val="#ppt_x"/>
                                          </p:val>
                                        </p:tav>
                                        <p:tav tm="100000">
                                          <p:val>
                                            <p:strVal val="#ppt_x"/>
                                          </p:val>
                                        </p:tav>
                                      </p:tavLst>
                                    </p:anim>
                                    <p:anim calcmode="lin" valueType="num">
                                      <p:cBhvr additive="base">
                                        <p:cTn id="60" dur="250" fill="hold"/>
                                        <p:tgtEl>
                                          <p:spTgt spid="20505"/>
                                        </p:tgtEl>
                                        <p:attrNameLst>
                                          <p:attrName>ppt_y</p:attrName>
                                        </p:attrNameLst>
                                      </p:cBhvr>
                                      <p:tavLst>
                                        <p:tav tm="0">
                                          <p:val>
                                            <p:strVal val="1+#ppt_h/2"/>
                                          </p:val>
                                        </p:tav>
                                        <p:tav tm="100000">
                                          <p:val>
                                            <p:strVal val="#ppt_y"/>
                                          </p:val>
                                        </p:tav>
                                      </p:tavLst>
                                    </p:anim>
                                  </p:childTnLst>
                                </p:cTn>
                              </p:par>
                            </p:childTnLst>
                          </p:cTn>
                        </p:par>
                        <p:par>
                          <p:cTn id="61" fill="hold">
                            <p:stCondLst>
                              <p:cond delay="2750"/>
                            </p:stCondLst>
                            <p:childTnLst>
                              <p:par>
                                <p:cTn id="62" presetID="53" presetClass="entr" presetSubtype="16" fill="hold" grpId="0" nodeType="afterEffect">
                                  <p:stCondLst>
                                    <p:cond delay="0"/>
                                  </p:stCondLst>
                                  <p:childTnLst>
                                    <p:set>
                                      <p:cBhvr>
                                        <p:cTn id="63" dur="1" fill="hold">
                                          <p:stCondLst>
                                            <p:cond delay="0"/>
                                          </p:stCondLst>
                                        </p:cTn>
                                        <p:tgtEl>
                                          <p:spTgt spid="20506"/>
                                        </p:tgtEl>
                                        <p:attrNameLst>
                                          <p:attrName>style.visibility</p:attrName>
                                        </p:attrNameLst>
                                      </p:cBhvr>
                                      <p:to>
                                        <p:strVal val="visible"/>
                                      </p:to>
                                    </p:set>
                                    <p:anim calcmode="lin" valueType="num">
                                      <p:cBhvr>
                                        <p:cTn id="64" dur="250" fill="hold"/>
                                        <p:tgtEl>
                                          <p:spTgt spid="20506"/>
                                        </p:tgtEl>
                                        <p:attrNameLst>
                                          <p:attrName>ppt_w</p:attrName>
                                        </p:attrNameLst>
                                      </p:cBhvr>
                                      <p:tavLst>
                                        <p:tav tm="0">
                                          <p:val>
                                            <p:fltVal val="0"/>
                                          </p:val>
                                        </p:tav>
                                        <p:tav tm="100000">
                                          <p:val>
                                            <p:strVal val="#ppt_w"/>
                                          </p:val>
                                        </p:tav>
                                      </p:tavLst>
                                    </p:anim>
                                    <p:anim calcmode="lin" valueType="num">
                                      <p:cBhvr>
                                        <p:cTn id="65" dur="250" fill="hold"/>
                                        <p:tgtEl>
                                          <p:spTgt spid="20506"/>
                                        </p:tgtEl>
                                        <p:attrNameLst>
                                          <p:attrName>ppt_h</p:attrName>
                                        </p:attrNameLst>
                                      </p:cBhvr>
                                      <p:tavLst>
                                        <p:tav tm="0">
                                          <p:val>
                                            <p:fltVal val="0"/>
                                          </p:val>
                                        </p:tav>
                                        <p:tav tm="100000">
                                          <p:val>
                                            <p:strVal val="#ppt_h"/>
                                          </p:val>
                                        </p:tav>
                                      </p:tavLst>
                                    </p:anim>
                                    <p:animEffect transition="in" filter="fade">
                                      <p:cBhvr>
                                        <p:cTn id="66" dur="250"/>
                                        <p:tgtEl>
                                          <p:spTgt spid="20506"/>
                                        </p:tgtEl>
                                      </p:cBhvr>
                                    </p:animEffect>
                                  </p:childTnLst>
                                </p:cTn>
                              </p:par>
                            </p:childTnLst>
                          </p:cTn>
                        </p:par>
                        <p:par>
                          <p:cTn id="67" fill="hold">
                            <p:stCondLst>
                              <p:cond delay="3000"/>
                            </p:stCondLst>
                            <p:childTnLst>
                              <p:par>
                                <p:cTn id="68" presetID="53" presetClass="entr" presetSubtype="16" fill="hold" grpId="0" nodeType="afterEffect">
                                  <p:stCondLst>
                                    <p:cond delay="0"/>
                                  </p:stCondLst>
                                  <p:childTnLst>
                                    <p:set>
                                      <p:cBhvr>
                                        <p:cTn id="69" dur="1" fill="hold">
                                          <p:stCondLst>
                                            <p:cond delay="0"/>
                                          </p:stCondLst>
                                        </p:cTn>
                                        <p:tgtEl>
                                          <p:spTgt spid="20491"/>
                                        </p:tgtEl>
                                        <p:attrNameLst>
                                          <p:attrName>style.visibility</p:attrName>
                                        </p:attrNameLst>
                                      </p:cBhvr>
                                      <p:to>
                                        <p:strVal val="visible"/>
                                      </p:to>
                                    </p:set>
                                    <p:anim calcmode="lin" valueType="num">
                                      <p:cBhvr>
                                        <p:cTn id="70" dur="250" fill="hold"/>
                                        <p:tgtEl>
                                          <p:spTgt spid="20491"/>
                                        </p:tgtEl>
                                        <p:attrNameLst>
                                          <p:attrName>ppt_w</p:attrName>
                                        </p:attrNameLst>
                                      </p:cBhvr>
                                      <p:tavLst>
                                        <p:tav tm="0">
                                          <p:val>
                                            <p:fltVal val="0"/>
                                          </p:val>
                                        </p:tav>
                                        <p:tav tm="100000">
                                          <p:val>
                                            <p:strVal val="#ppt_w"/>
                                          </p:val>
                                        </p:tav>
                                      </p:tavLst>
                                    </p:anim>
                                    <p:anim calcmode="lin" valueType="num">
                                      <p:cBhvr>
                                        <p:cTn id="71" dur="250" fill="hold"/>
                                        <p:tgtEl>
                                          <p:spTgt spid="20491"/>
                                        </p:tgtEl>
                                        <p:attrNameLst>
                                          <p:attrName>ppt_h</p:attrName>
                                        </p:attrNameLst>
                                      </p:cBhvr>
                                      <p:tavLst>
                                        <p:tav tm="0">
                                          <p:val>
                                            <p:fltVal val="0"/>
                                          </p:val>
                                        </p:tav>
                                        <p:tav tm="100000">
                                          <p:val>
                                            <p:strVal val="#ppt_h"/>
                                          </p:val>
                                        </p:tav>
                                      </p:tavLst>
                                    </p:anim>
                                    <p:animEffect transition="in" filter="fade">
                                      <p:cBhvr>
                                        <p:cTn id="72" dur="250"/>
                                        <p:tgtEl>
                                          <p:spTgt spid="20491"/>
                                        </p:tgtEl>
                                      </p:cBhvr>
                                    </p:animEffect>
                                  </p:childTnLst>
                                </p:cTn>
                              </p:par>
                            </p:childTnLst>
                          </p:cTn>
                        </p:par>
                        <p:par>
                          <p:cTn id="73" fill="hold">
                            <p:stCondLst>
                              <p:cond delay="3250"/>
                            </p:stCondLst>
                            <p:childTnLst>
                              <p:par>
                                <p:cTn id="74" presetID="10" presetClass="entr" presetSubtype="0" fill="hold" grpId="0" nodeType="afterEffect">
                                  <p:stCondLst>
                                    <p:cond delay="0"/>
                                  </p:stCondLst>
                                  <p:childTnLst>
                                    <p:set>
                                      <p:cBhvr>
                                        <p:cTn id="75" dur="1" fill="hold">
                                          <p:stCondLst>
                                            <p:cond delay="0"/>
                                          </p:stCondLst>
                                        </p:cTn>
                                        <p:tgtEl>
                                          <p:spTgt spid="20494"/>
                                        </p:tgtEl>
                                        <p:attrNameLst>
                                          <p:attrName>style.visibility</p:attrName>
                                        </p:attrNameLst>
                                      </p:cBhvr>
                                      <p:to>
                                        <p:strVal val="visible"/>
                                      </p:to>
                                    </p:set>
                                    <p:animEffect transition="in" filter="fade">
                                      <p:cBhvr>
                                        <p:cTn id="76" dur="250"/>
                                        <p:tgtEl>
                                          <p:spTgt spid="20494"/>
                                        </p:tgtEl>
                                      </p:cBhvr>
                                    </p:animEffect>
                                  </p:childTnLst>
                                </p:cTn>
                              </p:par>
                            </p:childTnLst>
                          </p:cTn>
                        </p:par>
                        <p:par>
                          <p:cTn id="77" fill="hold">
                            <p:stCondLst>
                              <p:cond delay="3500"/>
                            </p:stCondLst>
                            <p:childTnLst>
                              <p:par>
                                <p:cTn id="78" presetID="2" presetClass="entr" presetSubtype="4" fill="hold" grpId="0" nodeType="afterEffect">
                                  <p:stCondLst>
                                    <p:cond delay="0"/>
                                  </p:stCondLst>
                                  <p:childTnLst>
                                    <p:set>
                                      <p:cBhvr>
                                        <p:cTn id="79" dur="1" fill="hold">
                                          <p:stCondLst>
                                            <p:cond delay="0"/>
                                          </p:stCondLst>
                                        </p:cTn>
                                        <p:tgtEl>
                                          <p:spTgt spid="20507"/>
                                        </p:tgtEl>
                                        <p:attrNameLst>
                                          <p:attrName>style.visibility</p:attrName>
                                        </p:attrNameLst>
                                      </p:cBhvr>
                                      <p:to>
                                        <p:strVal val="visible"/>
                                      </p:to>
                                    </p:set>
                                    <p:anim calcmode="lin" valueType="num">
                                      <p:cBhvr additive="base">
                                        <p:cTn id="80" dur="250" fill="hold"/>
                                        <p:tgtEl>
                                          <p:spTgt spid="20507"/>
                                        </p:tgtEl>
                                        <p:attrNameLst>
                                          <p:attrName>ppt_x</p:attrName>
                                        </p:attrNameLst>
                                      </p:cBhvr>
                                      <p:tavLst>
                                        <p:tav tm="0">
                                          <p:val>
                                            <p:strVal val="#ppt_x"/>
                                          </p:val>
                                        </p:tav>
                                        <p:tav tm="100000">
                                          <p:val>
                                            <p:strVal val="#ppt_x"/>
                                          </p:val>
                                        </p:tav>
                                      </p:tavLst>
                                    </p:anim>
                                    <p:anim calcmode="lin" valueType="num">
                                      <p:cBhvr additive="base">
                                        <p:cTn id="81" dur="250" fill="hold"/>
                                        <p:tgtEl>
                                          <p:spTgt spid="20507"/>
                                        </p:tgtEl>
                                        <p:attrNameLst>
                                          <p:attrName>ppt_y</p:attrName>
                                        </p:attrNameLst>
                                      </p:cBhvr>
                                      <p:tavLst>
                                        <p:tav tm="0">
                                          <p:val>
                                            <p:strVal val="1+#ppt_h/2"/>
                                          </p:val>
                                        </p:tav>
                                        <p:tav tm="100000">
                                          <p:val>
                                            <p:strVal val="#ppt_y"/>
                                          </p:val>
                                        </p:tav>
                                      </p:tavLst>
                                    </p:anim>
                                  </p:childTnLst>
                                </p:cTn>
                              </p:par>
                            </p:childTnLst>
                          </p:cTn>
                        </p:par>
                        <p:par>
                          <p:cTn id="82" fill="hold">
                            <p:stCondLst>
                              <p:cond delay="3750"/>
                            </p:stCondLst>
                            <p:childTnLst>
                              <p:par>
                                <p:cTn id="83" presetID="53" presetClass="entr" presetSubtype="16" fill="hold" grpId="0" nodeType="afterEffect">
                                  <p:stCondLst>
                                    <p:cond delay="0"/>
                                  </p:stCondLst>
                                  <p:childTnLst>
                                    <p:set>
                                      <p:cBhvr>
                                        <p:cTn id="84" dur="1" fill="hold">
                                          <p:stCondLst>
                                            <p:cond delay="0"/>
                                          </p:stCondLst>
                                        </p:cTn>
                                        <p:tgtEl>
                                          <p:spTgt spid="20508"/>
                                        </p:tgtEl>
                                        <p:attrNameLst>
                                          <p:attrName>style.visibility</p:attrName>
                                        </p:attrNameLst>
                                      </p:cBhvr>
                                      <p:to>
                                        <p:strVal val="visible"/>
                                      </p:to>
                                    </p:set>
                                    <p:anim calcmode="lin" valueType="num">
                                      <p:cBhvr>
                                        <p:cTn id="85" dur="250" fill="hold"/>
                                        <p:tgtEl>
                                          <p:spTgt spid="20508"/>
                                        </p:tgtEl>
                                        <p:attrNameLst>
                                          <p:attrName>ppt_w</p:attrName>
                                        </p:attrNameLst>
                                      </p:cBhvr>
                                      <p:tavLst>
                                        <p:tav tm="0">
                                          <p:val>
                                            <p:fltVal val="0"/>
                                          </p:val>
                                        </p:tav>
                                        <p:tav tm="100000">
                                          <p:val>
                                            <p:strVal val="#ppt_w"/>
                                          </p:val>
                                        </p:tav>
                                      </p:tavLst>
                                    </p:anim>
                                    <p:anim calcmode="lin" valueType="num">
                                      <p:cBhvr>
                                        <p:cTn id="86" dur="250" fill="hold"/>
                                        <p:tgtEl>
                                          <p:spTgt spid="20508"/>
                                        </p:tgtEl>
                                        <p:attrNameLst>
                                          <p:attrName>ppt_h</p:attrName>
                                        </p:attrNameLst>
                                      </p:cBhvr>
                                      <p:tavLst>
                                        <p:tav tm="0">
                                          <p:val>
                                            <p:fltVal val="0"/>
                                          </p:val>
                                        </p:tav>
                                        <p:tav tm="100000">
                                          <p:val>
                                            <p:strVal val="#ppt_h"/>
                                          </p:val>
                                        </p:tav>
                                      </p:tavLst>
                                    </p:anim>
                                    <p:animEffect transition="in" filter="fade">
                                      <p:cBhvr>
                                        <p:cTn id="87" dur="250"/>
                                        <p:tgtEl>
                                          <p:spTgt spid="20508"/>
                                        </p:tgtEl>
                                      </p:cBhvr>
                                    </p:animEffect>
                                  </p:childTnLst>
                                </p:cTn>
                              </p:par>
                            </p:childTnLst>
                          </p:cTn>
                        </p:par>
                        <p:par>
                          <p:cTn id="88" fill="hold">
                            <p:stCondLst>
                              <p:cond delay="4000"/>
                            </p:stCondLst>
                            <p:childTnLst>
                              <p:par>
                                <p:cTn id="89" presetID="53" presetClass="entr" presetSubtype="16" fill="hold" grpId="0" nodeType="afterEffect">
                                  <p:stCondLst>
                                    <p:cond delay="0"/>
                                  </p:stCondLst>
                                  <p:childTnLst>
                                    <p:set>
                                      <p:cBhvr>
                                        <p:cTn id="90" dur="1" fill="hold">
                                          <p:stCondLst>
                                            <p:cond delay="0"/>
                                          </p:stCondLst>
                                        </p:cTn>
                                        <p:tgtEl>
                                          <p:spTgt spid="20492"/>
                                        </p:tgtEl>
                                        <p:attrNameLst>
                                          <p:attrName>style.visibility</p:attrName>
                                        </p:attrNameLst>
                                      </p:cBhvr>
                                      <p:to>
                                        <p:strVal val="visible"/>
                                      </p:to>
                                    </p:set>
                                    <p:anim calcmode="lin" valueType="num">
                                      <p:cBhvr>
                                        <p:cTn id="91" dur="250" fill="hold"/>
                                        <p:tgtEl>
                                          <p:spTgt spid="20492"/>
                                        </p:tgtEl>
                                        <p:attrNameLst>
                                          <p:attrName>ppt_w</p:attrName>
                                        </p:attrNameLst>
                                      </p:cBhvr>
                                      <p:tavLst>
                                        <p:tav tm="0">
                                          <p:val>
                                            <p:fltVal val="0"/>
                                          </p:val>
                                        </p:tav>
                                        <p:tav tm="100000">
                                          <p:val>
                                            <p:strVal val="#ppt_w"/>
                                          </p:val>
                                        </p:tav>
                                      </p:tavLst>
                                    </p:anim>
                                    <p:anim calcmode="lin" valueType="num">
                                      <p:cBhvr>
                                        <p:cTn id="92" dur="250" fill="hold"/>
                                        <p:tgtEl>
                                          <p:spTgt spid="20492"/>
                                        </p:tgtEl>
                                        <p:attrNameLst>
                                          <p:attrName>ppt_h</p:attrName>
                                        </p:attrNameLst>
                                      </p:cBhvr>
                                      <p:tavLst>
                                        <p:tav tm="0">
                                          <p:val>
                                            <p:fltVal val="0"/>
                                          </p:val>
                                        </p:tav>
                                        <p:tav tm="100000">
                                          <p:val>
                                            <p:strVal val="#ppt_h"/>
                                          </p:val>
                                        </p:tav>
                                      </p:tavLst>
                                    </p:anim>
                                    <p:animEffect transition="in" filter="fade">
                                      <p:cBhvr>
                                        <p:cTn id="93" dur="250"/>
                                        <p:tgtEl>
                                          <p:spTgt spid="20492"/>
                                        </p:tgtEl>
                                      </p:cBhvr>
                                    </p:animEffect>
                                  </p:childTnLst>
                                </p:cTn>
                              </p:par>
                            </p:childTnLst>
                          </p:cTn>
                        </p:par>
                        <p:par>
                          <p:cTn id="94" fill="hold">
                            <p:stCondLst>
                              <p:cond delay="4250"/>
                            </p:stCondLst>
                            <p:childTnLst>
                              <p:par>
                                <p:cTn id="95" presetID="10" presetClass="entr" presetSubtype="0" fill="hold" grpId="0" nodeType="afterEffect">
                                  <p:stCondLst>
                                    <p:cond delay="0"/>
                                  </p:stCondLst>
                                  <p:childTnLst>
                                    <p:set>
                                      <p:cBhvr>
                                        <p:cTn id="96" dur="1" fill="hold">
                                          <p:stCondLst>
                                            <p:cond delay="0"/>
                                          </p:stCondLst>
                                        </p:cTn>
                                        <p:tgtEl>
                                          <p:spTgt spid="20495"/>
                                        </p:tgtEl>
                                        <p:attrNameLst>
                                          <p:attrName>style.visibility</p:attrName>
                                        </p:attrNameLst>
                                      </p:cBhvr>
                                      <p:to>
                                        <p:strVal val="visible"/>
                                      </p:to>
                                    </p:set>
                                    <p:animEffect transition="in" filter="fade">
                                      <p:cBhvr>
                                        <p:cTn id="97" dur="250"/>
                                        <p:tgtEl>
                                          <p:spTgt spid="20495"/>
                                        </p:tgtEl>
                                      </p:cBhvr>
                                    </p:animEffect>
                                  </p:childTnLst>
                                </p:cTn>
                              </p:par>
                            </p:childTnLst>
                          </p:cTn>
                        </p:par>
                        <p:par>
                          <p:cTn id="98" fill="hold">
                            <p:stCondLst>
                              <p:cond delay="4500"/>
                            </p:stCondLst>
                            <p:childTnLst>
                              <p:par>
                                <p:cTn id="99" presetID="2" presetClass="entr" presetSubtype="4" fill="hold" grpId="0" nodeType="afterEffect">
                                  <p:stCondLst>
                                    <p:cond delay="0"/>
                                  </p:stCondLst>
                                  <p:childTnLst>
                                    <p:set>
                                      <p:cBhvr>
                                        <p:cTn id="100" dur="1" fill="hold">
                                          <p:stCondLst>
                                            <p:cond delay="0"/>
                                          </p:stCondLst>
                                        </p:cTn>
                                        <p:tgtEl>
                                          <p:spTgt spid="20509"/>
                                        </p:tgtEl>
                                        <p:attrNameLst>
                                          <p:attrName>style.visibility</p:attrName>
                                        </p:attrNameLst>
                                      </p:cBhvr>
                                      <p:to>
                                        <p:strVal val="visible"/>
                                      </p:to>
                                    </p:set>
                                    <p:anim calcmode="lin" valueType="num">
                                      <p:cBhvr additive="base">
                                        <p:cTn id="101" dur="250" fill="hold"/>
                                        <p:tgtEl>
                                          <p:spTgt spid="20509"/>
                                        </p:tgtEl>
                                        <p:attrNameLst>
                                          <p:attrName>ppt_x</p:attrName>
                                        </p:attrNameLst>
                                      </p:cBhvr>
                                      <p:tavLst>
                                        <p:tav tm="0">
                                          <p:val>
                                            <p:strVal val="#ppt_x"/>
                                          </p:val>
                                        </p:tav>
                                        <p:tav tm="100000">
                                          <p:val>
                                            <p:strVal val="#ppt_x"/>
                                          </p:val>
                                        </p:tav>
                                      </p:tavLst>
                                    </p:anim>
                                    <p:anim calcmode="lin" valueType="num">
                                      <p:cBhvr additive="base">
                                        <p:cTn id="102" dur="250" fill="hold"/>
                                        <p:tgtEl>
                                          <p:spTgt spid="20509"/>
                                        </p:tgtEl>
                                        <p:attrNameLst>
                                          <p:attrName>ppt_y</p:attrName>
                                        </p:attrNameLst>
                                      </p:cBhvr>
                                      <p:tavLst>
                                        <p:tav tm="0">
                                          <p:val>
                                            <p:strVal val="1+#ppt_h/2"/>
                                          </p:val>
                                        </p:tav>
                                        <p:tav tm="100000">
                                          <p:val>
                                            <p:strVal val="#ppt_y"/>
                                          </p:val>
                                        </p:tav>
                                      </p:tavLst>
                                    </p:anim>
                                  </p:childTnLst>
                                </p:cTn>
                              </p:par>
                            </p:childTnLst>
                          </p:cTn>
                        </p:par>
                        <p:par>
                          <p:cTn id="103" fill="hold">
                            <p:stCondLst>
                              <p:cond delay="4750"/>
                            </p:stCondLst>
                            <p:childTnLst>
                              <p:par>
                                <p:cTn id="104" presetID="53" presetClass="entr" presetSubtype="16" fill="hold" grpId="0" nodeType="afterEffect">
                                  <p:stCondLst>
                                    <p:cond delay="0"/>
                                  </p:stCondLst>
                                  <p:childTnLst>
                                    <p:set>
                                      <p:cBhvr>
                                        <p:cTn id="105" dur="1" fill="hold">
                                          <p:stCondLst>
                                            <p:cond delay="0"/>
                                          </p:stCondLst>
                                        </p:cTn>
                                        <p:tgtEl>
                                          <p:spTgt spid="20510"/>
                                        </p:tgtEl>
                                        <p:attrNameLst>
                                          <p:attrName>style.visibility</p:attrName>
                                        </p:attrNameLst>
                                      </p:cBhvr>
                                      <p:to>
                                        <p:strVal val="visible"/>
                                      </p:to>
                                    </p:set>
                                    <p:anim calcmode="lin" valueType="num">
                                      <p:cBhvr>
                                        <p:cTn id="106" dur="250" fill="hold"/>
                                        <p:tgtEl>
                                          <p:spTgt spid="20510"/>
                                        </p:tgtEl>
                                        <p:attrNameLst>
                                          <p:attrName>ppt_w</p:attrName>
                                        </p:attrNameLst>
                                      </p:cBhvr>
                                      <p:tavLst>
                                        <p:tav tm="0">
                                          <p:val>
                                            <p:fltVal val="0"/>
                                          </p:val>
                                        </p:tav>
                                        <p:tav tm="100000">
                                          <p:val>
                                            <p:strVal val="#ppt_w"/>
                                          </p:val>
                                        </p:tav>
                                      </p:tavLst>
                                    </p:anim>
                                    <p:anim calcmode="lin" valueType="num">
                                      <p:cBhvr>
                                        <p:cTn id="107" dur="250" fill="hold"/>
                                        <p:tgtEl>
                                          <p:spTgt spid="20510"/>
                                        </p:tgtEl>
                                        <p:attrNameLst>
                                          <p:attrName>ppt_h</p:attrName>
                                        </p:attrNameLst>
                                      </p:cBhvr>
                                      <p:tavLst>
                                        <p:tav tm="0">
                                          <p:val>
                                            <p:fltVal val="0"/>
                                          </p:val>
                                        </p:tav>
                                        <p:tav tm="100000">
                                          <p:val>
                                            <p:strVal val="#ppt_h"/>
                                          </p:val>
                                        </p:tav>
                                      </p:tavLst>
                                    </p:anim>
                                    <p:animEffect transition="in" filter="fade">
                                      <p:cBhvr>
                                        <p:cTn id="108" dur="250"/>
                                        <p:tgtEl>
                                          <p:spTgt spid="20510"/>
                                        </p:tgtEl>
                                      </p:cBhvr>
                                    </p:animEffect>
                                  </p:childTnLst>
                                </p:cTn>
                              </p:par>
                            </p:childTnLst>
                          </p:cTn>
                        </p:par>
                        <p:par>
                          <p:cTn id="109" fill="hold">
                            <p:stCondLst>
                              <p:cond delay="5000"/>
                            </p:stCondLst>
                            <p:childTnLst>
                              <p:par>
                                <p:cTn id="110" presetID="53" presetClass="entr" presetSubtype="16" fill="hold" grpId="0" nodeType="afterEffect">
                                  <p:stCondLst>
                                    <p:cond delay="0"/>
                                  </p:stCondLst>
                                  <p:childTnLst>
                                    <p:set>
                                      <p:cBhvr>
                                        <p:cTn id="111" dur="1" fill="hold">
                                          <p:stCondLst>
                                            <p:cond delay="0"/>
                                          </p:stCondLst>
                                        </p:cTn>
                                        <p:tgtEl>
                                          <p:spTgt spid="20493"/>
                                        </p:tgtEl>
                                        <p:attrNameLst>
                                          <p:attrName>style.visibility</p:attrName>
                                        </p:attrNameLst>
                                      </p:cBhvr>
                                      <p:to>
                                        <p:strVal val="visible"/>
                                      </p:to>
                                    </p:set>
                                    <p:anim calcmode="lin" valueType="num">
                                      <p:cBhvr>
                                        <p:cTn id="112" dur="250" fill="hold"/>
                                        <p:tgtEl>
                                          <p:spTgt spid="20493"/>
                                        </p:tgtEl>
                                        <p:attrNameLst>
                                          <p:attrName>ppt_w</p:attrName>
                                        </p:attrNameLst>
                                      </p:cBhvr>
                                      <p:tavLst>
                                        <p:tav tm="0">
                                          <p:val>
                                            <p:fltVal val="0"/>
                                          </p:val>
                                        </p:tav>
                                        <p:tav tm="100000">
                                          <p:val>
                                            <p:strVal val="#ppt_w"/>
                                          </p:val>
                                        </p:tav>
                                      </p:tavLst>
                                    </p:anim>
                                    <p:anim calcmode="lin" valueType="num">
                                      <p:cBhvr>
                                        <p:cTn id="113" dur="250" fill="hold"/>
                                        <p:tgtEl>
                                          <p:spTgt spid="20493"/>
                                        </p:tgtEl>
                                        <p:attrNameLst>
                                          <p:attrName>ppt_h</p:attrName>
                                        </p:attrNameLst>
                                      </p:cBhvr>
                                      <p:tavLst>
                                        <p:tav tm="0">
                                          <p:val>
                                            <p:fltVal val="0"/>
                                          </p:val>
                                        </p:tav>
                                        <p:tav tm="100000">
                                          <p:val>
                                            <p:strVal val="#ppt_h"/>
                                          </p:val>
                                        </p:tav>
                                      </p:tavLst>
                                    </p:anim>
                                    <p:animEffect transition="in" filter="fade">
                                      <p:cBhvr>
                                        <p:cTn id="114" dur="250"/>
                                        <p:tgtEl>
                                          <p:spTgt spid="20493"/>
                                        </p:tgtEl>
                                      </p:cBhvr>
                                    </p:animEffect>
                                  </p:childTnLst>
                                </p:cTn>
                              </p:par>
                            </p:childTnLst>
                          </p:cTn>
                        </p:par>
                        <p:par>
                          <p:cTn id="115" fill="hold">
                            <p:stCondLst>
                              <p:cond delay="5250"/>
                            </p:stCondLst>
                            <p:childTnLst>
                              <p:par>
                                <p:cTn id="116" presetID="10" presetClass="entr" presetSubtype="0" fill="hold" grpId="0" nodeType="afterEffect">
                                  <p:stCondLst>
                                    <p:cond delay="0"/>
                                  </p:stCondLst>
                                  <p:childTnLst>
                                    <p:set>
                                      <p:cBhvr>
                                        <p:cTn id="117" dur="1" fill="hold">
                                          <p:stCondLst>
                                            <p:cond delay="0"/>
                                          </p:stCondLst>
                                        </p:cTn>
                                        <p:tgtEl>
                                          <p:spTgt spid="20496"/>
                                        </p:tgtEl>
                                        <p:attrNameLst>
                                          <p:attrName>style.visibility</p:attrName>
                                        </p:attrNameLst>
                                      </p:cBhvr>
                                      <p:to>
                                        <p:strVal val="visible"/>
                                      </p:to>
                                    </p:set>
                                    <p:animEffect transition="in" filter="fade">
                                      <p:cBhvr>
                                        <p:cTn id="118" dur="250"/>
                                        <p:tgtEl>
                                          <p:spTgt spid="20496"/>
                                        </p:tgtEl>
                                      </p:cBhvr>
                                    </p:animEffect>
                                  </p:childTnLst>
                                </p:cTn>
                              </p:par>
                            </p:childTnLst>
                          </p:cTn>
                        </p:par>
                        <p:par>
                          <p:cTn id="119" fill="hold">
                            <p:stCondLst>
                              <p:cond delay="5500"/>
                            </p:stCondLst>
                            <p:childTnLst>
                              <p:par>
                                <p:cTn id="120" presetID="2" presetClass="entr" presetSubtype="4" fill="hold" grpId="0" nodeType="afterEffect">
                                  <p:stCondLst>
                                    <p:cond delay="0"/>
                                  </p:stCondLst>
                                  <p:childTnLst>
                                    <p:set>
                                      <p:cBhvr>
                                        <p:cTn id="121" dur="1" fill="hold">
                                          <p:stCondLst>
                                            <p:cond delay="0"/>
                                          </p:stCondLst>
                                        </p:cTn>
                                        <p:tgtEl>
                                          <p:spTgt spid="20511"/>
                                        </p:tgtEl>
                                        <p:attrNameLst>
                                          <p:attrName>style.visibility</p:attrName>
                                        </p:attrNameLst>
                                      </p:cBhvr>
                                      <p:to>
                                        <p:strVal val="visible"/>
                                      </p:to>
                                    </p:set>
                                    <p:anim calcmode="lin" valueType="num">
                                      <p:cBhvr additive="base">
                                        <p:cTn id="122" dur="250" fill="hold"/>
                                        <p:tgtEl>
                                          <p:spTgt spid="20511"/>
                                        </p:tgtEl>
                                        <p:attrNameLst>
                                          <p:attrName>ppt_x</p:attrName>
                                        </p:attrNameLst>
                                      </p:cBhvr>
                                      <p:tavLst>
                                        <p:tav tm="0">
                                          <p:val>
                                            <p:strVal val="#ppt_x"/>
                                          </p:val>
                                        </p:tav>
                                        <p:tav tm="100000">
                                          <p:val>
                                            <p:strVal val="#ppt_x"/>
                                          </p:val>
                                        </p:tav>
                                      </p:tavLst>
                                    </p:anim>
                                    <p:anim calcmode="lin" valueType="num">
                                      <p:cBhvr additive="base">
                                        <p:cTn id="123" dur="250" fill="hold"/>
                                        <p:tgtEl>
                                          <p:spTgt spid="20511"/>
                                        </p:tgtEl>
                                        <p:attrNameLst>
                                          <p:attrName>ppt_y</p:attrName>
                                        </p:attrNameLst>
                                      </p:cBhvr>
                                      <p:tavLst>
                                        <p:tav tm="0">
                                          <p:val>
                                            <p:strVal val="1+#ppt_h/2"/>
                                          </p:val>
                                        </p:tav>
                                        <p:tav tm="100000">
                                          <p:val>
                                            <p:strVal val="#ppt_y"/>
                                          </p:val>
                                        </p:tav>
                                      </p:tavLst>
                                    </p:anim>
                                  </p:childTnLst>
                                </p:cTn>
                              </p:par>
                            </p:childTnLst>
                          </p:cTn>
                        </p:par>
                        <p:par>
                          <p:cTn id="124" fill="hold">
                            <p:stCondLst>
                              <p:cond delay="5750"/>
                            </p:stCondLst>
                            <p:childTnLst>
                              <p:par>
                                <p:cTn id="125" presetID="53" presetClass="entr" presetSubtype="16" fill="hold" grpId="0" nodeType="afterEffect">
                                  <p:stCondLst>
                                    <p:cond delay="0"/>
                                  </p:stCondLst>
                                  <p:childTnLst>
                                    <p:set>
                                      <p:cBhvr>
                                        <p:cTn id="126" dur="1" fill="hold">
                                          <p:stCondLst>
                                            <p:cond delay="0"/>
                                          </p:stCondLst>
                                        </p:cTn>
                                        <p:tgtEl>
                                          <p:spTgt spid="20512"/>
                                        </p:tgtEl>
                                        <p:attrNameLst>
                                          <p:attrName>style.visibility</p:attrName>
                                        </p:attrNameLst>
                                      </p:cBhvr>
                                      <p:to>
                                        <p:strVal val="visible"/>
                                      </p:to>
                                    </p:set>
                                    <p:anim calcmode="lin" valueType="num">
                                      <p:cBhvr>
                                        <p:cTn id="127" dur="250" fill="hold"/>
                                        <p:tgtEl>
                                          <p:spTgt spid="20512"/>
                                        </p:tgtEl>
                                        <p:attrNameLst>
                                          <p:attrName>ppt_w</p:attrName>
                                        </p:attrNameLst>
                                      </p:cBhvr>
                                      <p:tavLst>
                                        <p:tav tm="0">
                                          <p:val>
                                            <p:fltVal val="0"/>
                                          </p:val>
                                        </p:tav>
                                        <p:tav tm="100000">
                                          <p:val>
                                            <p:strVal val="#ppt_w"/>
                                          </p:val>
                                        </p:tav>
                                      </p:tavLst>
                                    </p:anim>
                                    <p:anim calcmode="lin" valueType="num">
                                      <p:cBhvr>
                                        <p:cTn id="128" dur="250" fill="hold"/>
                                        <p:tgtEl>
                                          <p:spTgt spid="20512"/>
                                        </p:tgtEl>
                                        <p:attrNameLst>
                                          <p:attrName>ppt_h</p:attrName>
                                        </p:attrNameLst>
                                      </p:cBhvr>
                                      <p:tavLst>
                                        <p:tav tm="0">
                                          <p:val>
                                            <p:fltVal val="0"/>
                                          </p:val>
                                        </p:tav>
                                        <p:tav tm="100000">
                                          <p:val>
                                            <p:strVal val="#ppt_h"/>
                                          </p:val>
                                        </p:tav>
                                      </p:tavLst>
                                    </p:anim>
                                    <p:animEffect transition="in" filter="fade">
                                      <p:cBhvr>
                                        <p:cTn id="129" dur="250"/>
                                        <p:tgtEl>
                                          <p:spTgt spid="20512"/>
                                        </p:tgtEl>
                                      </p:cBhvr>
                                    </p:animEffect>
                                  </p:childTnLst>
                                </p:cTn>
                              </p:par>
                            </p:childTnLst>
                          </p:cTn>
                        </p:par>
                        <p:par>
                          <p:cTn id="130" fill="hold">
                            <p:stCondLst>
                              <p:cond delay="6000"/>
                            </p:stCondLst>
                            <p:childTnLst>
                              <p:par>
                                <p:cTn id="131" presetID="9" presetClass="entr" presetSubtype="0" fill="hold" grpId="0" nodeType="afterEffect">
                                  <p:stCondLst>
                                    <p:cond delay="0"/>
                                  </p:stCondLst>
                                  <p:childTnLst>
                                    <p:set>
                                      <p:cBhvr>
                                        <p:cTn id="132" dur="1" fill="hold">
                                          <p:stCondLst>
                                            <p:cond delay="0"/>
                                          </p:stCondLst>
                                        </p:cTn>
                                        <p:tgtEl>
                                          <p:spTgt spid="39"/>
                                        </p:tgtEl>
                                        <p:attrNameLst>
                                          <p:attrName>style.visibility</p:attrName>
                                        </p:attrNameLst>
                                      </p:cBhvr>
                                      <p:to>
                                        <p:strVal val="visible"/>
                                      </p:to>
                                    </p:set>
                                    <p:animEffect transition="in" filter="dissolve">
                                      <p:cBhvr>
                                        <p:cTn id="133" dur="500"/>
                                        <p:tgtEl>
                                          <p:spTgt spid="39"/>
                                        </p:tgtEl>
                                      </p:cBhvr>
                                    </p:animEffect>
                                  </p:childTnLst>
                                </p:cTn>
                              </p:par>
                            </p:childTnLst>
                          </p:cTn>
                        </p:par>
                        <p:par>
                          <p:cTn id="134" fill="hold">
                            <p:stCondLst>
                              <p:cond delay="6500"/>
                            </p:stCondLst>
                            <p:childTnLst>
                              <p:par>
                                <p:cTn id="135" presetID="9" presetClass="entr" presetSubtype="0" fill="hold" grpId="0" nodeType="afterEffect">
                                  <p:stCondLst>
                                    <p:cond delay="0"/>
                                  </p:stCondLst>
                                  <p:childTnLst>
                                    <p:set>
                                      <p:cBhvr>
                                        <p:cTn id="136" dur="1" fill="hold">
                                          <p:stCondLst>
                                            <p:cond delay="0"/>
                                          </p:stCondLst>
                                        </p:cTn>
                                        <p:tgtEl>
                                          <p:spTgt spid="38"/>
                                        </p:tgtEl>
                                        <p:attrNameLst>
                                          <p:attrName>style.visibility</p:attrName>
                                        </p:attrNameLst>
                                      </p:cBhvr>
                                      <p:to>
                                        <p:strVal val="visible"/>
                                      </p:to>
                                    </p:set>
                                    <p:animEffect transition="in" filter="dissolve">
                                      <p:cBhvr>
                                        <p:cTn id="13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8" grpId="0" animBg="1"/>
      <p:bldP spid="20489" grpId="0" animBg="1"/>
      <p:bldP spid="20490" grpId="0" animBg="1"/>
      <p:bldP spid="20491" grpId="0" animBg="1"/>
      <p:bldP spid="20492" grpId="0" animBg="1"/>
      <p:bldP spid="20493" grpId="0" animBg="1"/>
      <p:bldP spid="20494" grpId="0" animBg="1"/>
      <p:bldP spid="20495" grpId="0" animBg="1"/>
      <p:bldP spid="20496" grpId="0" animBg="1"/>
      <p:bldP spid="20497" grpId="0" animBg="1"/>
      <p:bldP spid="20498" grpId="0" animBg="1"/>
      <p:bldP spid="20499" grpId="0" animBg="1"/>
      <p:bldP spid="20501" grpId="0" animBg="1"/>
      <p:bldP spid="20502" grpId="0"/>
      <p:bldP spid="20503" grpId="0" animBg="1"/>
      <p:bldP spid="20504" grpId="0"/>
      <p:bldP spid="20505" grpId="0" animBg="1"/>
      <p:bldP spid="20506" grpId="0"/>
      <p:bldP spid="20507" grpId="0" animBg="1"/>
      <p:bldP spid="20508" grpId="0"/>
      <p:bldP spid="20509" grpId="0" animBg="1"/>
      <p:bldP spid="20510" grpId="0"/>
      <p:bldP spid="20511" grpId="0" animBg="1"/>
      <p:bldP spid="20512" grpId="0"/>
      <p:bldP spid="38" grpId="0" autoUpdateAnimBg="0"/>
      <p:bldP spid="39"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p:cNvSpPr>
          <p:nvPr/>
        </p:nvSpPr>
        <p:spPr bwMode="auto">
          <a:xfrm>
            <a:off x="4041577" y="1982217"/>
            <a:ext cx="981075" cy="4786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1" y="0"/>
                </a:moveTo>
                <a:cubicBezTo>
                  <a:pt x="8033" y="0"/>
                  <a:pt x="5264" y="2168"/>
                  <a:pt x="3152" y="6495"/>
                </a:cubicBezTo>
                <a:cubicBezTo>
                  <a:pt x="1111" y="10679"/>
                  <a:pt x="67" y="16118"/>
                  <a:pt x="0" y="21600"/>
                </a:cubicBezTo>
                <a:lnTo>
                  <a:pt x="4982" y="21600"/>
                </a:lnTo>
                <a:cubicBezTo>
                  <a:pt x="5023" y="18570"/>
                  <a:pt x="5604" y="15568"/>
                  <a:pt x="6732" y="13255"/>
                </a:cubicBezTo>
                <a:cubicBezTo>
                  <a:pt x="7904" y="10854"/>
                  <a:pt x="9439" y="9656"/>
                  <a:pt x="10975" y="9656"/>
                </a:cubicBezTo>
                <a:cubicBezTo>
                  <a:pt x="12511" y="9656"/>
                  <a:pt x="14043" y="10854"/>
                  <a:pt x="15215" y="13255"/>
                </a:cubicBezTo>
                <a:cubicBezTo>
                  <a:pt x="16344" y="15568"/>
                  <a:pt x="16924" y="18570"/>
                  <a:pt x="16966" y="21600"/>
                </a:cubicBezTo>
                <a:lnTo>
                  <a:pt x="21599" y="21600"/>
                </a:lnTo>
                <a:cubicBezTo>
                  <a:pt x="21532" y="16118"/>
                  <a:pt x="20488" y="10679"/>
                  <a:pt x="18447" y="6495"/>
                </a:cubicBezTo>
                <a:cubicBezTo>
                  <a:pt x="16335" y="2168"/>
                  <a:pt x="13569" y="0"/>
                  <a:pt x="10801" y="0"/>
                </a:cubicBezTo>
                <a:close/>
              </a:path>
            </a:pathLst>
          </a:custGeom>
          <a:solidFill>
            <a:srgbClr val="DC0917"/>
          </a:solidFill>
          <a:ln>
            <a:noFill/>
          </a:ln>
          <a:effectLst>
            <a:outerShdw blurRad="127000" algn="ctr" rotWithShape="0">
              <a:srgbClr val="000000">
                <a:alpha val="28841"/>
              </a:srgbClr>
            </a:outerShdw>
          </a:effectLst>
          <a:extLst/>
        </p:spPr>
        <p:txBody>
          <a:bodyPr lIns="26789" tIns="26789" rIns="26789" bIns="26789" anchor="ctr"/>
          <a:lstStyle/>
          <a:p>
            <a:pPr defTabSz="219075">
              <a:defRPr/>
            </a:pPr>
            <a:endParaRPr lang="es-ES" sz="1200">
              <a:solidFill>
                <a:schemeClr val="bg1">
                  <a:lumMod val="50000"/>
                </a:schemeClr>
              </a:solidFill>
              <a:latin typeface="Helvetica Light" charset="0"/>
              <a:cs typeface="Helvetica Light" charset="0"/>
              <a:sym typeface="Helvetica Light" charset="0"/>
            </a:endParaRPr>
          </a:p>
        </p:txBody>
      </p:sp>
      <p:sp>
        <p:nvSpPr>
          <p:cNvPr id="17411" name="AutoShape 3"/>
          <p:cNvSpPr>
            <a:spLocks/>
          </p:cNvSpPr>
          <p:nvPr/>
        </p:nvSpPr>
        <p:spPr bwMode="auto">
          <a:xfrm>
            <a:off x="3751065" y="1683369"/>
            <a:ext cx="1584126" cy="7786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8033" y="0"/>
                  <a:pt x="5267" y="2148"/>
                  <a:pt x="3156" y="6441"/>
                </a:cubicBezTo>
                <a:cubicBezTo>
                  <a:pt x="1094" y="10635"/>
                  <a:pt x="47" y="16103"/>
                  <a:pt x="0" y="21600"/>
                </a:cubicBezTo>
                <a:lnTo>
                  <a:pt x="3252" y="21600"/>
                </a:lnTo>
                <a:cubicBezTo>
                  <a:pt x="3287" y="17852"/>
                  <a:pt x="4004" y="14125"/>
                  <a:pt x="5410" y="11265"/>
                </a:cubicBezTo>
                <a:cubicBezTo>
                  <a:pt x="6853" y="8331"/>
                  <a:pt x="8743" y="6862"/>
                  <a:pt x="10634" y="6862"/>
                </a:cubicBezTo>
                <a:cubicBezTo>
                  <a:pt x="12525" y="6862"/>
                  <a:pt x="14416" y="8331"/>
                  <a:pt x="15858" y="11265"/>
                </a:cubicBezTo>
                <a:cubicBezTo>
                  <a:pt x="17265" y="14125"/>
                  <a:pt x="17979" y="17852"/>
                  <a:pt x="18015" y="21600"/>
                </a:cubicBezTo>
                <a:lnTo>
                  <a:pt x="21599" y="21600"/>
                </a:lnTo>
                <a:cubicBezTo>
                  <a:pt x="21552" y="16103"/>
                  <a:pt x="20505" y="10635"/>
                  <a:pt x="18443" y="6441"/>
                </a:cubicBezTo>
                <a:cubicBezTo>
                  <a:pt x="16332" y="2148"/>
                  <a:pt x="13566" y="0"/>
                  <a:pt x="10800" y="0"/>
                </a:cubicBezTo>
                <a:close/>
              </a:path>
            </a:pathLst>
          </a:custGeom>
          <a:solidFill>
            <a:srgbClr val="DC0917"/>
          </a:solidFill>
          <a:ln>
            <a:noFill/>
          </a:ln>
          <a:effectLst>
            <a:outerShdw blurRad="127000" algn="ctr" rotWithShape="0">
              <a:srgbClr val="000000">
                <a:alpha val="28841"/>
              </a:srgbClr>
            </a:outerShdw>
          </a:effectLst>
          <a:extLst/>
        </p:spPr>
        <p:txBody>
          <a:bodyPr lIns="26789" tIns="26789" rIns="26789" bIns="26789" anchor="ctr"/>
          <a:lstStyle/>
          <a:p>
            <a:pPr defTabSz="219075">
              <a:defRPr/>
            </a:pPr>
            <a:endParaRPr lang="es-ES" sz="1200">
              <a:solidFill>
                <a:schemeClr val="bg1">
                  <a:lumMod val="50000"/>
                </a:schemeClr>
              </a:solidFill>
              <a:latin typeface="Helvetica Light" charset="0"/>
              <a:cs typeface="Helvetica Light" charset="0"/>
              <a:sym typeface="Helvetica Light" charset="0"/>
            </a:endParaRPr>
          </a:p>
        </p:txBody>
      </p:sp>
      <p:sp>
        <p:nvSpPr>
          <p:cNvPr id="17412" name="AutoShape 4"/>
          <p:cNvSpPr>
            <a:spLocks/>
          </p:cNvSpPr>
          <p:nvPr/>
        </p:nvSpPr>
        <p:spPr bwMode="auto">
          <a:xfrm>
            <a:off x="3413522" y="1347614"/>
            <a:ext cx="2259211" cy="11132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9" y="0"/>
                </a:moveTo>
                <a:cubicBezTo>
                  <a:pt x="8034" y="0"/>
                  <a:pt x="5270" y="2139"/>
                  <a:pt x="3161" y="6420"/>
                </a:cubicBezTo>
                <a:cubicBezTo>
                  <a:pt x="1091" y="10619"/>
                  <a:pt x="39" y="16096"/>
                  <a:pt x="0" y="21600"/>
                </a:cubicBezTo>
                <a:lnTo>
                  <a:pt x="2636" y="21600"/>
                </a:lnTo>
                <a:cubicBezTo>
                  <a:pt x="2671" y="17452"/>
                  <a:pt x="3463" y="13328"/>
                  <a:pt x="5022" y="10163"/>
                </a:cubicBezTo>
                <a:cubicBezTo>
                  <a:pt x="6618" y="6926"/>
                  <a:pt x="8708" y="5303"/>
                  <a:pt x="10799" y="5303"/>
                </a:cubicBezTo>
                <a:cubicBezTo>
                  <a:pt x="12890" y="5303"/>
                  <a:pt x="14980" y="6926"/>
                  <a:pt x="16576" y="10163"/>
                </a:cubicBezTo>
                <a:cubicBezTo>
                  <a:pt x="18135" y="13328"/>
                  <a:pt x="18927" y="17452"/>
                  <a:pt x="18962" y="21600"/>
                </a:cubicBezTo>
                <a:lnTo>
                  <a:pt x="21600" y="21600"/>
                </a:lnTo>
                <a:cubicBezTo>
                  <a:pt x="21560" y="16096"/>
                  <a:pt x="20508" y="10619"/>
                  <a:pt x="18438" y="6420"/>
                </a:cubicBezTo>
                <a:cubicBezTo>
                  <a:pt x="16329" y="2139"/>
                  <a:pt x="13564" y="0"/>
                  <a:pt x="10799" y="0"/>
                </a:cubicBezTo>
                <a:close/>
              </a:path>
            </a:pathLst>
          </a:custGeom>
          <a:solidFill>
            <a:srgbClr val="DC0917"/>
          </a:solidFill>
          <a:ln>
            <a:noFill/>
          </a:ln>
          <a:effectLst>
            <a:outerShdw blurRad="127000" algn="ctr" rotWithShape="0">
              <a:srgbClr val="000000">
                <a:alpha val="28841"/>
              </a:srgbClr>
            </a:outerShdw>
          </a:effectLst>
          <a:extLst/>
        </p:spPr>
        <p:txBody>
          <a:bodyPr lIns="26789" tIns="26789" rIns="26789" bIns="26789" anchor="ctr"/>
          <a:lstStyle/>
          <a:p>
            <a:pPr defTabSz="219075">
              <a:defRPr/>
            </a:pPr>
            <a:endParaRPr lang="es-ES" sz="1200">
              <a:solidFill>
                <a:schemeClr val="bg1">
                  <a:lumMod val="50000"/>
                </a:schemeClr>
              </a:solidFill>
              <a:latin typeface="Helvetica Light" charset="0"/>
              <a:cs typeface="Helvetica Light" charset="0"/>
              <a:sym typeface="Helvetica Light" charset="0"/>
            </a:endParaRPr>
          </a:p>
        </p:txBody>
      </p:sp>
      <p:sp>
        <p:nvSpPr>
          <p:cNvPr id="17413" name="AutoShape 5"/>
          <p:cNvSpPr>
            <a:spLocks/>
          </p:cNvSpPr>
          <p:nvPr/>
        </p:nvSpPr>
        <p:spPr bwMode="auto">
          <a:xfrm>
            <a:off x="4304705" y="2235224"/>
            <a:ext cx="470892" cy="47089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a:noFill/>
          </a:ln>
          <a:effectLst>
            <a:outerShdw blurRad="127000" algn="ctr" rotWithShape="0">
              <a:srgbClr val="000000">
                <a:alpha val="28841"/>
              </a:srgbClr>
            </a:outerShdw>
          </a:effectLst>
          <a:extLst/>
        </p:spPr>
        <p:txBody>
          <a:bodyPr lIns="26789" tIns="26789" rIns="26789" bIns="26789" anchor="ctr"/>
          <a:lstStyle/>
          <a:p>
            <a:pPr defTabSz="219075">
              <a:defRPr/>
            </a:pPr>
            <a:endParaRPr lang="es-ES" sz="1200">
              <a:solidFill>
                <a:schemeClr val="bg1">
                  <a:lumMod val="50000"/>
                </a:schemeClr>
              </a:solidFill>
              <a:latin typeface="Helvetica Light" charset="0"/>
              <a:cs typeface="Helvetica Light" charset="0"/>
              <a:sym typeface="Helvetica Light" charset="0"/>
            </a:endParaRPr>
          </a:p>
        </p:txBody>
      </p:sp>
      <p:sp>
        <p:nvSpPr>
          <p:cNvPr id="17415" name="AutoShape 7"/>
          <p:cNvSpPr>
            <a:spLocks/>
          </p:cNvSpPr>
          <p:nvPr/>
        </p:nvSpPr>
        <p:spPr bwMode="auto">
          <a:xfrm>
            <a:off x="2619971" y="2534071"/>
            <a:ext cx="913209" cy="3417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0"/>
                </a:moveTo>
                <a:lnTo>
                  <a:pt x="21599" y="21599"/>
                </a:lnTo>
                <a:lnTo>
                  <a:pt x="0" y="21599"/>
                </a:lnTo>
              </a:path>
            </a:pathLst>
          </a:custGeom>
          <a:noFill/>
          <a:ln w="25400" cap="flat" cmpd="sng">
            <a:solidFill>
              <a:srgbClr val="53585F"/>
            </a:solidFill>
            <a:prstDash val="sysDot"/>
            <a:miter lim="0"/>
            <a:headEnd type="oval"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algn="l" defTabSz="171450">
              <a:defRPr/>
            </a:pPr>
            <a:endParaRPr lang="es-ES" sz="500">
              <a:solidFill>
                <a:schemeClr val="bg1">
                  <a:lumMod val="50000"/>
                </a:schemeClr>
              </a:solidFill>
              <a:latin typeface="Helvetica" charset="0"/>
              <a:cs typeface="Helvetica" charset="0"/>
              <a:sym typeface="Helvetica" charset="0"/>
            </a:endParaRPr>
          </a:p>
        </p:txBody>
      </p:sp>
      <p:sp>
        <p:nvSpPr>
          <p:cNvPr id="17416" name="AutoShape 8"/>
          <p:cNvSpPr>
            <a:spLocks/>
          </p:cNvSpPr>
          <p:nvPr/>
        </p:nvSpPr>
        <p:spPr bwMode="auto">
          <a:xfrm flipH="1">
            <a:off x="5546527" y="2534071"/>
            <a:ext cx="913209" cy="34170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0"/>
                </a:moveTo>
                <a:lnTo>
                  <a:pt x="21599" y="21599"/>
                </a:lnTo>
                <a:lnTo>
                  <a:pt x="0" y="21599"/>
                </a:lnTo>
              </a:path>
            </a:pathLst>
          </a:custGeom>
          <a:noFill/>
          <a:ln w="25400" cap="flat" cmpd="sng">
            <a:solidFill>
              <a:srgbClr val="53585F"/>
            </a:solidFill>
            <a:prstDash val="sysDot"/>
            <a:miter lim="0"/>
            <a:headEnd type="oval"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algn="l" defTabSz="171450">
              <a:defRPr/>
            </a:pPr>
            <a:endParaRPr lang="es-ES" sz="500">
              <a:solidFill>
                <a:schemeClr val="bg1">
                  <a:lumMod val="50000"/>
                </a:schemeClr>
              </a:solidFill>
              <a:latin typeface="Helvetica" charset="0"/>
              <a:cs typeface="Helvetica" charset="0"/>
              <a:sym typeface="Helvetica" charset="0"/>
            </a:endParaRPr>
          </a:p>
        </p:txBody>
      </p:sp>
      <p:sp>
        <p:nvSpPr>
          <p:cNvPr id="17417" name="AutoShape 9"/>
          <p:cNvSpPr>
            <a:spLocks/>
          </p:cNvSpPr>
          <p:nvPr/>
        </p:nvSpPr>
        <p:spPr bwMode="auto">
          <a:xfrm>
            <a:off x="2612232" y="2544192"/>
            <a:ext cx="1272183" cy="9602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0"/>
                </a:moveTo>
                <a:lnTo>
                  <a:pt x="21599" y="21599"/>
                </a:lnTo>
                <a:lnTo>
                  <a:pt x="0" y="21599"/>
                </a:lnTo>
              </a:path>
            </a:pathLst>
          </a:custGeom>
          <a:noFill/>
          <a:ln w="25400" cap="flat" cmpd="sng">
            <a:solidFill>
              <a:srgbClr val="53585F"/>
            </a:solidFill>
            <a:prstDash val="sysDot"/>
            <a:miter lim="0"/>
            <a:headEnd type="oval"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algn="l" defTabSz="171450">
              <a:defRPr/>
            </a:pPr>
            <a:endParaRPr lang="es-ES" sz="500">
              <a:solidFill>
                <a:schemeClr val="bg1">
                  <a:lumMod val="50000"/>
                </a:schemeClr>
              </a:solidFill>
              <a:latin typeface="Helvetica" charset="0"/>
              <a:cs typeface="Helvetica" charset="0"/>
              <a:sym typeface="Helvetica" charset="0"/>
            </a:endParaRPr>
          </a:p>
        </p:txBody>
      </p:sp>
      <p:sp>
        <p:nvSpPr>
          <p:cNvPr id="17418" name="AutoShape 10"/>
          <p:cNvSpPr>
            <a:spLocks/>
          </p:cNvSpPr>
          <p:nvPr/>
        </p:nvSpPr>
        <p:spPr bwMode="auto">
          <a:xfrm flipH="1">
            <a:off x="5207199" y="2544192"/>
            <a:ext cx="1246584" cy="9602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0"/>
                </a:moveTo>
                <a:lnTo>
                  <a:pt x="21599" y="21599"/>
                </a:lnTo>
                <a:lnTo>
                  <a:pt x="0" y="21599"/>
                </a:lnTo>
              </a:path>
            </a:pathLst>
          </a:custGeom>
          <a:noFill/>
          <a:ln w="25400" cap="flat" cmpd="sng">
            <a:solidFill>
              <a:srgbClr val="53585F"/>
            </a:solidFill>
            <a:prstDash val="sysDot"/>
            <a:miter lim="0"/>
            <a:headEnd type="oval"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algn="l" defTabSz="171450">
              <a:defRPr/>
            </a:pPr>
            <a:endParaRPr lang="es-ES" sz="500">
              <a:solidFill>
                <a:schemeClr val="bg1">
                  <a:lumMod val="50000"/>
                </a:schemeClr>
              </a:solidFill>
              <a:latin typeface="Helvetica" charset="0"/>
              <a:cs typeface="Helvetica" charset="0"/>
              <a:sym typeface="Helvetica" charset="0"/>
            </a:endParaRPr>
          </a:p>
        </p:txBody>
      </p:sp>
      <p:sp>
        <p:nvSpPr>
          <p:cNvPr id="17419" name="AutoShape 11"/>
          <p:cNvSpPr>
            <a:spLocks/>
          </p:cNvSpPr>
          <p:nvPr/>
        </p:nvSpPr>
        <p:spPr bwMode="auto">
          <a:xfrm>
            <a:off x="4152305" y="2531690"/>
            <a:ext cx="775692" cy="985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70"/>
                </a:moveTo>
                <a:lnTo>
                  <a:pt x="0" y="21599"/>
                </a:lnTo>
                <a:lnTo>
                  <a:pt x="21600" y="21599"/>
                </a:lnTo>
                <a:lnTo>
                  <a:pt x="21600" y="0"/>
                </a:lnTo>
              </a:path>
            </a:pathLst>
          </a:custGeom>
          <a:noFill/>
          <a:ln w="25400" cap="flat" cmpd="sng">
            <a:solidFill>
              <a:srgbClr val="53585F"/>
            </a:solidFill>
            <a:prstDash val="sysDot"/>
            <a:miter lim="0"/>
            <a:headEnd type="oval" w="med" len="me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71437" tIns="71437" rIns="71437" bIns="71437" anchor="ctr"/>
          <a:lstStyle/>
          <a:p>
            <a:pPr algn="l" defTabSz="171450">
              <a:defRPr/>
            </a:pPr>
            <a:endParaRPr lang="es-ES" sz="500">
              <a:solidFill>
                <a:schemeClr val="bg1">
                  <a:lumMod val="50000"/>
                </a:schemeClr>
              </a:solidFill>
              <a:latin typeface="Helvetica" charset="0"/>
              <a:cs typeface="Helvetica" charset="0"/>
              <a:sym typeface="Helvetica" charset="0"/>
            </a:endParaRPr>
          </a:p>
        </p:txBody>
      </p:sp>
      <p:sp>
        <p:nvSpPr>
          <p:cNvPr id="17420" name="AutoShape 12"/>
          <p:cNvSpPr>
            <a:spLocks/>
          </p:cNvSpPr>
          <p:nvPr/>
        </p:nvSpPr>
        <p:spPr bwMode="auto">
          <a:xfrm>
            <a:off x="2199085" y="2698973"/>
            <a:ext cx="341114" cy="34111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71437" tIns="71437" rIns="71437" bIns="71437" anchor="ctr"/>
          <a:lstStyle/>
          <a:p>
            <a:pPr defTabSz="219075">
              <a:defRPr/>
            </a:pPr>
            <a:endParaRPr lang="es-ES" sz="1200">
              <a:solidFill>
                <a:schemeClr val="bg1">
                  <a:lumMod val="50000"/>
                </a:schemeClr>
              </a:solidFill>
              <a:latin typeface="Helvetica Light" charset="0"/>
              <a:cs typeface="Helvetica Light" charset="0"/>
              <a:sym typeface="Helvetica Light" charset="0"/>
            </a:endParaRPr>
          </a:p>
        </p:txBody>
      </p:sp>
      <p:sp>
        <p:nvSpPr>
          <p:cNvPr id="17421" name="AutoShape 13"/>
          <p:cNvSpPr>
            <a:spLocks/>
          </p:cNvSpPr>
          <p:nvPr/>
        </p:nvSpPr>
        <p:spPr bwMode="auto">
          <a:xfrm>
            <a:off x="6560940" y="3331195"/>
            <a:ext cx="341114" cy="34111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71437" tIns="71437" rIns="71437" bIns="71437" anchor="ctr"/>
          <a:lstStyle/>
          <a:p>
            <a:pPr defTabSz="219075">
              <a:defRPr/>
            </a:pPr>
            <a:endParaRPr lang="es-ES" sz="1200">
              <a:solidFill>
                <a:schemeClr val="bg1">
                  <a:lumMod val="50000"/>
                </a:schemeClr>
              </a:solidFill>
              <a:latin typeface="Helvetica Light" charset="0"/>
              <a:cs typeface="Helvetica Light" charset="0"/>
              <a:sym typeface="Helvetica Light" charset="0"/>
            </a:endParaRPr>
          </a:p>
        </p:txBody>
      </p:sp>
      <p:sp>
        <p:nvSpPr>
          <p:cNvPr id="17422" name="AutoShape 14"/>
          <p:cNvSpPr>
            <a:spLocks/>
          </p:cNvSpPr>
          <p:nvPr/>
        </p:nvSpPr>
        <p:spPr bwMode="auto">
          <a:xfrm>
            <a:off x="6556773" y="2713856"/>
            <a:ext cx="341114" cy="34170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71437" tIns="71437" rIns="71437" bIns="71437" anchor="ctr"/>
          <a:lstStyle/>
          <a:p>
            <a:pPr defTabSz="219075">
              <a:defRPr/>
            </a:pPr>
            <a:endParaRPr lang="es-ES" sz="1200">
              <a:solidFill>
                <a:schemeClr val="bg1">
                  <a:lumMod val="50000"/>
                </a:schemeClr>
              </a:solidFill>
              <a:latin typeface="Helvetica Light" charset="0"/>
              <a:cs typeface="Helvetica Light" charset="0"/>
              <a:sym typeface="Helvetica Light" charset="0"/>
            </a:endParaRPr>
          </a:p>
        </p:txBody>
      </p:sp>
      <p:sp>
        <p:nvSpPr>
          <p:cNvPr id="17423" name="AutoShape 15"/>
          <p:cNvSpPr>
            <a:spLocks/>
          </p:cNvSpPr>
          <p:nvPr/>
        </p:nvSpPr>
        <p:spPr bwMode="auto">
          <a:xfrm>
            <a:off x="2206229" y="3325241"/>
            <a:ext cx="341709" cy="341114"/>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71437" tIns="71437" rIns="71437" bIns="71437" anchor="ctr"/>
          <a:lstStyle/>
          <a:p>
            <a:pPr defTabSz="219075">
              <a:defRPr/>
            </a:pPr>
            <a:endParaRPr lang="es-ES" sz="1200">
              <a:solidFill>
                <a:schemeClr val="bg1">
                  <a:lumMod val="50000"/>
                </a:schemeClr>
              </a:solidFill>
              <a:latin typeface="Helvetica Light" charset="0"/>
              <a:cs typeface="Helvetica Light" charset="0"/>
              <a:sym typeface="Helvetica Light" charset="0"/>
            </a:endParaRPr>
          </a:p>
        </p:txBody>
      </p:sp>
      <p:sp>
        <p:nvSpPr>
          <p:cNvPr id="17424" name="AutoShape 16"/>
          <p:cNvSpPr>
            <a:spLocks/>
          </p:cNvSpPr>
          <p:nvPr/>
        </p:nvSpPr>
        <p:spPr bwMode="auto">
          <a:xfrm>
            <a:off x="6671668" y="3430017"/>
            <a:ext cx="122039" cy="122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chemeClr val="bg1">
                  <a:lumMod val="50000"/>
                </a:schemeClr>
              </a:solidFill>
              <a:effectLst>
                <a:outerShdw blurRad="38100" dist="38100" dir="2700000" algn="tl">
                  <a:srgbClr val="DDDDDD"/>
                </a:outerShdw>
              </a:effectLst>
              <a:cs typeface="Gill Sans" charset="0"/>
            </a:endParaRPr>
          </a:p>
        </p:txBody>
      </p:sp>
      <p:sp>
        <p:nvSpPr>
          <p:cNvPr id="17425" name="AutoShape 17"/>
          <p:cNvSpPr>
            <a:spLocks/>
          </p:cNvSpPr>
          <p:nvPr/>
        </p:nvSpPr>
        <p:spPr bwMode="auto">
          <a:xfrm>
            <a:off x="6668691" y="2815654"/>
            <a:ext cx="122634" cy="1226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chemeClr val="bg1">
                  <a:lumMod val="50000"/>
                </a:schemeClr>
              </a:solidFill>
              <a:effectLst>
                <a:outerShdw blurRad="38100" dist="38100" dir="2700000" algn="tl">
                  <a:srgbClr val="DDDDDD"/>
                </a:outerShdw>
              </a:effectLst>
              <a:cs typeface="Gill Sans" charset="0"/>
            </a:endParaRPr>
          </a:p>
        </p:txBody>
      </p:sp>
      <p:sp>
        <p:nvSpPr>
          <p:cNvPr id="17426" name="AutoShape 18"/>
          <p:cNvSpPr>
            <a:spLocks/>
          </p:cNvSpPr>
          <p:nvPr/>
        </p:nvSpPr>
        <p:spPr bwMode="auto">
          <a:xfrm>
            <a:off x="2318743" y="3421682"/>
            <a:ext cx="122634" cy="122634"/>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7"/>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600"/>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chemeClr val="bg1">
                  <a:lumMod val="50000"/>
                </a:schemeClr>
              </a:solidFill>
              <a:effectLst>
                <a:outerShdw blurRad="38100" dist="38100" dir="2700000" algn="tl">
                  <a:srgbClr val="DDDDDD"/>
                </a:outerShdw>
              </a:effectLst>
              <a:cs typeface="Gill Sans" charset="0"/>
            </a:endParaRPr>
          </a:p>
        </p:txBody>
      </p:sp>
      <p:sp>
        <p:nvSpPr>
          <p:cNvPr id="17427" name="AutoShape 19"/>
          <p:cNvSpPr>
            <a:spLocks/>
          </p:cNvSpPr>
          <p:nvPr/>
        </p:nvSpPr>
        <p:spPr bwMode="auto">
          <a:xfrm>
            <a:off x="2313385" y="2810297"/>
            <a:ext cx="122634" cy="1226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chemeClr val="bg1">
                  <a:lumMod val="50000"/>
                </a:schemeClr>
              </a:solidFill>
              <a:effectLst>
                <a:outerShdw blurRad="38100" dist="38100" dir="2700000" algn="tl">
                  <a:srgbClr val="DDDDDD"/>
                </a:outerShdw>
              </a:effectLst>
              <a:cs typeface="Gill Sans" charset="0"/>
            </a:endParaRPr>
          </a:p>
        </p:txBody>
      </p:sp>
      <p:sp>
        <p:nvSpPr>
          <p:cNvPr id="17428" name="AutoShape 20"/>
          <p:cNvSpPr>
            <a:spLocks/>
          </p:cNvSpPr>
          <p:nvPr/>
        </p:nvSpPr>
        <p:spPr bwMode="auto">
          <a:xfrm>
            <a:off x="4377334" y="3347268"/>
            <a:ext cx="341709" cy="34170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71437" tIns="71437" rIns="71437" bIns="71437" anchor="ctr"/>
          <a:lstStyle/>
          <a:p>
            <a:pPr defTabSz="219075">
              <a:defRPr/>
            </a:pPr>
            <a:endParaRPr lang="es-ES" sz="1200">
              <a:solidFill>
                <a:schemeClr val="bg1">
                  <a:lumMod val="50000"/>
                </a:schemeClr>
              </a:solidFill>
              <a:latin typeface="Helvetica Light" charset="0"/>
              <a:cs typeface="Helvetica Light" charset="0"/>
              <a:sym typeface="Helvetica Light" charset="0"/>
            </a:endParaRPr>
          </a:p>
        </p:txBody>
      </p:sp>
      <p:sp>
        <p:nvSpPr>
          <p:cNvPr id="17429" name="AutoShape 21"/>
          <p:cNvSpPr>
            <a:spLocks/>
          </p:cNvSpPr>
          <p:nvPr/>
        </p:nvSpPr>
        <p:spPr bwMode="auto">
          <a:xfrm>
            <a:off x="4492229" y="3459187"/>
            <a:ext cx="122634" cy="1226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chemeClr val="bg1">
                  <a:lumMod val="50000"/>
                </a:schemeClr>
              </a:solidFill>
              <a:effectLst>
                <a:outerShdw blurRad="38100" dist="38100" dir="2700000" algn="tl">
                  <a:srgbClr val="DDDDDD"/>
                </a:outerShdw>
              </a:effectLst>
              <a:cs typeface="Gill Sans" charset="0"/>
            </a:endParaRPr>
          </a:p>
        </p:txBody>
      </p:sp>
      <p:sp>
        <p:nvSpPr>
          <p:cNvPr id="17430" name="AutoShape 22"/>
          <p:cNvSpPr>
            <a:spLocks/>
          </p:cNvSpPr>
          <p:nvPr/>
        </p:nvSpPr>
        <p:spPr bwMode="auto">
          <a:xfrm>
            <a:off x="869753" y="2893045"/>
            <a:ext cx="1249561" cy="2863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chemeClr val="bg1">
                    <a:lumMod val="6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700" dirty="0" smtClean="0">
                <a:solidFill>
                  <a:schemeClr val="bg1">
                    <a:lumMod val="65000"/>
                  </a:schemeClr>
                </a:solidFill>
                <a:latin typeface="微软雅黑" pitchFamily="34" charset="-122"/>
                <a:ea typeface="微软雅黑" pitchFamily="34" charset="-122"/>
                <a:cs typeface="Lato" charset="0"/>
                <a:sym typeface="Lato" charset="0"/>
              </a:rPr>
              <a:t>文字</a:t>
            </a:r>
            <a:endParaRPr lang="es-ES" altLang="zh-CN" sz="800" dirty="0">
              <a:solidFill>
                <a:schemeClr val="bg1">
                  <a:lumMod val="65000"/>
                </a:schemeClr>
              </a:solidFill>
              <a:cs typeface="Gill Sans" charset="0"/>
            </a:endParaRPr>
          </a:p>
        </p:txBody>
      </p:sp>
      <p:sp>
        <p:nvSpPr>
          <p:cNvPr id="17431" name="AutoShape 23"/>
          <p:cNvSpPr>
            <a:spLocks/>
          </p:cNvSpPr>
          <p:nvPr/>
        </p:nvSpPr>
        <p:spPr bwMode="auto">
          <a:xfrm>
            <a:off x="855465" y="2713856"/>
            <a:ext cx="1249561" cy="164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输入你的</a:t>
            </a:r>
            <a:r>
              <a:rPr lang="zh-CN" altLang="en-US" sz="900" b="1" dirty="0" smtClean="0">
                <a:solidFill>
                  <a:schemeClr val="bg1">
                    <a:lumMod val="50000"/>
                  </a:schemeClr>
                </a:solidFill>
                <a:latin typeface="微软雅黑" pitchFamily="34" charset="-122"/>
                <a:ea typeface="微软雅黑" pitchFamily="34" charset="-122"/>
                <a:cs typeface="Lato" charset="0"/>
                <a:sym typeface="Lato" charset="0"/>
              </a:rPr>
              <a:t>标题内容</a:t>
            </a:r>
            <a:endParaRPr lang="zh-CN" altLang="en-US" sz="900" b="1" dirty="0">
              <a:solidFill>
                <a:schemeClr val="bg1">
                  <a:lumMod val="50000"/>
                </a:schemeClr>
              </a:solidFill>
              <a:latin typeface="微软雅黑" pitchFamily="34" charset="-122"/>
              <a:ea typeface="微软雅黑" pitchFamily="34" charset="-122"/>
              <a:cs typeface="Lato" charset="0"/>
              <a:sym typeface="Lato" charset="0"/>
            </a:endParaRPr>
          </a:p>
        </p:txBody>
      </p:sp>
      <p:sp>
        <p:nvSpPr>
          <p:cNvPr id="17432" name="AutoShape 24"/>
          <p:cNvSpPr>
            <a:spLocks/>
          </p:cNvSpPr>
          <p:nvPr/>
        </p:nvSpPr>
        <p:spPr bwMode="auto">
          <a:xfrm>
            <a:off x="869753" y="3467521"/>
            <a:ext cx="1249561" cy="2863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chemeClr val="bg1">
                    <a:lumMod val="65000"/>
                  </a:schemeClr>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altLang="zh-CN" sz="800" dirty="0">
              <a:solidFill>
                <a:schemeClr val="bg1">
                  <a:lumMod val="65000"/>
                </a:schemeClr>
              </a:solidFill>
              <a:cs typeface="Gill Sans" charset="0"/>
            </a:endParaRPr>
          </a:p>
        </p:txBody>
      </p:sp>
      <p:sp>
        <p:nvSpPr>
          <p:cNvPr id="17433" name="AutoShape 25"/>
          <p:cNvSpPr>
            <a:spLocks/>
          </p:cNvSpPr>
          <p:nvPr/>
        </p:nvSpPr>
        <p:spPr bwMode="auto">
          <a:xfrm>
            <a:off x="855465" y="3288332"/>
            <a:ext cx="1249561" cy="1649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输入你的标题</a:t>
            </a:r>
          </a:p>
        </p:txBody>
      </p:sp>
      <p:sp>
        <p:nvSpPr>
          <p:cNvPr id="17434" name="AutoShape 26"/>
          <p:cNvSpPr>
            <a:spLocks/>
          </p:cNvSpPr>
          <p:nvPr/>
        </p:nvSpPr>
        <p:spPr bwMode="auto">
          <a:xfrm>
            <a:off x="7041357" y="2893045"/>
            <a:ext cx="1249561" cy="2863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chemeClr val="bg1">
                    <a:lumMod val="65000"/>
                  </a:schemeClr>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altLang="zh-CN" sz="800" dirty="0">
              <a:solidFill>
                <a:schemeClr val="bg1">
                  <a:lumMod val="65000"/>
                </a:schemeClr>
              </a:solidFill>
              <a:cs typeface="Gill Sans" charset="0"/>
            </a:endParaRPr>
          </a:p>
        </p:txBody>
      </p:sp>
      <p:sp>
        <p:nvSpPr>
          <p:cNvPr id="17435" name="AutoShape 27"/>
          <p:cNvSpPr>
            <a:spLocks/>
          </p:cNvSpPr>
          <p:nvPr/>
        </p:nvSpPr>
        <p:spPr bwMode="auto">
          <a:xfrm>
            <a:off x="7027069" y="2713856"/>
            <a:ext cx="1249561" cy="164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输入你的标题</a:t>
            </a:r>
          </a:p>
        </p:txBody>
      </p:sp>
      <p:sp>
        <p:nvSpPr>
          <p:cNvPr id="17436" name="AutoShape 28"/>
          <p:cNvSpPr>
            <a:spLocks/>
          </p:cNvSpPr>
          <p:nvPr/>
        </p:nvSpPr>
        <p:spPr bwMode="auto">
          <a:xfrm>
            <a:off x="7041357" y="3467521"/>
            <a:ext cx="1249561" cy="2863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chemeClr val="bg1">
                    <a:lumMod val="65000"/>
                  </a:schemeClr>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altLang="zh-CN" sz="800" dirty="0">
              <a:solidFill>
                <a:schemeClr val="bg1">
                  <a:lumMod val="65000"/>
                </a:schemeClr>
              </a:solidFill>
              <a:cs typeface="Gill Sans" charset="0"/>
            </a:endParaRPr>
          </a:p>
        </p:txBody>
      </p:sp>
      <p:sp>
        <p:nvSpPr>
          <p:cNvPr id="17437" name="AutoShape 29"/>
          <p:cNvSpPr>
            <a:spLocks/>
          </p:cNvSpPr>
          <p:nvPr/>
        </p:nvSpPr>
        <p:spPr bwMode="auto">
          <a:xfrm>
            <a:off x="7027069" y="3288332"/>
            <a:ext cx="1249561" cy="1649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输入你的标题</a:t>
            </a:r>
          </a:p>
        </p:txBody>
      </p:sp>
      <p:sp>
        <p:nvSpPr>
          <p:cNvPr id="17438" name="AutoShape 30"/>
          <p:cNvSpPr>
            <a:spLocks/>
          </p:cNvSpPr>
          <p:nvPr/>
        </p:nvSpPr>
        <p:spPr bwMode="auto">
          <a:xfrm>
            <a:off x="3942756" y="3959845"/>
            <a:ext cx="1249561" cy="2863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lnSpc>
                <a:spcPct val="120000"/>
              </a:lnSpc>
              <a:spcBef>
                <a:spcPts val="638"/>
              </a:spcBef>
              <a:defRPr/>
            </a:pPr>
            <a:r>
              <a:rPr lang="zh-CN" altLang="en-US" sz="700" dirty="0">
                <a:solidFill>
                  <a:schemeClr val="bg1">
                    <a:lumMod val="65000"/>
                  </a:schemeClr>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altLang="zh-CN" sz="800" dirty="0">
              <a:solidFill>
                <a:schemeClr val="bg1">
                  <a:lumMod val="65000"/>
                </a:schemeClr>
              </a:solidFill>
              <a:cs typeface="Gill Sans" charset="0"/>
            </a:endParaRPr>
          </a:p>
        </p:txBody>
      </p:sp>
      <p:sp>
        <p:nvSpPr>
          <p:cNvPr id="17439" name="AutoShape 31"/>
          <p:cNvSpPr>
            <a:spLocks/>
          </p:cNvSpPr>
          <p:nvPr/>
        </p:nvSpPr>
        <p:spPr bwMode="auto">
          <a:xfrm>
            <a:off x="3928468" y="3780656"/>
            <a:ext cx="1249561" cy="164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输入你的标题</a:t>
            </a:r>
          </a:p>
        </p:txBody>
      </p:sp>
      <p:sp>
        <p:nvSpPr>
          <p:cNvPr id="17440" name="AutoShape 32"/>
          <p:cNvSpPr>
            <a:spLocks/>
          </p:cNvSpPr>
          <p:nvPr/>
        </p:nvSpPr>
        <p:spPr bwMode="auto">
          <a:xfrm>
            <a:off x="4464844" y="2371551"/>
            <a:ext cx="164306" cy="164902"/>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5"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128588">
              <a:defRPr/>
            </a:pPr>
            <a:endParaRPr lang="es-ES" sz="800">
              <a:solidFill>
                <a:schemeClr val="bg1">
                  <a:lumMod val="50000"/>
                </a:schemeClr>
              </a:solidFill>
              <a:effectLst>
                <a:outerShdw blurRad="38100" dist="38100" dir="2700000" algn="tl">
                  <a:srgbClr val="DDDDDD"/>
                </a:outerShdw>
              </a:effectLst>
              <a:cs typeface="Gill Sans" charset="0"/>
            </a:endParaRPr>
          </a:p>
        </p:txBody>
      </p:sp>
      <p:sp>
        <p:nvSpPr>
          <p:cNvPr id="3" name="Slide Number Placeholder 2"/>
          <p:cNvSpPr>
            <a:spLocks noGrp="1"/>
          </p:cNvSpPr>
          <p:nvPr>
            <p:ph type="sldNum" sz="quarter" idx="10"/>
          </p:nvPr>
        </p:nvSpPr>
        <p:spPr/>
        <p:txBody>
          <a:bodyPr/>
          <a:lstStyle/>
          <a:p>
            <a:pPr>
              <a:defRPr/>
            </a:pPr>
            <a:fld id="{D0993FB7-964D-674C-9E2F-5DC1EF245B97}" type="slidenum">
              <a:rPr lang="es-ES" smtClean="0"/>
              <a:pPr>
                <a:defRPr/>
              </a:pPr>
              <a:t>25</a:t>
            </a:fld>
            <a:endParaRPr lang="es-ES" sz="900"/>
          </a:p>
        </p:txBody>
      </p:sp>
      <p:sp>
        <p:nvSpPr>
          <p:cNvPr id="35"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6"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7" name="Rounded Rectangle 33"/>
          <p:cNvSpPr/>
          <p:nvPr/>
        </p:nvSpPr>
        <p:spPr>
          <a:xfrm>
            <a:off x="6478780"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8"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39" name="直接连接符 38"/>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40"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41"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42" name="矩形 41"/>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2271550368"/>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9" presetClass="entr" presetSubtype="0" fill="hold" nodeType="withEffect">
                                  <p:stCondLst>
                                    <p:cond delay="0"/>
                                  </p:stCondLst>
                                  <p:childTnLst>
                                    <p:set>
                                      <p:cBhvr>
                                        <p:cTn id="6" dur="1" fill="hold">
                                          <p:stCondLst>
                                            <p:cond delay="0"/>
                                          </p:stCondLst>
                                        </p:cTn>
                                        <p:tgtEl>
                                          <p:spTgt spid="17413"/>
                                        </p:tgtEl>
                                        <p:attrNameLst>
                                          <p:attrName>style.visibility</p:attrName>
                                        </p:attrNameLst>
                                      </p:cBhvr>
                                      <p:to>
                                        <p:strVal val="visible"/>
                                      </p:to>
                                    </p:set>
                                    <p:animEffect transition="in" filter="dissolve">
                                      <p:cBhvr>
                                        <p:cTn id="7" dur="500"/>
                                        <p:tgtEl>
                                          <p:spTgt spid="17413"/>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17410"/>
                                        </p:tgtEl>
                                        <p:attrNameLst>
                                          <p:attrName>style.visibility</p:attrName>
                                        </p:attrNameLst>
                                      </p:cBhvr>
                                      <p:to>
                                        <p:strVal val="visible"/>
                                      </p:to>
                                    </p:set>
                                    <p:animEffect transition="in" filter="dissolve">
                                      <p:cBhvr>
                                        <p:cTn id="11" dur="500"/>
                                        <p:tgtEl>
                                          <p:spTgt spid="17410"/>
                                        </p:tgtEl>
                                      </p:cBhvr>
                                    </p:animEffect>
                                  </p:childTnLst>
                                </p:cTn>
                              </p:par>
                            </p:childTnLst>
                          </p:cTn>
                        </p:par>
                        <p:par>
                          <p:cTn id="12" fill="hold" nodeType="afterGroup">
                            <p:stCondLst>
                              <p:cond delay="1000"/>
                            </p:stCondLst>
                            <p:childTnLst>
                              <p:par>
                                <p:cTn id="13" presetID="9" presetClass="entr" presetSubtype="0" fill="hold" nodeType="afterEffect">
                                  <p:stCondLst>
                                    <p:cond delay="0"/>
                                  </p:stCondLst>
                                  <p:childTnLst>
                                    <p:set>
                                      <p:cBhvr>
                                        <p:cTn id="14" dur="1" fill="hold">
                                          <p:stCondLst>
                                            <p:cond delay="0"/>
                                          </p:stCondLst>
                                        </p:cTn>
                                        <p:tgtEl>
                                          <p:spTgt spid="17411"/>
                                        </p:tgtEl>
                                        <p:attrNameLst>
                                          <p:attrName>style.visibility</p:attrName>
                                        </p:attrNameLst>
                                      </p:cBhvr>
                                      <p:to>
                                        <p:strVal val="visible"/>
                                      </p:to>
                                    </p:set>
                                    <p:animEffect transition="in" filter="dissolve">
                                      <p:cBhvr>
                                        <p:cTn id="15" dur="500"/>
                                        <p:tgtEl>
                                          <p:spTgt spid="17411"/>
                                        </p:tgtEl>
                                      </p:cBhvr>
                                    </p:animEffect>
                                  </p:childTnLst>
                                </p:cTn>
                              </p:par>
                            </p:childTnLst>
                          </p:cTn>
                        </p:par>
                        <p:par>
                          <p:cTn id="16" fill="hold" nodeType="afterGroup">
                            <p:stCondLst>
                              <p:cond delay="1500"/>
                            </p:stCondLst>
                            <p:childTnLst>
                              <p:par>
                                <p:cTn id="17" presetID="9" presetClass="entr" presetSubtype="0" fill="hold" nodeType="afterEffect">
                                  <p:stCondLst>
                                    <p:cond delay="0"/>
                                  </p:stCondLst>
                                  <p:childTnLst>
                                    <p:set>
                                      <p:cBhvr>
                                        <p:cTn id="18" dur="1" fill="hold">
                                          <p:stCondLst>
                                            <p:cond delay="0"/>
                                          </p:stCondLst>
                                        </p:cTn>
                                        <p:tgtEl>
                                          <p:spTgt spid="17412"/>
                                        </p:tgtEl>
                                        <p:attrNameLst>
                                          <p:attrName>style.visibility</p:attrName>
                                        </p:attrNameLst>
                                      </p:cBhvr>
                                      <p:to>
                                        <p:strVal val="visible"/>
                                      </p:to>
                                    </p:set>
                                    <p:animEffect transition="in" filter="dissolve">
                                      <p:cBhvr>
                                        <p:cTn id="19" dur="500"/>
                                        <p:tgtEl>
                                          <p:spTgt spid="1741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7419"/>
                                        </p:tgtEl>
                                        <p:attrNameLst>
                                          <p:attrName>style.visibility</p:attrName>
                                        </p:attrNameLst>
                                      </p:cBhvr>
                                      <p:to>
                                        <p:strVal val="visible"/>
                                      </p:to>
                                    </p:set>
                                    <p:animEffect transition="in" filter="wipe(down)">
                                      <p:cBhvr>
                                        <p:cTn id="23" dur="500"/>
                                        <p:tgtEl>
                                          <p:spTgt spid="17419"/>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7428"/>
                                        </p:tgtEl>
                                        <p:attrNameLst>
                                          <p:attrName>style.visibility</p:attrName>
                                        </p:attrNameLst>
                                      </p:cBhvr>
                                      <p:to>
                                        <p:strVal val="visible"/>
                                      </p:to>
                                    </p:set>
                                    <p:anim calcmode="lin" valueType="num">
                                      <p:cBhvr>
                                        <p:cTn id="27" dur="250" fill="hold"/>
                                        <p:tgtEl>
                                          <p:spTgt spid="17428"/>
                                        </p:tgtEl>
                                        <p:attrNameLst>
                                          <p:attrName>ppt_w</p:attrName>
                                        </p:attrNameLst>
                                      </p:cBhvr>
                                      <p:tavLst>
                                        <p:tav tm="0">
                                          <p:val>
                                            <p:fltVal val="0"/>
                                          </p:val>
                                        </p:tav>
                                        <p:tav tm="100000">
                                          <p:val>
                                            <p:strVal val="#ppt_w"/>
                                          </p:val>
                                        </p:tav>
                                      </p:tavLst>
                                    </p:anim>
                                    <p:anim calcmode="lin" valueType="num">
                                      <p:cBhvr>
                                        <p:cTn id="28" dur="250" fill="hold"/>
                                        <p:tgtEl>
                                          <p:spTgt spid="17428"/>
                                        </p:tgtEl>
                                        <p:attrNameLst>
                                          <p:attrName>ppt_h</p:attrName>
                                        </p:attrNameLst>
                                      </p:cBhvr>
                                      <p:tavLst>
                                        <p:tav tm="0">
                                          <p:val>
                                            <p:fltVal val="0"/>
                                          </p:val>
                                        </p:tav>
                                        <p:tav tm="100000">
                                          <p:val>
                                            <p:strVal val="#ppt_h"/>
                                          </p:val>
                                        </p:tav>
                                      </p:tavLst>
                                    </p:anim>
                                    <p:animEffect transition="in" filter="fade">
                                      <p:cBhvr>
                                        <p:cTn id="29" dur="250"/>
                                        <p:tgtEl>
                                          <p:spTgt spid="17428"/>
                                        </p:tgtEl>
                                      </p:cBhvr>
                                    </p:animEffect>
                                  </p:childTnLst>
                                </p:cTn>
                              </p:par>
                            </p:childTnLst>
                          </p:cTn>
                        </p:par>
                        <p:par>
                          <p:cTn id="30" fill="hold">
                            <p:stCondLst>
                              <p:cond delay="2750"/>
                            </p:stCondLst>
                            <p:childTnLst>
                              <p:par>
                                <p:cTn id="31" presetID="22" presetClass="entr" presetSubtype="4" fill="hold" grpId="0" nodeType="afterEffect">
                                  <p:stCondLst>
                                    <p:cond delay="0"/>
                                  </p:stCondLst>
                                  <p:childTnLst>
                                    <p:set>
                                      <p:cBhvr>
                                        <p:cTn id="32" dur="1" fill="hold">
                                          <p:stCondLst>
                                            <p:cond delay="0"/>
                                          </p:stCondLst>
                                        </p:cTn>
                                        <p:tgtEl>
                                          <p:spTgt spid="17429"/>
                                        </p:tgtEl>
                                        <p:attrNameLst>
                                          <p:attrName>style.visibility</p:attrName>
                                        </p:attrNameLst>
                                      </p:cBhvr>
                                      <p:to>
                                        <p:strVal val="visible"/>
                                      </p:to>
                                    </p:set>
                                    <p:animEffect transition="in" filter="wipe(down)">
                                      <p:cBhvr>
                                        <p:cTn id="33" dur="500"/>
                                        <p:tgtEl>
                                          <p:spTgt spid="17429"/>
                                        </p:tgtEl>
                                      </p:cBhvr>
                                    </p:animEffect>
                                  </p:childTnLst>
                                </p:cTn>
                              </p:par>
                            </p:childTnLst>
                          </p:cTn>
                        </p:par>
                        <p:par>
                          <p:cTn id="34" fill="hold">
                            <p:stCondLst>
                              <p:cond delay="3250"/>
                            </p:stCondLst>
                            <p:childTnLst>
                              <p:par>
                                <p:cTn id="35" presetID="22" presetClass="entr" presetSubtype="4" fill="hold" grpId="0" nodeType="afterEffect">
                                  <p:stCondLst>
                                    <p:cond delay="0"/>
                                  </p:stCondLst>
                                  <p:childTnLst>
                                    <p:set>
                                      <p:cBhvr>
                                        <p:cTn id="36" dur="1" fill="hold">
                                          <p:stCondLst>
                                            <p:cond delay="0"/>
                                          </p:stCondLst>
                                        </p:cTn>
                                        <p:tgtEl>
                                          <p:spTgt spid="17439"/>
                                        </p:tgtEl>
                                        <p:attrNameLst>
                                          <p:attrName>style.visibility</p:attrName>
                                        </p:attrNameLst>
                                      </p:cBhvr>
                                      <p:to>
                                        <p:strVal val="visible"/>
                                      </p:to>
                                    </p:set>
                                    <p:animEffect transition="in" filter="wipe(down)">
                                      <p:cBhvr>
                                        <p:cTn id="37" dur="500"/>
                                        <p:tgtEl>
                                          <p:spTgt spid="17439"/>
                                        </p:tgtEl>
                                      </p:cBhvr>
                                    </p:animEffect>
                                  </p:childTnLst>
                                </p:cTn>
                              </p:par>
                            </p:childTnLst>
                          </p:cTn>
                        </p:par>
                        <p:par>
                          <p:cTn id="38" fill="hold">
                            <p:stCondLst>
                              <p:cond delay="3750"/>
                            </p:stCondLst>
                            <p:childTnLst>
                              <p:par>
                                <p:cTn id="39" presetID="22" presetClass="entr" presetSubtype="4" fill="hold" grpId="0" nodeType="afterEffect">
                                  <p:stCondLst>
                                    <p:cond delay="0"/>
                                  </p:stCondLst>
                                  <p:childTnLst>
                                    <p:set>
                                      <p:cBhvr>
                                        <p:cTn id="40" dur="1" fill="hold">
                                          <p:stCondLst>
                                            <p:cond delay="0"/>
                                          </p:stCondLst>
                                        </p:cTn>
                                        <p:tgtEl>
                                          <p:spTgt spid="17438"/>
                                        </p:tgtEl>
                                        <p:attrNameLst>
                                          <p:attrName>style.visibility</p:attrName>
                                        </p:attrNameLst>
                                      </p:cBhvr>
                                      <p:to>
                                        <p:strVal val="visible"/>
                                      </p:to>
                                    </p:set>
                                    <p:animEffect transition="in" filter="wipe(down)">
                                      <p:cBhvr>
                                        <p:cTn id="41" dur="500"/>
                                        <p:tgtEl>
                                          <p:spTgt spid="17438"/>
                                        </p:tgtEl>
                                      </p:cBhvr>
                                    </p:animEffect>
                                  </p:childTnLst>
                                </p:cTn>
                              </p:par>
                            </p:childTnLst>
                          </p:cTn>
                        </p:par>
                        <p:par>
                          <p:cTn id="42" fill="hold">
                            <p:stCondLst>
                              <p:cond delay="4250"/>
                            </p:stCondLst>
                            <p:childTnLst>
                              <p:par>
                                <p:cTn id="43" presetID="22" presetClass="entr" presetSubtype="2" fill="hold" grpId="0" nodeType="afterEffect">
                                  <p:stCondLst>
                                    <p:cond delay="0"/>
                                  </p:stCondLst>
                                  <p:childTnLst>
                                    <p:set>
                                      <p:cBhvr>
                                        <p:cTn id="44" dur="1" fill="hold">
                                          <p:stCondLst>
                                            <p:cond delay="0"/>
                                          </p:stCondLst>
                                        </p:cTn>
                                        <p:tgtEl>
                                          <p:spTgt spid="17417"/>
                                        </p:tgtEl>
                                        <p:attrNameLst>
                                          <p:attrName>style.visibility</p:attrName>
                                        </p:attrNameLst>
                                      </p:cBhvr>
                                      <p:to>
                                        <p:strVal val="visible"/>
                                      </p:to>
                                    </p:set>
                                    <p:animEffect transition="in" filter="wipe(right)">
                                      <p:cBhvr>
                                        <p:cTn id="45" dur="500"/>
                                        <p:tgtEl>
                                          <p:spTgt spid="17417"/>
                                        </p:tgtEl>
                                      </p:cBhvr>
                                    </p:animEffect>
                                  </p:childTnLst>
                                </p:cTn>
                              </p:par>
                            </p:childTnLst>
                          </p:cTn>
                        </p:par>
                        <p:par>
                          <p:cTn id="46" fill="hold">
                            <p:stCondLst>
                              <p:cond delay="4750"/>
                            </p:stCondLst>
                            <p:childTnLst>
                              <p:par>
                                <p:cTn id="47" presetID="53" presetClass="entr" presetSubtype="16" fill="hold" grpId="0" nodeType="afterEffect">
                                  <p:stCondLst>
                                    <p:cond delay="0"/>
                                  </p:stCondLst>
                                  <p:childTnLst>
                                    <p:set>
                                      <p:cBhvr>
                                        <p:cTn id="48" dur="1" fill="hold">
                                          <p:stCondLst>
                                            <p:cond delay="0"/>
                                          </p:stCondLst>
                                        </p:cTn>
                                        <p:tgtEl>
                                          <p:spTgt spid="17423"/>
                                        </p:tgtEl>
                                        <p:attrNameLst>
                                          <p:attrName>style.visibility</p:attrName>
                                        </p:attrNameLst>
                                      </p:cBhvr>
                                      <p:to>
                                        <p:strVal val="visible"/>
                                      </p:to>
                                    </p:set>
                                    <p:anim calcmode="lin" valueType="num">
                                      <p:cBhvr>
                                        <p:cTn id="49" dur="250" fill="hold"/>
                                        <p:tgtEl>
                                          <p:spTgt spid="17423"/>
                                        </p:tgtEl>
                                        <p:attrNameLst>
                                          <p:attrName>ppt_w</p:attrName>
                                        </p:attrNameLst>
                                      </p:cBhvr>
                                      <p:tavLst>
                                        <p:tav tm="0">
                                          <p:val>
                                            <p:fltVal val="0"/>
                                          </p:val>
                                        </p:tav>
                                        <p:tav tm="100000">
                                          <p:val>
                                            <p:strVal val="#ppt_w"/>
                                          </p:val>
                                        </p:tav>
                                      </p:tavLst>
                                    </p:anim>
                                    <p:anim calcmode="lin" valueType="num">
                                      <p:cBhvr>
                                        <p:cTn id="50" dur="250" fill="hold"/>
                                        <p:tgtEl>
                                          <p:spTgt spid="17423"/>
                                        </p:tgtEl>
                                        <p:attrNameLst>
                                          <p:attrName>ppt_h</p:attrName>
                                        </p:attrNameLst>
                                      </p:cBhvr>
                                      <p:tavLst>
                                        <p:tav tm="0">
                                          <p:val>
                                            <p:fltVal val="0"/>
                                          </p:val>
                                        </p:tav>
                                        <p:tav tm="100000">
                                          <p:val>
                                            <p:strVal val="#ppt_h"/>
                                          </p:val>
                                        </p:tav>
                                      </p:tavLst>
                                    </p:anim>
                                    <p:animEffect transition="in" filter="fade">
                                      <p:cBhvr>
                                        <p:cTn id="51" dur="250"/>
                                        <p:tgtEl>
                                          <p:spTgt spid="17423"/>
                                        </p:tgtEl>
                                      </p:cBhvr>
                                    </p:animEffect>
                                  </p:childTnLst>
                                </p:cTn>
                              </p:par>
                            </p:childTnLst>
                          </p:cTn>
                        </p:par>
                        <p:par>
                          <p:cTn id="52" fill="hold">
                            <p:stCondLst>
                              <p:cond delay="5000"/>
                            </p:stCondLst>
                            <p:childTnLst>
                              <p:par>
                                <p:cTn id="53" presetID="22" presetClass="entr" presetSubtype="4" fill="hold" grpId="0" nodeType="afterEffect">
                                  <p:stCondLst>
                                    <p:cond delay="0"/>
                                  </p:stCondLst>
                                  <p:childTnLst>
                                    <p:set>
                                      <p:cBhvr>
                                        <p:cTn id="54" dur="1" fill="hold">
                                          <p:stCondLst>
                                            <p:cond delay="0"/>
                                          </p:stCondLst>
                                        </p:cTn>
                                        <p:tgtEl>
                                          <p:spTgt spid="17426"/>
                                        </p:tgtEl>
                                        <p:attrNameLst>
                                          <p:attrName>style.visibility</p:attrName>
                                        </p:attrNameLst>
                                      </p:cBhvr>
                                      <p:to>
                                        <p:strVal val="visible"/>
                                      </p:to>
                                    </p:set>
                                    <p:animEffect transition="in" filter="wipe(down)">
                                      <p:cBhvr>
                                        <p:cTn id="55" dur="500"/>
                                        <p:tgtEl>
                                          <p:spTgt spid="17426"/>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17433"/>
                                        </p:tgtEl>
                                        <p:attrNameLst>
                                          <p:attrName>style.visibility</p:attrName>
                                        </p:attrNameLst>
                                      </p:cBhvr>
                                      <p:to>
                                        <p:strVal val="visible"/>
                                      </p:to>
                                    </p:set>
                                    <p:animEffect transition="in" filter="fade">
                                      <p:cBhvr>
                                        <p:cTn id="59" dur="500"/>
                                        <p:tgtEl>
                                          <p:spTgt spid="17433"/>
                                        </p:tgtEl>
                                      </p:cBhvr>
                                    </p:animEffect>
                                  </p:childTnLst>
                                </p:cTn>
                              </p:par>
                            </p:childTnLst>
                          </p:cTn>
                        </p:par>
                        <p:par>
                          <p:cTn id="60" fill="hold">
                            <p:stCondLst>
                              <p:cond delay="6000"/>
                            </p:stCondLst>
                            <p:childTnLst>
                              <p:par>
                                <p:cTn id="61" presetID="9" presetClass="entr" presetSubtype="0" fill="hold" grpId="0" nodeType="afterEffect">
                                  <p:stCondLst>
                                    <p:cond delay="0"/>
                                  </p:stCondLst>
                                  <p:childTnLst>
                                    <p:set>
                                      <p:cBhvr>
                                        <p:cTn id="62" dur="1" fill="hold">
                                          <p:stCondLst>
                                            <p:cond delay="0"/>
                                          </p:stCondLst>
                                        </p:cTn>
                                        <p:tgtEl>
                                          <p:spTgt spid="17432"/>
                                        </p:tgtEl>
                                        <p:attrNameLst>
                                          <p:attrName>style.visibility</p:attrName>
                                        </p:attrNameLst>
                                      </p:cBhvr>
                                      <p:to>
                                        <p:strVal val="visible"/>
                                      </p:to>
                                    </p:set>
                                    <p:animEffect transition="in" filter="dissolve">
                                      <p:cBhvr>
                                        <p:cTn id="63" dur="500"/>
                                        <p:tgtEl>
                                          <p:spTgt spid="17432"/>
                                        </p:tgtEl>
                                      </p:cBhvr>
                                    </p:animEffect>
                                  </p:childTnLst>
                                </p:cTn>
                              </p:par>
                            </p:childTnLst>
                          </p:cTn>
                        </p:par>
                        <p:par>
                          <p:cTn id="64" fill="hold">
                            <p:stCondLst>
                              <p:cond delay="6500"/>
                            </p:stCondLst>
                            <p:childTnLst>
                              <p:par>
                                <p:cTn id="65" presetID="22" presetClass="entr" presetSubtype="4" fill="hold" grpId="0" nodeType="afterEffect">
                                  <p:stCondLst>
                                    <p:cond delay="0"/>
                                  </p:stCondLst>
                                  <p:childTnLst>
                                    <p:set>
                                      <p:cBhvr>
                                        <p:cTn id="66" dur="1" fill="hold">
                                          <p:stCondLst>
                                            <p:cond delay="0"/>
                                          </p:stCondLst>
                                        </p:cTn>
                                        <p:tgtEl>
                                          <p:spTgt spid="17418"/>
                                        </p:tgtEl>
                                        <p:attrNameLst>
                                          <p:attrName>style.visibility</p:attrName>
                                        </p:attrNameLst>
                                      </p:cBhvr>
                                      <p:to>
                                        <p:strVal val="visible"/>
                                      </p:to>
                                    </p:set>
                                    <p:animEffect transition="in" filter="wipe(down)">
                                      <p:cBhvr>
                                        <p:cTn id="67" dur="500"/>
                                        <p:tgtEl>
                                          <p:spTgt spid="17418"/>
                                        </p:tgtEl>
                                      </p:cBhvr>
                                    </p:animEffect>
                                  </p:childTnLst>
                                </p:cTn>
                              </p:par>
                            </p:childTnLst>
                          </p:cTn>
                        </p:par>
                        <p:par>
                          <p:cTn id="68" fill="hold">
                            <p:stCondLst>
                              <p:cond delay="7000"/>
                            </p:stCondLst>
                            <p:childTnLst>
                              <p:par>
                                <p:cTn id="69" presetID="53" presetClass="entr" presetSubtype="16" fill="hold" grpId="0" nodeType="afterEffect">
                                  <p:stCondLst>
                                    <p:cond delay="0"/>
                                  </p:stCondLst>
                                  <p:childTnLst>
                                    <p:set>
                                      <p:cBhvr>
                                        <p:cTn id="70" dur="1" fill="hold">
                                          <p:stCondLst>
                                            <p:cond delay="0"/>
                                          </p:stCondLst>
                                        </p:cTn>
                                        <p:tgtEl>
                                          <p:spTgt spid="17421"/>
                                        </p:tgtEl>
                                        <p:attrNameLst>
                                          <p:attrName>style.visibility</p:attrName>
                                        </p:attrNameLst>
                                      </p:cBhvr>
                                      <p:to>
                                        <p:strVal val="visible"/>
                                      </p:to>
                                    </p:set>
                                    <p:anim calcmode="lin" valueType="num">
                                      <p:cBhvr>
                                        <p:cTn id="71" dur="250" fill="hold"/>
                                        <p:tgtEl>
                                          <p:spTgt spid="17421"/>
                                        </p:tgtEl>
                                        <p:attrNameLst>
                                          <p:attrName>ppt_w</p:attrName>
                                        </p:attrNameLst>
                                      </p:cBhvr>
                                      <p:tavLst>
                                        <p:tav tm="0">
                                          <p:val>
                                            <p:fltVal val="0"/>
                                          </p:val>
                                        </p:tav>
                                        <p:tav tm="100000">
                                          <p:val>
                                            <p:strVal val="#ppt_w"/>
                                          </p:val>
                                        </p:tav>
                                      </p:tavLst>
                                    </p:anim>
                                    <p:anim calcmode="lin" valueType="num">
                                      <p:cBhvr>
                                        <p:cTn id="72" dur="250" fill="hold"/>
                                        <p:tgtEl>
                                          <p:spTgt spid="17421"/>
                                        </p:tgtEl>
                                        <p:attrNameLst>
                                          <p:attrName>ppt_h</p:attrName>
                                        </p:attrNameLst>
                                      </p:cBhvr>
                                      <p:tavLst>
                                        <p:tav tm="0">
                                          <p:val>
                                            <p:fltVal val="0"/>
                                          </p:val>
                                        </p:tav>
                                        <p:tav tm="100000">
                                          <p:val>
                                            <p:strVal val="#ppt_h"/>
                                          </p:val>
                                        </p:tav>
                                      </p:tavLst>
                                    </p:anim>
                                    <p:animEffect transition="in" filter="fade">
                                      <p:cBhvr>
                                        <p:cTn id="73" dur="250"/>
                                        <p:tgtEl>
                                          <p:spTgt spid="17421"/>
                                        </p:tgtEl>
                                      </p:cBhvr>
                                    </p:animEffect>
                                  </p:childTnLst>
                                </p:cTn>
                              </p:par>
                            </p:childTnLst>
                          </p:cTn>
                        </p:par>
                        <p:par>
                          <p:cTn id="74" fill="hold">
                            <p:stCondLst>
                              <p:cond delay="7250"/>
                            </p:stCondLst>
                            <p:childTnLst>
                              <p:par>
                                <p:cTn id="75" presetID="22" presetClass="entr" presetSubtype="4" fill="hold" grpId="0" nodeType="afterEffect">
                                  <p:stCondLst>
                                    <p:cond delay="0"/>
                                  </p:stCondLst>
                                  <p:childTnLst>
                                    <p:set>
                                      <p:cBhvr>
                                        <p:cTn id="76" dur="1" fill="hold">
                                          <p:stCondLst>
                                            <p:cond delay="0"/>
                                          </p:stCondLst>
                                        </p:cTn>
                                        <p:tgtEl>
                                          <p:spTgt spid="17424"/>
                                        </p:tgtEl>
                                        <p:attrNameLst>
                                          <p:attrName>style.visibility</p:attrName>
                                        </p:attrNameLst>
                                      </p:cBhvr>
                                      <p:to>
                                        <p:strVal val="visible"/>
                                      </p:to>
                                    </p:set>
                                    <p:animEffect transition="in" filter="wipe(down)">
                                      <p:cBhvr>
                                        <p:cTn id="77" dur="500"/>
                                        <p:tgtEl>
                                          <p:spTgt spid="17424"/>
                                        </p:tgtEl>
                                      </p:cBhvr>
                                    </p:animEffect>
                                  </p:childTnLst>
                                </p:cTn>
                              </p:par>
                            </p:childTnLst>
                          </p:cTn>
                        </p:par>
                        <p:par>
                          <p:cTn id="78" fill="hold">
                            <p:stCondLst>
                              <p:cond delay="7750"/>
                            </p:stCondLst>
                            <p:childTnLst>
                              <p:par>
                                <p:cTn id="79" presetID="10" presetClass="entr" presetSubtype="0" fill="hold" grpId="0" nodeType="afterEffect">
                                  <p:stCondLst>
                                    <p:cond delay="0"/>
                                  </p:stCondLst>
                                  <p:childTnLst>
                                    <p:set>
                                      <p:cBhvr>
                                        <p:cTn id="80" dur="1" fill="hold">
                                          <p:stCondLst>
                                            <p:cond delay="0"/>
                                          </p:stCondLst>
                                        </p:cTn>
                                        <p:tgtEl>
                                          <p:spTgt spid="17437"/>
                                        </p:tgtEl>
                                        <p:attrNameLst>
                                          <p:attrName>style.visibility</p:attrName>
                                        </p:attrNameLst>
                                      </p:cBhvr>
                                      <p:to>
                                        <p:strVal val="visible"/>
                                      </p:to>
                                    </p:set>
                                    <p:animEffect transition="in" filter="fade">
                                      <p:cBhvr>
                                        <p:cTn id="81" dur="500"/>
                                        <p:tgtEl>
                                          <p:spTgt spid="17437"/>
                                        </p:tgtEl>
                                      </p:cBhvr>
                                    </p:animEffect>
                                  </p:childTnLst>
                                </p:cTn>
                              </p:par>
                            </p:childTnLst>
                          </p:cTn>
                        </p:par>
                        <p:par>
                          <p:cTn id="82" fill="hold">
                            <p:stCondLst>
                              <p:cond delay="8250"/>
                            </p:stCondLst>
                            <p:childTnLst>
                              <p:par>
                                <p:cTn id="83" presetID="9" presetClass="entr" presetSubtype="0" fill="hold" grpId="0" nodeType="afterEffect">
                                  <p:stCondLst>
                                    <p:cond delay="0"/>
                                  </p:stCondLst>
                                  <p:childTnLst>
                                    <p:set>
                                      <p:cBhvr>
                                        <p:cTn id="84" dur="1" fill="hold">
                                          <p:stCondLst>
                                            <p:cond delay="0"/>
                                          </p:stCondLst>
                                        </p:cTn>
                                        <p:tgtEl>
                                          <p:spTgt spid="17436"/>
                                        </p:tgtEl>
                                        <p:attrNameLst>
                                          <p:attrName>style.visibility</p:attrName>
                                        </p:attrNameLst>
                                      </p:cBhvr>
                                      <p:to>
                                        <p:strVal val="visible"/>
                                      </p:to>
                                    </p:set>
                                    <p:animEffect transition="in" filter="dissolve">
                                      <p:cBhvr>
                                        <p:cTn id="85" dur="500"/>
                                        <p:tgtEl>
                                          <p:spTgt spid="17436"/>
                                        </p:tgtEl>
                                      </p:cBhvr>
                                    </p:animEffect>
                                  </p:childTnLst>
                                </p:cTn>
                              </p:par>
                            </p:childTnLst>
                          </p:cTn>
                        </p:par>
                        <p:par>
                          <p:cTn id="86" fill="hold">
                            <p:stCondLst>
                              <p:cond delay="8750"/>
                            </p:stCondLst>
                            <p:childTnLst>
                              <p:par>
                                <p:cTn id="87" presetID="22" presetClass="entr" presetSubtype="2" fill="hold" grpId="0" nodeType="afterEffect">
                                  <p:stCondLst>
                                    <p:cond delay="0"/>
                                  </p:stCondLst>
                                  <p:childTnLst>
                                    <p:set>
                                      <p:cBhvr>
                                        <p:cTn id="88" dur="1" fill="hold">
                                          <p:stCondLst>
                                            <p:cond delay="0"/>
                                          </p:stCondLst>
                                        </p:cTn>
                                        <p:tgtEl>
                                          <p:spTgt spid="17415"/>
                                        </p:tgtEl>
                                        <p:attrNameLst>
                                          <p:attrName>style.visibility</p:attrName>
                                        </p:attrNameLst>
                                      </p:cBhvr>
                                      <p:to>
                                        <p:strVal val="visible"/>
                                      </p:to>
                                    </p:set>
                                    <p:animEffect transition="in" filter="wipe(right)">
                                      <p:cBhvr>
                                        <p:cTn id="89" dur="500"/>
                                        <p:tgtEl>
                                          <p:spTgt spid="17415"/>
                                        </p:tgtEl>
                                      </p:cBhvr>
                                    </p:animEffect>
                                  </p:childTnLst>
                                </p:cTn>
                              </p:par>
                            </p:childTnLst>
                          </p:cTn>
                        </p:par>
                        <p:par>
                          <p:cTn id="90" fill="hold">
                            <p:stCondLst>
                              <p:cond delay="9250"/>
                            </p:stCondLst>
                            <p:childTnLst>
                              <p:par>
                                <p:cTn id="91" presetID="53" presetClass="entr" presetSubtype="16" fill="hold" grpId="0" nodeType="afterEffect">
                                  <p:stCondLst>
                                    <p:cond delay="0"/>
                                  </p:stCondLst>
                                  <p:childTnLst>
                                    <p:set>
                                      <p:cBhvr>
                                        <p:cTn id="92" dur="1" fill="hold">
                                          <p:stCondLst>
                                            <p:cond delay="0"/>
                                          </p:stCondLst>
                                        </p:cTn>
                                        <p:tgtEl>
                                          <p:spTgt spid="17420"/>
                                        </p:tgtEl>
                                        <p:attrNameLst>
                                          <p:attrName>style.visibility</p:attrName>
                                        </p:attrNameLst>
                                      </p:cBhvr>
                                      <p:to>
                                        <p:strVal val="visible"/>
                                      </p:to>
                                    </p:set>
                                    <p:anim calcmode="lin" valueType="num">
                                      <p:cBhvr>
                                        <p:cTn id="93" dur="250" fill="hold"/>
                                        <p:tgtEl>
                                          <p:spTgt spid="17420"/>
                                        </p:tgtEl>
                                        <p:attrNameLst>
                                          <p:attrName>ppt_w</p:attrName>
                                        </p:attrNameLst>
                                      </p:cBhvr>
                                      <p:tavLst>
                                        <p:tav tm="0">
                                          <p:val>
                                            <p:fltVal val="0"/>
                                          </p:val>
                                        </p:tav>
                                        <p:tav tm="100000">
                                          <p:val>
                                            <p:strVal val="#ppt_w"/>
                                          </p:val>
                                        </p:tav>
                                      </p:tavLst>
                                    </p:anim>
                                    <p:anim calcmode="lin" valueType="num">
                                      <p:cBhvr>
                                        <p:cTn id="94" dur="250" fill="hold"/>
                                        <p:tgtEl>
                                          <p:spTgt spid="17420"/>
                                        </p:tgtEl>
                                        <p:attrNameLst>
                                          <p:attrName>ppt_h</p:attrName>
                                        </p:attrNameLst>
                                      </p:cBhvr>
                                      <p:tavLst>
                                        <p:tav tm="0">
                                          <p:val>
                                            <p:fltVal val="0"/>
                                          </p:val>
                                        </p:tav>
                                        <p:tav tm="100000">
                                          <p:val>
                                            <p:strVal val="#ppt_h"/>
                                          </p:val>
                                        </p:tav>
                                      </p:tavLst>
                                    </p:anim>
                                    <p:animEffect transition="in" filter="fade">
                                      <p:cBhvr>
                                        <p:cTn id="95" dur="250"/>
                                        <p:tgtEl>
                                          <p:spTgt spid="17420"/>
                                        </p:tgtEl>
                                      </p:cBhvr>
                                    </p:animEffect>
                                  </p:childTnLst>
                                </p:cTn>
                              </p:par>
                            </p:childTnLst>
                          </p:cTn>
                        </p:par>
                        <p:par>
                          <p:cTn id="96" fill="hold">
                            <p:stCondLst>
                              <p:cond delay="9500"/>
                            </p:stCondLst>
                            <p:childTnLst>
                              <p:par>
                                <p:cTn id="97" presetID="22" presetClass="entr" presetSubtype="4" fill="hold" grpId="0" nodeType="afterEffect">
                                  <p:stCondLst>
                                    <p:cond delay="0"/>
                                  </p:stCondLst>
                                  <p:childTnLst>
                                    <p:set>
                                      <p:cBhvr>
                                        <p:cTn id="98" dur="1" fill="hold">
                                          <p:stCondLst>
                                            <p:cond delay="0"/>
                                          </p:stCondLst>
                                        </p:cTn>
                                        <p:tgtEl>
                                          <p:spTgt spid="17427"/>
                                        </p:tgtEl>
                                        <p:attrNameLst>
                                          <p:attrName>style.visibility</p:attrName>
                                        </p:attrNameLst>
                                      </p:cBhvr>
                                      <p:to>
                                        <p:strVal val="visible"/>
                                      </p:to>
                                    </p:set>
                                    <p:animEffect transition="in" filter="wipe(down)">
                                      <p:cBhvr>
                                        <p:cTn id="99" dur="500"/>
                                        <p:tgtEl>
                                          <p:spTgt spid="17427"/>
                                        </p:tgtEl>
                                      </p:cBhvr>
                                    </p:animEffect>
                                  </p:childTnLst>
                                </p:cTn>
                              </p:par>
                            </p:childTnLst>
                          </p:cTn>
                        </p:par>
                        <p:par>
                          <p:cTn id="100" fill="hold">
                            <p:stCondLst>
                              <p:cond delay="10000"/>
                            </p:stCondLst>
                            <p:childTnLst>
                              <p:par>
                                <p:cTn id="101" presetID="10" presetClass="entr" presetSubtype="0" fill="hold" grpId="0" nodeType="afterEffect">
                                  <p:stCondLst>
                                    <p:cond delay="0"/>
                                  </p:stCondLst>
                                  <p:childTnLst>
                                    <p:set>
                                      <p:cBhvr>
                                        <p:cTn id="102" dur="1" fill="hold">
                                          <p:stCondLst>
                                            <p:cond delay="0"/>
                                          </p:stCondLst>
                                        </p:cTn>
                                        <p:tgtEl>
                                          <p:spTgt spid="17431"/>
                                        </p:tgtEl>
                                        <p:attrNameLst>
                                          <p:attrName>style.visibility</p:attrName>
                                        </p:attrNameLst>
                                      </p:cBhvr>
                                      <p:to>
                                        <p:strVal val="visible"/>
                                      </p:to>
                                    </p:set>
                                    <p:animEffect transition="in" filter="fade">
                                      <p:cBhvr>
                                        <p:cTn id="103" dur="500"/>
                                        <p:tgtEl>
                                          <p:spTgt spid="17431"/>
                                        </p:tgtEl>
                                      </p:cBhvr>
                                    </p:animEffect>
                                  </p:childTnLst>
                                </p:cTn>
                              </p:par>
                            </p:childTnLst>
                          </p:cTn>
                        </p:par>
                        <p:par>
                          <p:cTn id="104" fill="hold">
                            <p:stCondLst>
                              <p:cond delay="10500"/>
                            </p:stCondLst>
                            <p:childTnLst>
                              <p:par>
                                <p:cTn id="105" presetID="9" presetClass="entr" presetSubtype="0" fill="hold" grpId="0" nodeType="afterEffect">
                                  <p:stCondLst>
                                    <p:cond delay="0"/>
                                  </p:stCondLst>
                                  <p:childTnLst>
                                    <p:set>
                                      <p:cBhvr>
                                        <p:cTn id="106" dur="1" fill="hold">
                                          <p:stCondLst>
                                            <p:cond delay="0"/>
                                          </p:stCondLst>
                                        </p:cTn>
                                        <p:tgtEl>
                                          <p:spTgt spid="17430"/>
                                        </p:tgtEl>
                                        <p:attrNameLst>
                                          <p:attrName>style.visibility</p:attrName>
                                        </p:attrNameLst>
                                      </p:cBhvr>
                                      <p:to>
                                        <p:strVal val="visible"/>
                                      </p:to>
                                    </p:set>
                                    <p:animEffect transition="in" filter="dissolve">
                                      <p:cBhvr>
                                        <p:cTn id="107" dur="500"/>
                                        <p:tgtEl>
                                          <p:spTgt spid="17430"/>
                                        </p:tgtEl>
                                      </p:cBhvr>
                                    </p:animEffect>
                                  </p:childTnLst>
                                </p:cTn>
                              </p:par>
                            </p:childTnLst>
                          </p:cTn>
                        </p:par>
                        <p:par>
                          <p:cTn id="108" fill="hold">
                            <p:stCondLst>
                              <p:cond delay="11000"/>
                            </p:stCondLst>
                            <p:childTnLst>
                              <p:par>
                                <p:cTn id="109" presetID="22" presetClass="entr" presetSubtype="4" fill="hold" grpId="0" nodeType="afterEffect">
                                  <p:stCondLst>
                                    <p:cond delay="0"/>
                                  </p:stCondLst>
                                  <p:childTnLst>
                                    <p:set>
                                      <p:cBhvr>
                                        <p:cTn id="110" dur="1" fill="hold">
                                          <p:stCondLst>
                                            <p:cond delay="0"/>
                                          </p:stCondLst>
                                        </p:cTn>
                                        <p:tgtEl>
                                          <p:spTgt spid="17416"/>
                                        </p:tgtEl>
                                        <p:attrNameLst>
                                          <p:attrName>style.visibility</p:attrName>
                                        </p:attrNameLst>
                                      </p:cBhvr>
                                      <p:to>
                                        <p:strVal val="visible"/>
                                      </p:to>
                                    </p:set>
                                    <p:animEffect transition="in" filter="wipe(down)">
                                      <p:cBhvr>
                                        <p:cTn id="111" dur="500"/>
                                        <p:tgtEl>
                                          <p:spTgt spid="17416"/>
                                        </p:tgtEl>
                                      </p:cBhvr>
                                    </p:animEffect>
                                  </p:childTnLst>
                                </p:cTn>
                              </p:par>
                            </p:childTnLst>
                          </p:cTn>
                        </p:par>
                        <p:par>
                          <p:cTn id="112" fill="hold">
                            <p:stCondLst>
                              <p:cond delay="11500"/>
                            </p:stCondLst>
                            <p:childTnLst>
                              <p:par>
                                <p:cTn id="113" presetID="53" presetClass="entr" presetSubtype="16" fill="hold" grpId="0" nodeType="afterEffect">
                                  <p:stCondLst>
                                    <p:cond delay="0"/>
                                  </p:stCondLst>
                                  <p:childTnLst>
                                    <p:set>
                                      <p:cBhvr>
                                        <p:cTn id="114" dur="1" fill="hold">
                                          <p:stCondLst>
                                            <p:cond delay="0"/>
                                          </p:stCondLst>
                                        </p:cTn>
                                        <p:tgtEl>
                                          <p:spTgt spid="17422"/>
                                        </p:tgtEl>
                                        <p:attrNameLst>
                                          <p:attrName>style.visibility</p:attrName>
                                        </p:attrNameLst>
                                      </p:cBhvr>
                                      <p:to>
                                        <p:strVal val="visible"/>
                                      </p:to>
                                    </p:set>
                                    <p:anim calcmode="lin" valueType="num">
                                      <p:cBhvr>
                                        <p:cTn id="115" dur="250" fill="hold"/>
                                        <p:tgtEl>
                                          <p:spTgt spid="17422"/>
                                        </p:tgtEl>
                                        <p:attrNameLst>
                                          <p:attrName>ppt_w</p:attrName>
                                        </p:attrNameLst>
                                      </p:cBhvr>
                                      <p:tavLst>
                                        <p:tav tm="0">
                                          <p:val>
                                            <p:fltVal val="0"/>
                                          </p:val>
                                        </p:tav>
                                        <p:tav tm="100000">
                                          <p:val>
                                            <p:strVal val="#ppt_w"/>
                                          </p:val>
                                        </p:tav>
                                      </p:tavLst>
                                    </p:anim>
                                    <p:anim calcmode="lin" valueType="num">
                                      <p:cBhvr>
                                        <p:cTn id="116" dur="250" fill="hold"/>
                                        <p:tgtEl>
                                          <p:spTgt spid="17422"/>
                                        </p:tgtEl>
                                        <p:attrNameLst>
                                          <p:attrName>ppt_h</p:attrName>
                                        </p:attrNameLst>
                                      </p:cBhvr>
                                      <p:tavLst>
                                        <p:tav tm="0">
                                          <p:val>
                                            <p:fltVal val="0"/>
                                          </p:val>
                                        </p:tav>
                                        <p:tav tm="100000">
                                          <p:val>
                                            <p:strVal val="#ppt_h"/>
                                          </p:val>
                                        </p:tav>
                                      </p:tavLst>
                                    </p:anim>
                                    <p:animEffect transition="in" filter="fade">
                                      <p:cBhvr>
                                        <p:cTn id="117" dur="250"/>
                                        <p:tgtEl>
                                          <p:spTgt spid="17422"/>
                                        </p:tgtEl>
                                      </p:cBhvr>
                                    </p:animEffect>
                                  </p:childTnLst>
                                </p:cTn>
                              </p:par>
                            </p:childTnLst>
                          </p:cTn>
                        </p:par>
                        <p:par>
                          <p:cTn id="118" fill="hold">
                            <p:stCondLst>
                              <p:cond delay="11750"/>
                            </p:stCondLst>
                            <p:childTnLst>
                              <p:par>
                                <p:cTn id="119" presetID="22" presetClass="entr" presetSubtype="4" fill="hold" grpId="0" nodeType="afterEffect">
                                  <p:stCondLst>
                                    <p:cond delay="0"/>
                                  </p:stCondLst>
                                  <p:childTnLst>
                                    <p:set>
                                      <p:cBhvr>
                                        <p:cTn id="120" dur="1" fill="hold">
                                          <p:stCondLst>
                                            <p:cond delay="0"/>
                                          </p:stCondLst>
                                        </p:cTn>
                                        <p:tgtEl>
                                          <p:spTgt spid="17425"/>
                                        </p:tgtEl>
                                        <p:attrNameLst>
                                          <p:attrName>style.visibility</p:attrName>
                                        </p:attrNameLst>
                                      </p:cBhvr>
                                      <p:to>
                                        <p:strVal val="visible"/>
                                      </p:to>
                                    </p:set>
                                    <p:animEffect transition="in" filter="wipe(down)">
                                      <p:cBhvr>
                                        <p:cTn id="121" dur="500"/>
                                        <p:tgtEl>
                                          <p:spTgt spid="17425"/>
                                        </p:tgtEl>
                                      </p:cBhvr>
                                    </p:animEffect>
                                  </p:childTnLst>
                                </p:cTn>
                              </p:par>
                            </p:childTnLst>
                          </p:cTn>
                        </p:par>
                        <p:par>
                          <p:cTn id="122" fill="hold">
                            <p:stCondLst>
                              <p:cond delay="12250"/>
                            </p:stCondLst>
                            <p:childTnLst>
                              <p:par>
                                <p:cTn id="123" presetID="10" presetClass="entr" presetSubtype="0" fill="hold" grpId="0" nodeType="afterEffect">
                                  <p:stCondLst>
                                    <p:cond delay="0"/>
                                  </p:stCondLst>
                                  <p:childTnLst>
                                    <p:set>
                                      <p:cBhvr>
                                        <p:cTn id="124" dur="1" fill="hold">
                                          <p:stCondLst>
                                            <p:cond delay="0"/>
                                          </p:stCondLst>
                                        </p:cTn>
                                        <p:tgtEl>
                                          <p:spTgt spid="17435"/>
                                        </p:tgtEl>
                                        <p:attrNameLst>
                                          <p:attrName>style.visibility</p:attrName>
                                        </p:attrNameLst>
                                      </p:cBhvr>
                                      <p:to>
                                        <p:strVal val="visible"/>
                                      </p:to>
                                    </p:set>
                                    <p:animEffect transition="in" filter="fade">
                                      <p:cBhvr>
                                        <p:cTn id="125" dur="500"/>
                                        <p:tgtEl>
                                          <p:spTgt spid="17435"/>
                                        </p:tgtEl>
                                      </p:cBhvr>
                                    </p:animEffect>
                                  </p:childTnLst>
                                </p:cTn>
                              </p:par>
                            </p:childTnLst>
                          </p:cTn>
                        </p:par>
                        <p:par>
                          <p:cTn id="126" fill="hold">
                            <p:stCondLst>
                              <p:cond delay="12750"/>
                            </p:stCondLst>
                            <p:childTnLst>
                              <p:par>
                                <p:cTn id="127" presetID="9" presetClass="entr" presetSubtype="0" fill="hold" grpId="0" nodeType="afterEffect">
                                  <p:stCondLst>
                                    <p:cond delay="0"/>
                                  </p:stCondLst>
                                  <p:childTnLst>
                                    <p:set>
                                      <p:cBhvr>
                                        <p:cTn id="128" dur="1" fill="hold">
                                          <p:stCondLst>
                                            <p:cond delay="0"/>
                                          </p:stCondLst>
                                        </p:cTn>
                                        <p:tgtEl>
                                          <p:spTgt spid="17434"/>
                                        </p:tgtEl>
                                        <p:attrNameLst>
                                          <p:attrName>style.visibility</p:attrName>
                                        </p:attrNameLst>
                                      </p:cBhvr>
                                      <p:to>
                                        <p:strVal val="visible"/>
                                      </p:to>
                                    </p:set>
                                    <p:animEffect transition="in" filter="dissolve">
                                      <p:cBhvr>
                                        <p:cTn id="129" dur="500"/>
                                        <p:tgtEl>
                                          <p:spTgt spid="17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5" grpId="0" animBg="1"/>
      <p:bldP spid="17416" grpId="0" animBg="1"/>
      <p:bldP spid="17417" grpId="0" animBg="1"/>
      <p:bldP spid="17418" grpId="0" animBg="1"/>
      <p:bldP spid="17419" grpId="0" animBg="1"/>
      <p:bldP spid="17420" grpId="0" animBg="1"/>
      <p:bldP spid="17421" grpId="0" animBg="1"/>
      <p:bldP spid="17422" grpId="0" animBg="1"/>
      <p:bldP spid="17423" grpId="0" animBg="1"/>
      <p:bldP spid="17424" grpId="0" animBg="1"/>
      <p:bldP spid="17425" grpId="0" animBg="1"/>
      <p:bldP spid="17426" grpId="0" animBg="1"/>
      <p:bldP spid="17427" grpId="0" animBg="1"/>
      <p:bldP spid="17428" grpId="0" animBg="1"/>
      <p:bldP spid="17429" grpId="0" animBg="1"/>
      <p:bldP spid="17430" grpId="0"/>
      <p:bldP spid="17431" grpId="0"/>
      <p:bldP spid="17432" grpId="0"/>
      <p:bldP spid="17433" grpId="0"/>
      <p:bldP spid="17434" grpId="0"/>
      <p:bldP spid="17435" grpId="0"/>
      <p:bldP spid="17436" grpId="0"/>
      <p:bldP spid="17437" grpId="0"/>
      <p:bldP spid="17438" grpId="0"/>
      <p:bldP spid="1743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22"/>
          <p:cNvSpPr>
            <a:spLocks/>
          </p:cNvSpPr>
          <p:nvPr/>
        </p:nvSpPr>
        <p:spPr bwMode="auto">
          <a:xfrm>
            <a:off x="0" y="0"/>
            <a:ext cx="4552950" cy="5160169"/>
          </a:xfrm>
          <a:custGeom>
            <a:avLst/>
            <a:gdLst>
              <a:gd name="T0" fmla="*/ 0 w 6071317"/>
              <a:gd name="T1" fmla="*/ 0 h 6858000"/>
              <a:gd name="T2" fmla="*/ 4102435 w 6071317"/>
              <a:gd name="T3" fmla="*/ 0 h 6858000"/>
              <a:gd name="T4" fmla="*/ 6071317 w 6071317"/>
              <a:gd name="T5" fmla="*/ 3429000 h 6858000"/>
              <a:gd name="T6" fmla="*/ 4102435 w 6071317"/>
              <a:gd name="T7" fmla="*/ 6858000 h 6858000"/>
              <a:gd name="T8" fmla="*/ 0 w 6071317"/>
              <a:gd name="T9" fmla="*/ 6858000 h 6858000"/>
              <a:gd name="T10" fmla="*/ 0 w 6071317"/>
              <a:gd name="T11" fmla="*/ 0 h 6858000"/>
            </a:gdLst>
            <a:ahLst/>
            <a:cxnLst>
              <a:cxn ang="0">
                <a:pos x="T0" y="T1"/>
              </a:cxn>
              <a:cxn ang="0">
                <a:pos x="T2" y="T3"/>
              </a:cxn>
              <a:cxn ang="0">
                <a:pos x="T4" y="T5"/>
              </a:cxn>
              <a:cxn ang="0">
                <a:pos x="T6" y="T7"/>
              </a:cxn>
              <a:cxn ang="0">
                <a:pos x="T8" y="T9"/>
              </a:cxn>
              <a:cxn ang="0">
                <a:pos x="T10" y="T11"/>
              </a:cxn>
            </a:cxnLst>
            <a:rect l="0" t="0" r="r" b="b"/>
            <a:pathLst>
              <a:path w="6071317" h="6858000">
                <a:moveTo>
                  <a:pt x="0" y="0"/>
                </a:moveTo>
                <a:lnTo>
                  <a:pt x="4102435" y="0"/>
                </a:lnTo>
                <a:lnTo>
                  <a:pt x="6071317" y="3429000"/>
                </a:lnTo>
                <a:lnTo>
                  <a:pt x="4102435" y="6858000"/>
                </a:lnTo>
                <a:lnTo>
                  <a:pt x="0" y="6858000"/>
                </a:lnTo>
                <a:lnTo>
                  <a:pt x="0" y="0"/>
                </a:lnTo>
                <a:close/>
              </a:path>
            </a:pathLst>
          </a:custGeom>
          <a:solidFill>
            <a:srgbClr val="FF0066"/>
          </a:solidFill>
          <a:ln>
            <a:noFill/>
          </a:ln>
          <a:extLst/>
        </p:spPr>
        <p:txBody>
          <a:bodyPr lIns="68580" tIns="34290" rIns="68580" bIns="34290" anchor="ctr"/>
          <a:lstStyle/>
          <a:p>
            <a:endParaRPr lang="zh-CN" altLang="en-US"/>
          </a:p>
        </p:txBody>
      </p:sp>
      <p:sp>
        <p:nvSpPr>
          <p:cNvPr id="8" name="矩形 15"/>
          <p:cNvSpPr>
            <a:spLocks noChangeArrowheads="1"/>
          </p:cNvSpPr>
          <p:nvPr/>
        </p:nvSpPr>
        <p:spPr bwMode="auto">
          <a:xfrm>
            <a:off x="5138738" y="2211710"/>
            <a:ext cx="3011081"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800" b="1" dirty="0" smtClean="0">
                <a:latin typeface="微软雅黑" pitchFamily="34" charset="-122"/>
                <a:ea typeface="微软雅黑" pitchFamily="34" charset="-122"/>
              </a:rPr>
              <a:t>点击添加文字内容</a:t>
            </a:r>
            <a:endParaRPr lang="zh-CN" altLang="en-US" sz="2800" b="1" dirty="0">
              <a:latin typeface="微软雅黑" pitchFamily="34" charset="-122"/>
              <a:ea typeface="微软雅黑" pitchFamily="34" charset="-122"/>
            </a:endParaRPr>
          </a:p>
        </p:txBody>
      </p:sp>
      <p:sp>
        <p:nvSpPr>
          <p:cNvPr id="9" name="矩形 18"/>
          <p:cNvSpPr>
            <a:spLocks noChangeArrowheads="1"/>
          </p:cNvSpPr>
          <p:nvPr/>
        </p:nvSpPr>
        <p:spPr bwMode="auto">
          <a:xfrm>
            <a:off x="5217319" y="2752428"/>
            <a:ext cx="3489722"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20000"/>
              </a:lnSpc>
              <a:spcBef>
                <a:spcPct val="20000"/>
              </a:spcBef>
              <a:buFont typeface="Arial" pitchFamily="34" charset="0"/>
              <a:buNone/>
            </a:pPr>
            <a:r>
              <a:rPr lang="zh-CN" altLang="en-US" sz="1100" dirty="0">
                <a:solidFill>
                  <a:srgbClr val="000000"/>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100" dirty="0">
              <a:solidFill>
                <a:srgbClr val="000000"/>
              </a:solidFill>
              <a:latin typeface="微软雅黑" pitchFamily="34" charset="-122"/>
              <a:ea typeface="微软雅黑" pitchFamily="34" charset="-122"/>
              <a:sym typeface="Arial" pitchFamily="34" charset="0"/>
            </a:endParaRPr>
          </a:p>
        </p:txBody>
      </p:sp>
      <p:cxnSp>
        <p:nvCxnSpPr>
          <p:cNvPr id="10" name="直接连接符 18"/>
          <p:cNvCxnSpPr>
            <a:cxnSpLocks noChangeShapeType="1"/>
          </p:cNvCxnSpPr>
          <p:nvPr/>
        </p:nvCxnSpPr>
        <p:spPr bwMode="auto">
          <a:xfrm>
            <a:off x="5160169" y="2697659"/>
            <a:ext cx="3514725" cy="0"/>
          </a:xfrm>
          <a:prstGeom prst="line">
            <a:avLst/>
          </a:prstGeom>
          <a:noFill/>
          <a:ln w="6350" cmpd="sng">
            <a:solidFill>
              <a:srgbClr val="0D0D0D"/>
            </a:solidFill>
            <a:round/>
            <a:headEnd/>
            <a:tailEnd/>
          </a:ln>
          <a:extLst>
            <a:ext uri="{909E8E84-426E-40DD-AFC4-6F175D3DCCD1}">
              <a14:hiddenFill xmlns:a14="http://schemas.microsoft.com/office/drawing/2010/main">
                <a:noFill/>
              </a14:hiddenFill>
            </a:ext>
          </a:extLst>
        </p:spPr>
      </p:cxnSp>
      <p:pic>
        <p:nvPicPr>
          <p:cNvPr id="11" name="图片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4457700" cy="5160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椭圆 12"/>
          <p:cNvSpPr>
            <a:spLocks noChangeArrowheads="1"/>
          </p:cNvSpPr>
          <p:nvPr/>
        </p:nvSpPr>
        <p:spPr bwMode="auto">
          <a:xfrm>
            <a:off x="4086225" y="2125266"/>
            <a:ext cx="891779" cy="891778"/>
          </a:xfrm>
          <a:prstGeom prst="ellipse">
            <a:avLst/>
          </a:prstGeom>
          <a:solidFill>
            <a:srgbClr val="FF0000"/>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13" name="矩形 13"/>
          <p:cNvSpPr>
            <a:spLocks noChangeArrowheads="1"/>
          </p:cNvSpPr>
          <p:nvPr/>
        </p:nvSpPr>
        <p:spPr bwMode="auto">
          <a:xfrm>
            <a:off x="4275535" y="2160985"/>
            <a:ext cx="596503" cy="83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5000" b="1" dirty="0">
                <a:solidFill>
                  <a:schemeClr val="bg1"/>
                </a:solidFill>
                <a:latin typeface="微软雅黑" pitchFamily="34" charset="-122"/>
                <a:ea typeface="微软雅黑" pitchFamily="34" charset="-122"/>
              </a:rPr>
              <a:t>5</a:t>
            </a:r>
            <a:endParaRPr lang="zh-CN" altLang="en-US" sz="5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603394426"/>
      </p:ext>
    </p:extLst>
  </p:cSld>
  <p:clrMapOvr>
    <a:masterClrMapping/>
  </p:clrMapOvr>
  <mc:AlternateContent xmlns:mc="http://schemas.openxmlformats.org/markup-compatibility/2006" xmlns:p14="http://schemas.microsoft.com/office/powerpoint/2010/main">
    <mc:Choice Requires="p14">
      <p:transition spd="slow" p14:dur="2500" advClick="0" advTm="6000">
        <p:checker/>
      </p:transition>
    </mc:Choice>
    <mc:Fallback xmlns="">
      <p:transition spd="slow" advClick="0" advTm="6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trips(downRigh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2" grpId="0" animBg="1"/>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27</a:t>
            </a:fld>
            <a:endParaRPr lang="es-ES" sz="900"/>
          </a:p>
        </p:txBody>
      </p:sp>
      <p:sp>
        <p:nvSpPr>
          <p:cNvPr id="3" name="矩形 2"/>
          <p:cNvSpPr/>
          <p:nvPr/>
        </p:nvSpPr>
        <p:spPr>
          <a:xfrm>
            <a:off x="611560" y="3842048"/>
            <a:ext cx="1537251" cy="764241"/>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schemeClr>
              </a:solidFill>
            </a:endParaRPr>
          </a:p>
        </p:txBody>
      </p:sp>
      <p:sp>
        <p:nvSpPr>
          <p:cNvPr id="4" name="矩形 3"/>
          <p:cNvSpPr/>
          <p:nvPr/>
        </p:nvSpPr>
        <p:spPr>
          <a:xfrm>
            <a:off x="2207467" y="3587302"/>
            <a:ext cx="1537251" cy="1018988"/>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 name="矩形 4"/>
          <p:cNvSpPr/>
          <p:nvPr/>
        </p:nvSpPr>
        <p:spPr>
          <a:xfrm>
            <a:off x="3803374" y="3247639"/>
            <a:ext cx="1537251" cy="1358651"/>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schemeClr>
              </a:solidFill>
            </a:endParaRPr>
          </a:p>
        </p:txBody>
      </p:sp>
      <p:sp>
        <p:nvSpPr>
          <p:cNvPr id="6" name="矩形 5"/>
          <p:cNvSpPr/>
          <p:nvPr/>
        </p:nvSpPr>
        <p:spPr>
          <a:xfrm>
            <a:off x="5399281" y="2964587"/>
            <a:ext cx="1537251" cy="1641703"/>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schemeClr>
              </a:solidFill>
            </a:endParaRPr>
          </a:p>
        </p:txBody>
      </p:sp>
      <p:sp>
        <p:nvSpPr>
          <p:cNvPr id="7" name="矩形 55"/>
          <p:cNvSpPr/>
          <p:nvPr/>
        </p:nvSpPr>
        <p:spPr>
          <a:xfrm>
            <a:off x="769827" y="3292862"/>
            <a:ext cx="1458550" cy="507831"/>
          </a:xfrm>
          <a:prstGeom prst="rect">
            <a:avLst/>
          </a:prstGeom>
        </p:spPr>
        <p:txBody>
          <a:bodyPr wrap="square">
            <a:spAutoFit/>
          </a:bodyPr>
          <a:lstStyle/>
          <a:p>
            <a:pPr algn="ctr"/>
            <a:r>
              <a:rPr lang="zh-CN" altLang="en-US" sz="900" dirty="0">
                <a:solidFill>
                  <a:schemeClr val="tx1">
                    <a:lumMod val="75000"/>
                  </a:schemeClr>
                </a:solidFill>
                <a:latin typeface="微软雅黑" pitchFamily="34" charset="-122"/>
                <a:ea typeface="微软雅黑" pitchFamily="34" charset="-122"/>
              </a:rPr>
              <a:t>在此输入你的文字</a:t>
            </a:r>
            <a:endParaRPr lang="en-US" altLang="zh-CN" sz="900" dirty="0">
              <a:solidFill>
                <a:schemeClr val="tx1">
                  <a:lumMod val="75000"/>
                </a:schemeClr>
              </a:solidFill>
              <a:latin typeface="微软雅黑" pitchFamily="34" charset="-122"/>
              <a:ea typeface="微软雅黑" pitchFamily="34" charset="-122"/>
            </a:endParaRPr>
          </a:p>
          <a:p>
            <a:pPr algn="ctr"/>
            <a:r>
              <a:rPr lang="zh-CN" altLang="en-US" sz="900" dirty="0">
                <a:solidFill>
                  <a:schemeClr val="tx1">
                    <a:lumMod val="75000"/>
                  </a:schemeClr>
                </a:solidFill>
                <a:latin typeface="微软雅黑" pitchFamily="34" charset="-122"/>
                <a:ea typeface="微软雅黑" pitchFamily="34" charset="-122"/>
              </a:rPr>
              <a:t>在此输入你的文字</a:t>
            </a:r>
            <a:endParaRPr lang="en-US" altLang="zh-CN" sz="900" dirty="0">
              <a:solidFill>
                <a:schemeClr val="tx1">
                  <a:lumMod val="75000"/>
                </a:schemeClr>
              </a:solidFill>
              <a:latin typeface="微软雅黑" pitchFamily="34" charset="-122"/>
              <a:ea typeface="微软雅黑" pitchFamily="34" charset="-122"/>
            </a:endParaRPr>
          </a:p>
          <a:p>
            <a:pPr algn="ctr"/>
            <a:r>
              <a:rPr lang="zh-CN" altLang="en-US" sz="900" dirty="0">
                <a:solidFill>
                  <a:schemeClr val="tx1">
                    <a:lumMod val="75000"/>
                  </a:schemeClr>
                </a:solidFill>
                <a:latin typeface="微软雅黑" pitchFamily="34" charset="-122"/>
                <a:ea typeface="微软雅黑" pitchFamily="34" charset="-122"/>
              </a:rPr>
              <a:t>在此输入你的文字</a:t>
            </a:r>
            <a:endParaRPr lang="en-US" altLang="zh-CN" sz="900" dirty="0">
              <a:solidFill>
                <a:schemeClr val="tx1">
                  <a:lumMod val="75000"/>
                </a:schemeClr>
              </a:solidFill>
              <a:latin typeface="微软雅黑" pitchFamily="34" charset="-122"/>
              <a:ea typeface="微软雅黑" pitchFamily="34" charset="-122"/>
            </a:endParaRPr>
          </a:p>
        </p:txBody>
      </p:sp>
      <p:sp>
        <p:nvSpPr>
          <p:cNvPr id="8" name="矩形 55"/>
          <p:cNvSpPr/>
          <p:nvPr/>
        </p:nvSpPr>
        <p:spPr>
          <a:xfrm>
            <a:off x="2303521" y="2932822"/>
            <a:ext cx="1458550" cy="507831"/>
          </a:xfrm>
          <a:prstGeom prst="rect">
            <a:avLst/>
          </a:prstGeom>
        </p:spPr>
        <p:txBody>
          <a:bodyPr wrap="square">
            <a:spAutoFit/>
          </a:bodyPr>
          <a:lstStyle/>
          <a:p>
            <a:pPr algn="ctr"/>
            <a:r>
              <a:rPr lang="zh-CN" altLang="en-US" sz="900" dirty="0">
                <a:solidFill>
                  <a:schemeClr val="tx1">
                    <a:lumMod val="75000"/>
                  </a:schemeClr>
                </a:solidFill>
                <a:latin typeface="微软雅黑" pitchFamily="34" charset="-122"/>
                <a:ea typeface="微软雅黑" pitchFamily="34" charset="-122"/>
              </a:rPr>
              <a:t>在此输入你的文字</a:t>
            </a:r>
            <a:endParaRPr lang="en-US" altLang="zh-CN" sz="900" dirty="0">
              <a:solidFill>
                <a:schemeClr val="tx1">
                  <a:lumMod val="75000"/>
                </a:schemeClr>
              </a:solidFill>
              <a:latin typeface="微软雅黑" pitchFamily="34" charset="-122"/>
              <a:ea typeface="微软雅黑" pitchFamily="34" charset="-122"/>
            </a:endParaRPr>
          </a:p>
          <a:p>
            <a:pPr algn="ctr"/>
            <a:r>
              <a:rPr lang="zh-CN" altLang="en-US" sz="900" dirty="0">
                <a:solidFill>
                  <a:schemeClr val="tx1">
                    <a:lumMod val="75000"/>
                  </a:schemeClr>
                </a:solidFill>
                <a:latin typeface="微软雅黑" pitchFamily="34" charset="-122"/>
                <a:ea typeface="微软雅黑" pitchFamily="34" charset="-122"/>
              </a:rPr>
              <a:t>在此输入你的文字</a:t>
            </a:r>
            <a:endParaRPr lang="en-US" altLang="zh-CN" sz="900" dirty="0">
              <a:solidFill>
                <a:schemeClr val="tx1">
                  <a:lumMod val="75000"/>
                </a:schemeClr>
              </a:solidFill>
              <a:latin typeface="微软雅黑" pitchFamily="34" charset="-122"/>
              <a:ea typeface="微软雅黑" pitchFamily="34" charset="-122"/>
            </a:endParaRPr>
          </a:p>
          <a:p>
            <a:pPr algn="ctr"/>
            <a:r>
              <a:rPr lang="zh-CN" altLang="en-US" sz="900" dirty="0">
                <a:solidFill>
                  <a:schemeClr val="tx1">
                    <a:lumMod val="75000"/>
                  </a:schemeClr>
                </a:solidFill>
                <a:latin typeface="微软雅黑" pitchFamily="34" charset="-122"/>
                <a:ea typeface="微软雅黑" pitchFamily="34" charset="-122"/>
              </a:rPr>
              <a:t>在此输入你的文字</a:t>
            </a:r>
            <a:endParaRPr lang="en-US" altLang="zh-CN" sz="900" dirty="0">
              <a:solidFill>
                <a:schemeClr val="tx1">
                  <a:lumMod val="75000"/>
                </a:schemeClr>
              </a:solidFill>
              <a:latin typeface="微软雅黑" pitchFamily="34" charset="-122"/>
              <a:ea typeface="微软雅黑" pitchFamily="34" charset="-122"/>
            </a:endParaRPr>
          </a:p>
        </p:txBody>
      </p:sp>
      <p:sp>
        <p:nvSpPr>
          <p:cNvPr id="9" name="矩形 55"/>
          <p:cNvSpPr/>
          <p:nvPr/>
        </p:nvSpPr>
        <p:spPr>
          <a:xfrm>
            <a:off x="3842109" y="2580769"/>
            <a:ext cx="1458550" cy="507831"/>
          </a:xfrm>
          <a:prstGeom prst="rect">
            <a:avLst/>
          </a:prstGeom>
        </p:spPr>
        <p:txBody>
          <a:bodyPr wrap="square">
            <a:spAutoFit/>
          </a:bodyPr>
          <a:lstStyle/>
          <a:p>
            <a:pPr algn="ctr"/>
            <a:r>
              <a:rPr lang="zh-CN" altLang="en-US" sz="900" dirty="0">
                <a:solidFill>
                  <a:schemeClr val="tx1">
                    <a:lumMod val="75000"/>
                  </a:schemeClr>
                </a:solidFill>
                <a:latin typeface="微软雅黑" pitchFamily="34" charset="-122"/>
                <a:ea typeface="微软雅黑" pitchFamily="34" charset="-122"/>
              </a:rPr>
              <a:t>在此输入你的文字</a:t>
            </a:r>
            <a:endParaRPr lang="en-US" altLang="zh-CN" sz="900" dirty="0">
              <a:solidFill>
                <a:schemeClr val="tx1">
                  <a:lumMod val="75000"/>
                </a:schemeClr>
              </a:solidFill>
              <a:latin typeface="微软雅黑" pitchFamily="34" charset="-122"/>
              <a:ea typeface="微软雅黑" pitchFamily="34" charset="-122"/>
            </a:endParaRPr>
          </a:p>
          <a:p>
            <a:pPr algn="ctr"/>
            <a:r>
              <a:rPr lang="zh-CN" altLang="en-US" sz="900" dirty="0">
                <a:solidFill>
                  <a:schemeClr val="tx1">
                    <a:lumMod val="75000"/>
                  </a:schemeClr>
                </a:solidFill>
                <a:latin typeface="微软雅黑" pitchFamily="34" charset="-122"/>
                <a:ea typeface="微软雅黑" pitchFamily="34" charset="-122"/>
              </a:rPr>
              <a:t>在此输入你的文字</a:t>
            </a:r>
            <a:endParaRPr lang="en-US" altLang="zh-CN" sz="900" dirty="0">
              <a:solidFill>
                <a:schemeClr val="tx1">
                  <a:lumMod val="75000"/>
                </a:schemeClr>
              </a:solidFill>
              <a:latin typeface="微软雅黑" pitchFamily="34" charset="-122"/>
              <a:ea typeface="微软雅黑" pitchFamily="34" charset="-122"/>
            </a:endParaRPr>
          </a:p>
          <a:p>
            <a:pPr algn="ctr"/>
            <a:r>
              <a:rPr lang="zh-CN" altLang="en-US" sz="900" dirty="0">
                <a:solidFill>
                  <a:schemeClr val="tx1">
                    <a:lumMod val="75000"/>
                  </a:schemeClr>
                </a:solidFill>
                <a:latin typeface="微软雅黑" pitchFamily="34" charset="-122"/>
                <a:ea typeface="微软雅黑" pitchFamily="34" charset="-122"/>
              </a:rPr>
              <a:t>在此输入你的文字</a:t>
            </a:r>
            <a:endParaRPr lang="en-US" altLang="zh-CN" sz="900" dirty="0">
              <a:solidFill>
                <a:schemeClr val="tx1">
                  <a:lumMod val="75000"/>
                </a:schemeClr>
              </a:solidFill>
              <a:latin typeface="微软雅黑" pitchFamily="34" charset="-122"/>
              <a:ea typeface="微软雅黑" pitchFamily="34" charset="-122"/>
            </a:endParaRPr>
          </a:p>
        </p:txBody>
      </p:sp>
      <p:sp>
        <p:nvSpPr>
          <p:cNvPr id="10" name="矩形 55"/>
          <p:cNvSpPr/>
          <p:nvPr/>
        </p:nvSpPr>
        <p:spPr>
          <a:xfrm>
            <a:off x="5378866" y="2355726"/>
            <a:ext cx="1458550" cy="507831"/>
          </a:xfrm>
          <a:prstGeom prst="rect">
            <a:avLst/>
          </a:prstGeom>
        </p:spPr>
        <p:txBody>
          <a:bodyPr wrap="square">
            <a:spAutoFit/>
          </a:bodyPr>
          <a:lstStyle/>
          <a:p>
            <a:pPr algn="ctr"/>
            <a:r>
              <a:rPr lang="zh-CN" altLang="en-US" sz="900" dirty="0">
                <a:solidFill>
                  <a:schemeClr val="tx1">
                    <a:lumMod val="75000"/>
                  </a:schemeClr>
                </a:solidFill>
                <a:latin typeface="微软雅黑" pitchFamily="34" charset="-122"/>
                <a:ea typeface="微软雅黑" pitchFamily="34" charset="-122"/>
              </a:rPr>
              <a:t>在此输入你的文字</a:t>
            </a:r>
            <a:endParaRPr lang="en-US" altLang="zh-CN" sz="900" dirty="0">
              <a:solidFill>
                <a:schemeClr val="tx1">
                  <a:lumMod val="75000"/>
                </a:schemeClr>
              </a:solidFill>
              <a:latin typeface="微软雅黑" pitchFamily="34" charset="-122"/>
              <a:ea typeface="微软雅黑" pitchFamily="34" charset="-122"/>
            </a:endParaRPr>
          </a:p>
          <a:p>
            <a:pPr algn="ctr"/>
            <a:r>
              <a:rPr lang="zh-CN" altLang="en-US" sz="900" dirty="0">
                <a:solidFill>
                  <a:schemeClr val="tx1">
                    <a:lumMod val="75000"/>
                  </a:schemeClr>
                </a:solidFill>
                <a:latin typeface="微软雅黑" pitchFamily="34" charset="-122"/>
                <a:ea typeface="微软雅黑" pitchFamily="34" charset="-122"/>
              </a:rPr>
              <a:t>在此输入你的文字</a:t>
            </a:r>
            <a:endParaRPr lang="en-US" altLang="zh-CN" sz="900" dirty="0">
              <a:solidFill>
                <a:schemeClr val="tx1">
                  <a:lumMod val="75000"/>
                </a:schemeClr>
              </a:solidFill>
              <a:latin typeface="微软雅黑" pitchFamily="34" charset="-122"/>
              <a:ea typeface="微软雅黑" pitchFamily="34" charset="-122"/>
            </a:endParaRPr>
          </a:p>
          <a:p>
            <a:pPr algn="ctr"/>
            <a:r>
              <a:rPr lang="zh-CN" altLang="en-US" sz="900" dirty="0">
                <a:solidFill>
                  <a:schemeClr val="tx1">
                    <a:lumMod val="75000"/>
                  </a:schemeClr>
                </a:solidFill>
                <a:latin typeface="微软雅黑" pitchFamily="34" charset="-122"/>
                <a:ea typeface="微软雅黑" pitchFamily="34" charset="-122"/>
              </a:rPr>
              <a:t>在此输入你的文字</a:t>
            </a:r>
            <a:endParaRPr lang="en-US" altLang="zh-CN" sz="900" dirty="0">
              <a:solidFill>
                <a:schemeClr val="tx1">
                  <a:lumMod val="75000"/>
                </a:schemeClr>
              </a:solidFill>
              <a:latin typeface="微软雅黑" pitchFamily="34" charset="-122"/>
              <a:ea typeface="微软雅黑" pitchFamily="34" charset="-122"/>
            </a:endParaRPr>
          </a:p>
        </p:txBody>
      </p:sp>
      <p:sp>
        <p:nvSpPr>
          <p:cNvPr id="11" name="矩形 10"/>
          <p:cNvSpPr/>
          <p:nvPr/>
        </p:nvSpPr>
        <p:spPr>
          <a:xfrm>
            <a:off x="1189819" y="4263671"/>
            <a:ext cx="618567" cy="307777"/>
          </a:xfrm>
          <a:prstGeom prst="rect">
            <a:avLst/>
          </a:prstGeom>
        </p:spPr>
        <p:txBody>
          <a:bodyPr wrap="none">
            <a:spAutoFit/>
          </a:bodyPr>
          <a:lstStyle/>
          <a:p>
            <a:pPr algn="ctr"/>
            <a:r>
              <a:rPr lang="en-US" altLang="zh-CN" sz="1400" dirty="0" smtClean="0">
                <a:solidFill>
                  <a:schemeClr val="bg1"/>
                </a:solidFill>
                <a:latin typeface="HelveticaNeueLT Pro 67 MdCn" panose="020B0606030502030204" pitchFamily="34" charset="0"/>
              </a:rPr>
              <a:t>2011 </a:t>
            </a:r>
            <a:endParaRPr lang="zh-CN" altLang="en-US" sz="1400" dirty="0">
              <a:solidFill>
                <a:schemeClr val="bg1"/>
              </a:solidFill>
              <a:latin typeface="HelveticaNeueLT Pro 67 MdCn" panose="020B0606030502030204" pitchFamily="34" charset="0"/>
            </a:endParaRPr>
          </a:p>
        </p:txBody>
      </p:sp>
      <p:sp>
        <p:nvSpPr>
          <p:cNvPr id="12" name="矩形 11"/>
          <p:cNvSpPr/>
          <p:nvPr/>
        </p:nvSpPr>
        <p:spPr>
          <a:xfrm>
            <a:off x="2716844" y="4263671"/>
            <a:ext cx="631904" cy="307777"/>
          </a:xfrm>
          <a:prstGeom prst="rect">
            <a:avLst/>
          </a:prstGeom>
        </p:spPr>
        <p:txBody>
          <a:bodyPr wrap="none">
            <a:spAutoFit/>
          </a:bodyPr>
          <a:lstStyle/>
          <a:p>
            <a:pPr algn="ctr"/>
            <a:r>
              <a:rPr lang="en-US" altLang="zh-CN" sz="1400" dirty="0" smtClean="0">
                <a:solidFill>
                  <a:schemeClr val="bg1"/>
                </a:solidFill>
                <a:latin typeface="HelveticaNeueLT Pro 67 MdCn" panose="020B0606030502030204" pitchFamily="34" charset="0"/>
              </a:rPr>
              <a:t>2012 </a:t>
            </a:r>
            <a:endParaRPr lang="zh-CN" altLang="en-US" sz="1400" dirty="0">
              <a:solidFill>
                <a:schemeClr val="bg1"/>
              </a:solidFill>
              <a:latin typeface="HelveticaNeueLT Pro 67 MdCn" panose="020B0606030502030204" pitchFamily="34" charset="0"/>
            </a:endParaRPr>
          </a:p>
        </p:txBody>
      </p:sp>
      <p:sp>
        <p:nvSpPr>
          <p:cNvPr id="13" name="矩形 12"/>
          <p:cNvSpPr/>
          <p:nvPr/>
        </p:nvSpPr>
        <p:spPr>
          <a:xfrm>
            <a:off x="4255432" y="4263671"/>
            <a:ext cx="631904" cy="307777"/>
          </a:xfrm>
          <a:prstGeom prst="rect">
            <a:avLst/>
          </a:prstGeom>
        </p:spPr>
        <p:txBody>
          <a:bodyPr wrap="none">
            <a:spAutoFit/>
          </a:bodyPr>
          <a:lstStyle/>
          <a:p>
            <a:pPr algn="ctr"/>
            <a:r>
              <a:rPr lang="en-US" altLang="zh-CN" sz="1400" dirty="0" smtClean="0">
                <a:solidFill>
                  <a:schemeClr val="bg1"/>
                </a:solidFill>
                <a:latin typeface="HelveticaNeueLT Pro 67 MdCn" panose="020B0606030502030204" pitchFamily="34" charset="0"/>
              </a:rPr>
              <a:t>2013 </a:t>
            </a:r>
            <a:endParaRPr lang="zh-CN" altLang="en-US" sz="1400" dirty="0">
              <a:solidFill>
                <a:schemeClr val="bg1"/>
              </a:solidFill>
              <a:latin typeface="HelveticaNeueLT Pro 67 MdCn" panose="020B0606030502030204" pitchFamily="34" charset="0"/>
            </a:endParaRPr>
          </a:p>
        </p:txBody>
      </p:sp>
      <p:sp>
        <p:nvSpPr>
          <p:cNvPr id="14" name="矩形 13"/>
          <p:cNvSpPr/>
          <p:nvPr/>
        </p:nvSpPr>
        <p:spPr>
          <a:xfrm>
            <a:off x="5792189" y="4263671"/>
            <a:ext cx="631904" cy="307777"/>
          </a:xfrm>
          <a:prstGeom prst="rect">
            <a:avLst/>
          </a:prstGeom>
        </p:spPr>
        <p:txBody>
          <a:bodyPr wrap="none">
            <a:spAutoFit/>
          </a:bodyPr>
          <a:lstStyle/>
          <a:p>
            <a:pPr algn="ctr"/>
            <a:r>
              <a:rPr lang="en-US" altLang="zh-CN" sz="1400" dirty="0" smtClean="0">
                <a:solidFill>
                  <a:schemeClr val="bg1"/>
                </a:solidFill>
                <a:latin typeface="HelveticaNeueLT Pro 67 MdCn" panose="020B0606030502030204" pitchFamily="34" charset="0"/>
              </a:rPr>
              <a:t>2014 </a:t>
            </a:r>
            <a:endParaRPr lang="zh-CN" altLang="en-US" sz="1400" dirty="0">
              <a:solidFill>
                <a:schemeClr val="bg1"/>
              </a:solidFill>
              <a:latin typeface="HelveticaNeueLT Pro 67 MdCn" panose="020B0606030502030204" pitchFamily="34" charset="0"/>
            </a:endParaRPr>
          </a:p>
        </p:txBody>
      </p:sp>
      <p:sp>
        <p:nvSpPr>
          <p:cNvPr id="15" name="矩形 14"/>
          <p:cNvSpPr/>
          <p:nvPr/>
        </p:nvSpPr>
        <p:spPr>
          <a:xfrm>
            <a:off x="6995189" y="2621233"/>
            <a:ext cx="1537251" cy="1985057"/>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schemeClr>
              </a:solidFill>
            </a:endParaRPr>
          </a:p>
        </p:txBody>
      </p:sp>
      <p:sp>
        <p:nvSpPr>
          <p:cNvPr id="16" name="矩形 15"/>
          <p:cNvSpPr/>
          <p:nvPr/>
        </p:nvSpPr>
        <p:spPr>
          <a:xfrm>
            <a:off x="7447862" y="4263671"/>
            <a:ext cx="631904" cy="307777"/>
          </a:xfrm>
          <a:prstGeom prst="rect">
            <a:avLst/>
          </a:prstGeom>
        </p:spPr>
        <p:txBody>
          <a:bodyPr wrap="none">
            <a:spAutoFit/>
          </a:bodyPr>
          <a:lstStyle/>
          <a:p>
            <a:pPr algn="ctr"/>
            <a:r>
              <a:rPr lang="en-US" altLang="zh-CN" sz="1400" dirty="0" smtClean="0">
                <a:solidFill>
                  <a:schemeClr val="bg1"/>
                </a:solidFill>
                <a:latin typeface="HelveticaNeueLT Pro 67 MdCn" panose="020B0606030502030204" pitchFamily="34" charset="0"/>
              </a:rPr>
              <a:t>2015 </a:t>
            </a:r>
            <a:endParaRPr lang="zh-CN" altLang="en-US" sz="1400" dirty="0">
              <a:solidFill>
                <a:schemeClr val="bg1"/>
              </a:solidFill>
              <a:latin typeface="HelveticaNeueLT Pro 67 MdCn" panose="020B0606030502030204" pitchFamily="34" charset="0"/>
            </a:endParaRPr>
          </a:p>
        </p:txBody>
      </p:sp>
      <p:grpSp>
        <p:nvGrpSpPr>
          <p:cNvPr id="17" name="组合 16"/>
          <p:cNvGrpSpPr/>
          <p:nvPr/>
        </p:nvGrpSpPr>
        <p:grpSpPr>
          <a:xfrm>
            <a:off x="6994040" y="916017"/>
            <a:ext cx="1537251" cy="1642176"/>
            <a:chOff x="6876272" y="1083981"/>
            <a:chExt cx="1537251" cy="1642176"/>
          </a:xfrm>
          <a:solidFill>
            <a:srgbClr val="FF4A00"/>
          </a:solidFill>
        </p:grpSpPr>
        <p:sp>
          <p:nvSpPr>
            <p:cNvPr id="18" name="任意多边形 17"/>
            <p:cNvSpPr/>
            <p:nvPr/>
          </p:nvSpPr>
          <p:spPr>
            <a:xfrm>
              <a:off x="6876272" y="1083981"/>
              <a:ext cx="1537251" cy="1642176"/>
            </a:xfrm>
            <a:custGeom>
              <a:avLst/>
              <a:gdLst>
                <a:gd name="connsiteX0" fmla="*/ 0 w 1537251"/>
                <a:gd name="connsiteY0" fmla="*/ 0 h 1642176"/>
                <a:gd name="connsiteX1" fmla="*/ 1537251 w 1537251"/>
                <a:gd name="connsiteY1" fmla="*/ 0 h 1642176"/>
                <a:gd name="connsiteX2" fmla="*/ 1537251 w 1537251"/>
                <a:gd name="connsiteY2" fmla="*/ 1537251 h 1642176"/>
                <a:gd name="connsiteX3" fmla="*/ 829482 w 1537251"/>
                <a:gd name="connsiteY3" fmla="*/ 1537251 h 1642176"/>
                <a:gd name="connsiteX4" fmla="*/ 768625 w 1537251"/>
                <a:gd name="connsiteY4" fmla="*/ 1642176 h 1642176"/>
                <a:gd name="connsiteX5" fmla="*/ 707769 w 1537251"/>
                <a:gd name="connsiteY5" fmla="*/ 1537251 h 1642176"/>
                <a:gd name="connsiteX6" fmla="*/ 0 w 1537251"/>
                <a:gd name="connsiteY6" fmla="*/ 1537251 h 16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7251" h="1642176">
                  <a:moveTo>
                    <a:pt x="0" y="0"/>
                  </a:moveTo>
                  <a:lnTo>
                    <a:pt x="1537251" y="0"/>
                  </a:lnTo>
                  <a:lnTo>
                    <a:pt x="1537251" y="1537251"/>
                  </a:lnTo>
                  <a:lnTo>
                    <a:pt x="829482" y="1537251"/>
                  </a:lnTo>
                  <a:lnTo>
                    <a:pt x="768625" y="1642176"/>
                  </a:lnTo>
                  <a:lnTo>
                    <a:pt x="707769" y="1537251"/>
                  </a:lnTo>
                  <a:lnTo>
                    <a:pt x="0" y="1537251"/>
                  </a:lnTo>
                  <a:close/>
                </a:path>
              </a:pathLst>
            </a:cu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schemeClr val="bg1"/>
                </a:solidFill>
              </a:endParaRPr>
            </a:p>
          </p:txBody>
        </p:sp>
        <p:grpSp>
          <p:nvGrpSpPr>
            <p:cNvPr id="19" name="组合 18"/>
            <p:cNvGrpSpPr/>
            <p:nvPr/>
          </p:nvGrpSpPr>
          <p:grpSpPr>
            <a:xfrm>
              <a:off x="7003872" y="1259048"/>
              <a:ext cx="1282050" cy="1051155"/>
              <a:chOff x="4984441" y="3312181"/>
              <a:chExt cx="1282050" cy="1051155"/>
            </a:xfrm>
            <a:grpFill/>
          </p:grpSpPr>
          <p:sp>
            <p:nvSpPr>
              <p:cNvPr id="20" name="文本框 68"/>
              <p:cNvSpPr txBox="1"/>
              <p:nvPr/>
            </p:nvSpPr>
            <p:spPr>
              <a:xfrm>
                <a:off x="4984441" y="3312181"/>
                <a:ext cx="1282050" cy="707886"/>
              </a:xfrm>
              <a:prstGeom prst="rect">
                <a:avLst/>
              </a:prstGeom>
              <a:noFill/>
            </p:spPr>
            <p:txBody>
              <a:bodyPr wrap="square" rtlCol="0">
                <a:spAutoFit/>
              </a:bodyPr>
              <a:lstStyle/>
              <a:p>
                <a:pPr algn="ctr"/>
                <a:r>
                  <a:rPr lang="en-US" altLang="zh-CN" sz="4000" dirty="0" smtClean="0">
                    <a:solidFill>
                      <a:schemeClr val="bg1"/>
                    </a:solidFill>
                    <a:latin typeface="HelveticaNeueLT Pro 67 MdCn" panose="020B0606030502030204" pitchFamily="34" charset="0"/>
                  </a:rPr>
                  <a:t>34%</a:t>
                </a:r>
                <a:endParaRPr lang="zh-CN" altLang="en-US" sz="4000" dirty="0">
                  <a:solidFill>
                    <a:schemeClr val="bg1"/>
                  </a:solidFill>
                  <a:latin typeface="HelveticaNeueLT Pro 67 MdCn" panose="020B0606030502030204" pitchFamily="34" charset="0"/>
                </a:endParaRPr>
              </a:p>
            </p:txBody>
          </p:sp>
          <p:cxnSp>
            <p:nvCxnSpPr>
              <p:cNvPr id="21" name="直接连接符 20"/>
              <p:cNvCxnSpPr/>
              <p:nvPr/>
            </p:nvCxnSpPr>
            <p:spPr>
              <a:xfrm>
                <a:off x="5149911" y="4014126"/>
                <a:ext cx="951111" cy="0"/>
              </a:xfrm>
              <a:prstGeom prst="line">
                <a:avLst/>
              </a:prstGeom>
              <a:grpFill/>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2" name="文本框 70"/>
              <p:cNvSpPr txBox="1"/>
              <p:nvPr/>
            </p:nvSpPr>
            <p:spPr>
              <a:xfrm>
                <a:off x="4984441" y="4024782"/>
                <a:ext cx="1282050" cy="338554"/>
              </a:xfrm>
              <a:prstGeom prst="rect">
                <a:avLst/>
              </a:prstGeom>
              <a:noFill/>
            </p:spPr>
            <p:txBody>
              <a:bodyPr wrap="square" rtlCol="0">
                <a:spAutoFit/>
              </a:bodyPr>
              <a:lstStyle/>
              <a:p>
                <a:pPr algn="ctr"/>
                <a:r>
                  <a:rPr lang="en-US" altLang="zh-CN" sz="1600" dirty="0" smtClean="0">
                    <a:solidFill>
                      <a:schemeClr val="bg1"/>
                    </a:solidFill>
                    <a:latin typeface="HelveticaNeueLT Pro 67 MdCn" panose="020B0606030502030204" pitchFamily="34" charset="0"/>
                  </a:rPr>
                  <a:t>From 2014 </a:t>
                </a:r>
                <a:endParaRPr lang="zh-CN" altLang="en-US" sz="1600" dirty="0">
                  <a:solidFill>
                    <a:schemeClr val="bg1"/>
                  </a:solidFill>
                  <a:latin typeface="HelveticaNeueLT Pro 67 MdCn" panose="020B0606030502030204" pitchFamily="34" charset="0"/>
                </a:endParaRPr>
              </a:p>
            </p:txBody>
          </p:sp>
        </p:grpSp>
      </p:grpSp>
      <p:sp>
        <p:nvSpPr>
          <p:cNvPr id="25"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6"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7"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8" name="Rounded Rectangle 33"/>
          <p:cNvSpPr/>
          <p:nvPr/>
        </p:nvSpPr>
        <p:spPr>
          <a:xfrm>
            <a:off x="7720202"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29" name="直接连接符 28"/>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30"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31"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32" name="矩形 31"/>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1325118648"/>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10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par>
                                <p:cTn id="11" presetID="22" presetClass="entr" presetSubtype="4" fill="hold" grpId="0" nodeType="withEffect">
                                  <p:stCondLst>
                                    <p:cond delay="20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30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par>
                                <p:cTn id="17" presetID="22" presetClass="entr" presetSubtype="4" fill="hold" grpId="0" nodeType="withEffect">
                                  <p:stCondLst>
                                    <p:cond delay="40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900"/>
                            </p:stCondLst>
                            <p:childTnLst>
                              <p:par>
                                <p:cTn id="21" presetID="53" presetClass="entr" presetSubtype="16"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par>
                                <p:cTn id="26" presetID="53" presetClass="entr" presetSubtype="16" fill="hold" grpId="0" nodeType="withEffect">
                                  <p:stCondLst>
                                    <p:cond delay="10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30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par>
                                <p:cTn id="41" presetID="53" presetClass="entr" presetSubtype="16" fill="hold" grpId="0" nodeType="withEffect">
                                  <p:stCondLst>
                                    <p:cond delay="40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childTnLst>
                          </p:cTn>
                        </p:par>
                        <p:par>
                          <p:cTn id="46" fill="hold">
                            <p:stCondLst>
                              <p:cond delay="1800"/>
                            </p:stCondLst>
                            <p:childTnLst>
                              <p:par>
                                <p:cTn id="47" presetID="10" presetClass="entr" presetSubtype="0"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500"/>
                                        <p:tgtEl>
                                          <p:spTgt spid="7"/>
                                        </p:tgtEl>
                                      </p:cBhvr>
                                    </p:animEffect>
                                  </p:childTnLst>
                                </p:cTn>
                              </p:par>
                              <p:par>
                                <p:cTn id="50" presetID="10" presetClass="entr" presetSubtype="0" fill="hold" grpId="0" nodeType="withEffect">
                                  <p:stCondLst>
                                    <p:cond delay="10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childTnLst>
                                </p:cTn>
                              </p:par>
                              <p:par>
                                <p:cTn id="53" presetID="10" presetClass="entr" presetSubtype="0" fill="hold" grpId="0" nodeType="withEffect">
                                  <p:stCondLst>
                                    <p:cond delay="20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par>
                                <p:cTn id="56" presetID="10" presetClass="entr" presetSubtype="0" fill="hold" grpId="0" nodeType="withEffect">
                                  <p:stCondLst>
                                    <p:cond delay="30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par>
                                <p:cTn id="59" presetID="10" presetClass="entr" presetSubtype="0" fill="hold" nodeType="withEffect">
                                  <p:stCondLst>
                                    <p:cond delay="40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animBg="1"/>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AutoShape 4"/>
          <p:cNvSpPr>
            <a:spLocks/>
          </p:cNvSpPr>
          <p:nvPr/>
        </p:nvSpPr>
        <p:spPr bwMode="auto">
          <a:xfrm>
            <a:off x="1166812" y="2149003"/>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900" b="1" dirty="0" smtClean="0">
                <a:solidFill>
                  <a:srgbClr val="DC0917"/>
                </a:solidFill>
                <a:latin typeface="微软雅黑" pitchFamily="34" charset="-122"/>
                <a:ea typeface="微软雅黑" pitchFamily="34" charset="-122"/>
                <a:cs typeface="Lato" charset="0"/>
                <a:sym typeface="Lato" charset="0"/>
              </a:rPr>
              <a:t>输入标题</a:t>
            </a:r>
            <a:r>
              <a:rPr lang="zh-CN" altLang="en-US" sz="900" b="1" dirty="0">
                <a:solidFill>
                  <a:srgbClr val="DC0917"/>
                </a:solidFill>
                <a:latin typeface="微软雅黑" pitchFamily="34" charset="-122"/>
                <a:ea typeface="微软雅黑" pitchFamily="34" charset="-122"/>
                <a:cs typeface="Lato" charset="0"/>
                <a:sym typeface="Lato" charset="0"/>
              </a:rPr>
              <a:t>内容</a:t>
            </a:r>
          </a:p>
        </p:txBody>
      </p:sp>
      <p:sp>
        <p:nvSpPr>
          <p:cNvPr id="19461" name="AutoShape 5"/>
          <p:cNvSpPr>
            <a:spLocks/>
          </p:cNvSpPr>
          <p:nvPr/>
        </p:nvSpPr>
        <p:spPr bwMode="auto">
          <a:xfrm>
            <a:off x="1166812" y="2732409"/>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900" b="1" dirty="0">
                <a:solidFill>
                  <a:srgbClr val="DC0917"/>
                </a:solidFill>
                <a:latin typeface="微软雅黑" pitchFamily="34" charset="-122"/>
                <a:ea typeface="微软雅黑" pitchFamily="34" charset="-122"/>
                <a:cs typeface="Lato" charset="0"/>
                <a:sym typeface="Lato" charset="0"/>
              </a:rPr>
              <a:t>输入标题内容</a:t>
            </a:r>
          </a:p>
        </p:txBody>
      </p:sp>
      <p:sp>
        <p:nvSpPr>
          <p:cNvPr id="19462" name="AutoShape 6"/>
          <p:cNvSpPr>
            <a:spLocks/>
          </p:cNvSpPr>
          <p:nvPr/>
        </p:nvSpPr>
        <p:spPr bwMode="auto">
          <a:xfrm>
            <a:off x="1143000" y="3339628"/>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900" b="1" dirty="0">
                <a:solidFill>
                  <a:srgbClr val="DC0917"/>
                </a:solidFill>
                <a:latin typeface="微软雅黑" pitchFamily="34" charset="-122"/>
                <a:ea typeface="微软雅黑" pitchFamily="34" charset="-122"/>
                <a:cs typeface="Lato" charset="0"/>
                <a:sym typeface="Lato" charset="0"/>
              </a:rPr>
              <a:t>输入标题内容</a:t>
            </a:r>
          </a:p>
        </p:txBody>
      </p:sp>
      <p:sp>
        <p:nvSpPr>
          <p:cNvPr id="19463" name="AutoShape 7"/>
          <p:cNvSpPr>
            <a:spLocks/>
          </p:cNvSpPr>
          <p:nvPr/>
        </p:nvSpPr>
        <p:spPr bwMode="auto">
          <a:xfrm>
            <a:off x="1426853" y="2895972"/>
            <a:ext cx="1502084"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sz="2400" dirty="0">
              <a:solidFill>
                <a:schemeClr val="tx1">
                  <a:lumMod val="75000"/>
                </a:schemeClr>
              </a:solidFill>
              <a:latin typeface="微软雅黑" pitchFamily="34" charset="-122"/>
              <a:ea typeface="微软雅黑" pitchFamily="34" charset="-122"/>
              <a:cs typeface="Gill Sans" charset="0"/>
            </a:endParaRPr>
          </a:p>
        </p:txBody>
      </p:sp>
      <p:sp>
        <p:nvSpPr>
          <p:cNvPr id="19464" name="AutoShape 8"/>
          <p:cNvSpPr>
            <a:spLocks/>
          </p:cNvSpPr>
          <p:nvPr/>
        </p:nvSpPr>
        <p:spPr bwMode="auto">
          <a:xfrm>
            <a:off x="1425603" y="2321644"/>
            <a:ext cx="1517621"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sz="2400" dirty="0">
              <a:solidFill>
                <a:schemeClr val="tx1">
                  <a:lumMod val="75000"/>
                </a:schemeClr>
              </a:solidFill>
              <a:latin typeface="微软雅黑" pitchFamily="34" charset="-122"/>
              <a:ea typeface="微软雅黑" pitchFamily="34" charset="-122"/>
              <a:cs typeface="Gill Sans" charset="0"/>
            </a:endParaRPr>
          </a:p>
        </p:txBody>
      </p:sp>
      <p:sp>
        <p:nvSpPr>
          <p:cNvPr id="19465" name="AutoShape 9"/>
          <p:cNvSpPr>
            <a:spLocks/>
          </p:cNvSpPr>
          <p:nvPr/>
        </p:nvSpPr>
        <p:spPr bwMode="auto">
          <a:xfrm>
            <a:off x="1427687" y="3492028"/>
            <a:ext cx="1491726"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sz="2400" dirty="0">
              <a:solidFill>
                <a:schemeClr val="tx1">
                  <a:lumMod val="75000"/>
                </a:schemeClr>
              </a:solidFill>
              <a:latin typeface="微软雅黑" pitchFamily="34" charset="-122"/>
              <a:ea typeface="微软雅黑" pitchFamily="34" charset="-122"/>
              <a:cs typeface="Gill Sans" charset="0"/>
            </a:endParaRPr>
          </a:p>
        </p:txBody>
      </p:sp>
      <p:sp>
        <p:nvSpPr>
          <p:cNvPr id="19466" name="AutoShape 10"/>
          <p:cNvSpPr>
            <a:spLocks/>
          </p:cNvSpPr>
          <p:nvPr/>
        </p:nvSpPr>
        <p:spPr bwMode="auto">
          <a:xfrm>
            <a:off x="1123950" y="3930178"/>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900" b="1" dirty="0">
                <a:solidFill>
                  <a:srgbClr val="DC0917"/>
                </a:solidFill>
                <a:latin typeface="微软雅黑" pitchFamily="34" charset="-122"/>
                <a:ea typeface="微软雅黑" pitchFamily="34" charset="-122"/>
                <a:cs typeface="Lato" charset="0"/>
                <a:sym typeface="Lato" charset="0"/>
              </a:rPr>
              <a:t>输入标题内容</a:t>
            </a:r>
          </a:p>
        </p:txBody>
      </p:sp>
      <p:sp>
        <p:nvSpPr>
          <p:cNvPr id="19467" name="AutoShape 11"/>
          <p:cNvSpPr>
            <a:spLocks/>
          </p:cNvSpPr>
          <p:nvPr/>
        </p:nvSpPr>
        <p:spPr bwMode="auto">
          <a:xfrm>
            <a:off x="1430185" y="4087341"/>
            <a:ext cx="1460652"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sz="2400" dirty="0">
              <a:solidFill>
                <a:schemeClr val="tx1">
                  <a:lumMod val="75000"/>
                </a:schemeClr>
              </a:solidFill>
              <a:latin typeface="微软雅黑" pitchFamily="34" charset="-122"/>
              <a:ea typeface="微软雅黑" pitchFamily="34" charset="-122"/>
              <a:cs typeface="Gill Sans" charset="0"/>
            </a:endParaRPr>
          </a:p>
        </p:txBody>
      </p:sp>
      <p:sp>
        <p:nvSpPr>
          <p:cNvPr id="19468" name="AutoShape 12"/>
          <p:cNvSpPr>
            <a:spLocks/>
          </p:cNvSpPr>
          <p:nvPr/>
        </p:nvSpPr>
        <p:spPr bwMode="auto">
          <a:xfrm>
            <a:off x="3008114" y="4011736"/>
            <a:ext cx="176213" cy="176213"/>
          </a:xfrm>
          <a:custGeom>
            <a:avLst/>
            <a:gdLst>
              <a:gd name="T0" fmla="*/ 5609907 w 19679"/>
              <a:gd name="T1" fmla="*/ 6157841 h 19679"/>
              <a:gd name="T2" fmla="*/ 5609907 w 19679"/>
              <a:gd name="T3" fmla="*/ 6157841 h 19679"/>
              <a:gd name="T4" fmla="*/ 5609907 w 19679"/>
              <a:gd name="T5" fmla="*/ 6157841 h 19679"/>
              <a:gd name="T6" fmla="*/ 5609907 w 19679"/>
              <a:gd name="T7" fmla="*/ 615784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xtLst/>
        </p:spPr>
        <p:txBody>
          <a:bodyPr lIns="17145" tIns="17145" rIns="17145" bIns="17145" anchor="ctr"/>
          <a:lstStyle/>
          <a:p>
            <a:endParaRPr lang="en-US">
              <a:solidFill>
                <a:schemeClr val="bg1">
                  <a:lumMod val="50000"/>
                </a:schemeClr>
              </a:solidFill>
              <a:latin typeface="微软雅黑" pitchFamily="34" charset="-122"/>
              <a:ea typeface="微软雅黑" pitchFamily="34" charset="-122"/>
            </a:endParaRPr>
          </a:p>
        </p:txBody>
      </p:sp>
      <p:sp>
        <p:nvSpPr>
          <p:cNvPr id="19469" name="AutoShape 13"/>
          <p:cNvSpPr>
            <a:spLocks/>
          </p:cNvSpPr>
          <p:nvPr/>
        </p:nvSpPr>
        <p:spPr bwMode="auto">
          <a:xfrm>
            <a:off x="3008114" y="3359273"/>
            <a:ext cx="176213" cy="176213"/>
          </a:xfrm>
          <a:custGeom>
            <a:avLst/>
            <a:gdLst>
              <a:gd name="T0" fmla="*/ 5609907 w 19679"/>
              <a:gd name="T1" fmla="*/ 6157841 h 19679"/>
              <a:gd name="T2" fmla="*/ 5609907 w 19679"/>
              <a:gd name="T3" fmla="*/ 6157841 h 19679"/>
              <a:gd name="T4" fmla="*/ 5609907 w 19679"/>
              <a:gd name="T5" fmla="*/ 6157841 h 19679"/>
              <a:gd name="T6" fmla="*/ 5609907 w 19679"/>
              <a:gd name="T7" fmla="*/ 615784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xtLst/>
        </p:spPr>
        <p:txBody>
          <a:bodyPr lIns="17145" tIns="17145" rIns="17145" bIns="17145" anchor="ctr"/>
          <a:lstStyle/>
          <a:p>
            <a:endParaRPr lang="en-US">
              <a:solidFill>
                <a:schemeClr val="bg1">
                  <a:lumMod val="50000"/>
                </a:schemeClr>
              </a:solidFill>
              <a:latin typeface="微软雅黑" pitchFamily="34" charset="-122"/>
              <a:ea typeface="微软雅黑" pitchFamily="34" charset="-122"/>
            </a:endParaRPr>
          </a:p>
        </p:txBody>
      </p:sp>
      <p:sp>
        <p:nvSpPr>
          <p:cNvPr id="19470" name="AutoShape 14"/>
          <p:cNvSpPr>
            <a:spLocks/>
          </p:cNvSpPr>
          <p:nvPr/>
        </p:nvSpPr>
        <p:spPr bwMode="auto">
          <a:xfrm>
            <a:off x="3008114" y="2716336"/>
            <a:ext cx="176213" cy="176213"/>
          </a:xfrm>
          <a:custGeom>
            <a:avLst/>
            <a:gdLst>
              <a:gd name="T0" fmla="*/ 5609907 w 19679"/>
              <a:gd name="T1" fmla="*/ 6157841 h 19679"/>
              <a:gd name="T2" fmla="*/ 5609907 w 19679"/>
              <a:gd name="T3" fmla="*/ 6157841 h 19679"/>
              <a:gd name="T4" fmla="*/ 5609907 w 19679"/>
              <a:gd name="T5" fmla="*/ 6157841 h 19679"/>
              <a:gd name="T6" fmla="*/ 5609907 w 19679"/>
              <a:gd name="T7" fmla="*/ 615784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xtLst/>
        </p:spPr>
        <p:txBody>
          <a:bodyPr lIns="17145" tIns="17145" rIns="17145" bIns="17145" anchor="ctr"/>
          <a:lstStyle/>
          <a:p>
            <a:endParaRPr lang="en-US">
              <a:solidFill>
                <a:schemeClr val="bg1">
                  <a:lumMod val="50000"/>
                </a:schemeClr>
              </a:solidFill>
              <a:latin typeface="微软雅黑" pitchFamily="34" charset="-122"/>
              <a:ea typeface="微软雅黑" pitchFamily="34" charset="-122"/>
            </a:endParaRPr>
          </a:p>
        </p:txBody>
      </p:sp>
      <p:sp>
        <p:nvSpPr>
          <p:cNvPr id="19471" name="AutoShape 15"/>
          <p:cNvSpPr>
            <a:spLocks/>
          </p:cNvSpPr>
          <p:nvPr/>
        </p:nvSpPr>
        <p:spPr bwMode="auto">
          <a:xfrm>
            <a:off x="3008114" y="2154361"/>
            <a:ext cx="176213" cy="176213"/>
          </a:xfrm>
          <a:custGeom>
            <a:avLst/>
            <a:gdLst>
              <a:gd name="T0" fmla="*/ 5609907 w 19679"/>
              <a:gd name="T1" fmla="*/ 6157841 h 19679"/>
              <a:gd name="T2" fmla="*/ 5609907 w 19679"/>
              <a:gd name="T3" fmla="*/ 6157841 h 19679"/>
              <a:gd name="T4" fmla="*/ 5609907 w 19679"/>
              <a:gd name="T5" fmla="*/ 6157841 h 19679"/>
              <a:gd name="T6" fmla="*/ 5609907 w 19679"/>
              <a:gd name="T7" fmla="*/ 615784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xtLst/>
        </p:spPr>
        <p:txBody>
          <a:bodyPr lIns="17145" tIns="17145" rIns="17145" bIns="17145" anchor="ctr"/>
          <a:lstStyle/>
          <a:p>
            <a:endParaRPr lang="en-US">
              <a:solidFill>
                <a:schemeClr val="bg1">
                  <a:lumMod val="50000"/>
                </a:schemeClr>
              </a:solidFill>
              <a:latin typeface="微软雅黑" pitchFamily="34" charset="-122"/>
              <a:ea typeface="微软雅黑" pitchFamily="34" charset="-122"/>
            </a:endParaRPr>
          </a:p>
        </p:txBody>
      </p:sp>
      <p:sp>
        <p:nvSpPr>
          <p:cNvPr id="19472" name="AutoShape 16"/>
          <p:cNvSpPr>
            <a:spLocks/>
          </p:cNvSpPr>
          <p:nvPr/>
        </p:nvSpPr>
        <p:spPr bwMode="auto">
          <a:xfrm>
            <a:off x="6157912" y="2149003"/>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900" b="1" dirty="0">
                <a:solidFill>
                  <a:srgbClr val="DC0917"/>
                </a:solidFill>
                <a:latin typeface="微软雅黑" pitchFamily="34" charset="-122"/>
                <a:ea typeface="微软雅黑" pitchFamily="34" charset="-122"/>
                <a:cs typeface="Lato" charset="0"/>
                <a:sym typeface="Lato" charset="0"/>
              </a:rPr>
              <a:t>输入标题内容</a:t>
            </a:r>
          </a:p>
        </p:txBody>
      </p:sp>
      <p:sp>
        <p:nvSpPr>
          <p:cNvPr id="19473" name="AutoShape 17"/>
          <p:cNvSpPr>
            <a:spLocks/>
          </p:cNvSpPr>
          <p:nvPr/>
        </p:nvSpPr>
        <p:spPr bwMode="auto">
          <a:xfrm>
            <a:off x="6157912" y="2732409"/>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900" b="1" dirty="0">
                <a:solidFill>
                  <a:srgbClr val="DC0917"/>
                </a:solidFill>
                <a:latin typeface="微软雅黑" pitchFamily="34" charset="-122"/>
                <a:ea typeface="微软雅黑" pitchFamily="34" charset="-122"/>
                <a:cs typeface="Lato" charset="0"/>
                <a:sym typeface="Lato" charset="0"/>
              </a:rPr>
              <a:t>输入标题内容</a:t>
            </a:r>
          </a:p>
        </p:txBody>
      </p:sp>
      <p:sp>
        <p:nvSpPr>
          <p:cNvPr id="19474" name="AutoShape 18"/>
          <p:cNvSpPr>
            <a:spLocks/>
          </p:cNvSpPr>
          <p:nvPr/>
        </p:nvSpPr>
        <p:spPr bwMode="auto">
          <a:xfrm>
            <a:off x="6176962" y="3368203"/>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900" b="1" dirty="0">
                <a:solidFill>
                  <a:srgbClr val="DC0917"/>
                </a:solidFill>
                <a:latin typeface="微软雅黑" pitchFamily="34" charset="-122"/>
                <a:ea typeface="微软雅黑" pitchFamily="34" charset="-122"/>
                <a:cs typeface="Lato" charset="0"/>
                <a:sym typeface="Lato" charset="0"/>
              </a:rPr>
              <a:t>输入标题内容</a:t>
            </a:r>
          </a:p>
        </p:txBody>
      </p:sp>
      <p:sp>
        <p:nvSpPr>
          <p:cNvPr id="19475" name="AutoShape 19"/>
          <p:cNvSpPr>
            <a:spLocks/>
          </p:cNvSpPr>
          <p:nvPr/>
        </p:nvSpPr>
        <p:spPr bwMode="auto">
          <a:xfrm>
            <a:off x="6039142" y="2905497"/>
            <a:ext cx="159514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sz="2400" dirty="0">
              <a:solidFill>
                <a:schemeClr val="tx1">
                  <a:lumMod val="75000"/>
                </a:schemeClr>
              </a:solidFill>
              <a:latin typeface="微软雅黑" pitchFamily="34" charset="-122"/>
              <a:ea typeface="微软雅黑" pitchFamily="34" charset="-122"/>
              <a:cs typeface="Gill Sans" charset="0"/>
            </a:endParaRPr>
          </a:p>
        </p:txBody>
      </p:sp>
      <p:sp>
        <p:nvSpPr>
          <p:cNvPr id="19476" name="AutoShape 20"/>
          <p:cNvSpPr>
            <a:spLocks/>
          </p:cNvSpPr>
          <p:nvPr/>
        </p:nvSpPr>
        <p:spPr bwMode="auto">
          <a:xfrm>
            <a:off x="6021250" y="2326557"/>
            <a:ext cx="1600324"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sz="2400" dirty="0">
              <a:solidFill>
                <a:schemeClr val="tx1">
                  <a:lumMod val="75000"/>
                </a:schemeClr>
              </a:solidFill>
              <a:latin typeface="微软雅黑" pitchFamily="34" charset="-122"/>
              <a:ea typeface="微软雅黑" pitchFamily="34" charset="-122"/>
              <a:cs typeface="Gill Sans" charset="0"/>
            </a:endParaRPr>
          </a:p>
        </p:txBody>
      </p:sp>
      <p:sp>
        <p:nvSpPr>
          <p:cNvPr id="19477" name="AutoShape 21"/>
          <p:cNvSpPr>
            <a:spLocks/>
          </p:cNvSpPr>
          <p:nvPr/>
        </p:nvSpPr>
        <p:spPr bwMode="auto">
          <a:xfrm>
            <a:off x="6056880" y="3549178"/>
            <a:ext cx="1611464"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sz="2400" dirty="0">
              <a:solidFill>
                <a:schemeClr val="tx1">
                  <a:lumMod val="75000"/>
                </a:schemeClr>
              </a:solidFill>
              <a:latin typeface="微软雅黑" pitchFamily="34" charset="-122"/>
              <a:ea typeface="微软雅黑" pitchFamily="34" charset="-122"/>
              <a:cs typeface="Gill Sans" charset="0"/>
            </a:endParaRPr>
          </a:p>
        </p:txBody>
      </p:sp>
      <p:sp>
        <p:nvSpPr>
          <p:cNvPr id="19478" name="AutoShape 22"/>
          <p:cNvSpPr>
            <a:spLocks/>
          </p:cNvSpPr>
          <p:nvPr/>
        </p:nvSpPr>
        <p:spPr bwMode="auto">
          <a:xfrm>
            <a:off x="6176962" y="4020665"/>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900" b="1" dirty="0">
                <a:solidFill>
                  <a:srgbClr val="DC0917"/>
                </a:solidFill>
                <a:latin typeface="微软雅黑" pitchFamily="34" charset="-122"/>
                <a:ea typeface="微软雅黑" pitchFamily="34" charset="-122"/>
                <a:cs typeface="Lato" charset="0"/>
                <a:sym typeface="Lato" charset="0"/>
              </a:rPr>
              <a:t>输入标题内容</a:t>
            </a:r>
          </a:p>
        </p:txBody>
      </p:sp>
      <p:sp>
        <p:nvSpPr>
          <p:cNvPr id="19479" name="AutoShape 23"/>
          <p:cNvSpPr>
            <a:spLocks/>
          </p:cNvSpPr>
          <p:nvPr/>
        </p:nvSpPr>
        <p:spPr bwMode="auto">
          <a:xfrm>
            <a:off x="6056880" y="4201641"/>
            <a:ext cx="1611464"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a:t>
            </a:r>
            <a:endParaRPr lang="es-ES" sz="2400" dirty="0">
              <a:solidFill>
                <a:schemeClr val="tx1">
                  <a:lumMod val="75000"/>
                </a:schemeClr>
              </a:solidFill>
              <a:latin typeface="微软雅黑" pitchFamily="34" charset="-122"/>
              <a:ea typeface="微软雅黑" pitchFamily="34" charset="-122"/>
              <a:cs typeface="Gill Sans" charset="0"/>
            </a:endParaRPr>
          </a:p>
        </p:txBody>
      </p:sp>
      <p:sp>
        <p:nvSpPr>
          <p:cNvPr id="19480" name="AutoShape 24"/>
          <p:cNvSpPr>
            <a:spLocks/>
          </p:cNvSpPr>
          <p:nvPr/>
        </p:nvSpPr>
        <p:spPr bwMode="auto">
          <a:xfrm>
            <a:off x="5913239" y="4011736"/>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19481" name="AutoShape 25"/>
          <p:cNvSpPr>
            <a:spLocks/>
          </p:cNvSpPr>
          <p:nvPr/>
        </p:nvSpPr>
        <p:spPr bwMode="auto">
          <a:xfrm>
            <a:off x="5913239" y="3359273"/>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19482" name="AutoShape 26"/>
          <p:cNvSpPr>
            <a:spLocks/>
          </p:cNvSpPr>
          <p:nvPr/>
        </p:nvSpPr>
        <p:spPr bwMode="auto">
          <a:xfrm>
            <a:off x="5913239" y="2716336"/>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19483" name="AutoShape 27"/>
          <p:cNvSpPr>
            <a:spLocks/>
          </p:cNvSpPr>
          <p:nvPr/>
        </p:nvSpPr>
        <p:spPr bwMode="auto">
          <a:xfrm>
            <a:off x="5913239" y="2154361"/>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grpSp>
        <p:nvGrpSpPr>
          <p:cNvPr id="19484" name="Group 28"/>
          <p:cNvGrpSpPr>
            <a:grpSpLocks/>
          </p:cNvGrpSpPr>
          <p:nvPr/>
        </p:nvGrpSpPr>
        <p:grpSpPr bwMode="auto">
          <a:xfrm>
            <a:off x="3455194" y="2007914"/>
            <a:ext cx="585788" cy="2405063"/>
            <a:chOff x="0" y="0"/>
            <a:chExt cx="1562101" cy="6413501"/>
          </a:xfrm>
          <a:solidFill>
            <a:srgbClr val="DC0917"/>
          </a:solidFill>
        </p:grpSpPr>
        <p:sp>
          <p:nvSpPr>
            <p:cNvPr id="19485" name="AutoShape 29"/>
            <p:cNvSpPr>
              <a:spLocks/>
            </p:cNvSpPr>
            <p:nvPr/>
          </p:nvSpPr>
          <p:spPr bwMode="auto">
            <a:xfrm>
              <a:off x="0" y="0"/>
              <a:ext cx="1562101" cy="6413501"/>
            </a:xfrm>
            <a:custGeom>
              <a:avLst/>
              <a:gdLst>
                <a:gd name="T0" fmla="+- 0 10776 103"/>
                <a:gd name="T1" fmla="*/ T0 w 21346"/>
                <a:gd name="T2" fmla="*/ 10800 h 21600"/>
                <a:gd name="T3" fmla="+- 0 10776 103"/>
                <a:gd name="T4" fmla="*/ T3 w 21346"/>
                <a:gd name="T5" fmla="*/ 10800 h 21600"/>
                <a:gd name="T6" fmla="+- 0 10776 103"/>
                <a:gd name="T7" fmla="*/ T6 w 21346"/>
                <a:gd name="T8" fmla="*/ 10800 h 21600"/>
                <a:gd name="T9" fmla="+- 0 10776 103"/>
                <a:gd name="T10" fmla="*/ T9 w 21346"/>
                <a:gd name="T11" fmla="*/ 10800 h 21600"/>
              </a:gdLst>
              <a:ahLst/>
              <a:cxnLst>
                <a:cxn ang="0">
                  <a:pos x="T1" y="T2"/>
                </a:cxn>
                <a:cxn ang="0">
                  <a:pos x="T4" y="T5"/>
                </a:cxn>
                <a:cxn ang="0">
                  <a:pos x="T7" y="T8"/>
                </a:cxn>
                <a:cxn ang="0">
                  <a:pos x="T10" y="T11"/>
                </a:cxn>
              </a:cxnLst>
              <a:rect l="0" t="0" r="r" b="b"/>
              <a:pathLst>
                <a:path w="21346" h="21600">
                  <a:moveTo>
                    <a:pt x="10269" y="0"/>
                  </a:moveTo>
                  <a:cubicBezTo>
                    <a:pt x="12100" y="0"/>
                    <a:pt x="13808" y="422"/>
                    <a:pt x="14174" y="844"/>
                  </a:cubicBezTo>
                  <a:cubicBezTo>
                    <a:pt x="14541" y="1267"/>
                    <a:pt x="14785" y="1236"/>
                    <a:pt x="14785" y="1478"/>
                  </a:cubicBezTo>
                  <a:cubicBezTo>
                    <a:pt x="14785" y="1689"/>
                    <a:pt x="15151" y="1960"/>
                    <a:pt x="15395" y="2322"/>
                  </a:cubicBezTo>
                  <a:cubicBezTo>
                    <a:pt x="15639" y="2684"/>
                    <a:pt x="15761" y="2926"/>
                    <a:pt x="16493" y="3167"/>
                  </a:cubicBezTo>
                  <a:cubicBezTo>
                    <a:pt x="17225" y="3378"/>
                    <a:pt x="17103" y="3589"/>
                    <a:pt x="17103" y="3589"/>
                  </a:cubicBezTo>
                  <a:cubicBezTo>
                    <a:pt x="17103" y="3589"/>
                    <a:pt x="19544" y="3620"/>
                    <a:pt x="20276" y="4042"/>
                  </a:cubicBezTo>
                  <a:cubicBezTo>
                    <a:pt x="20886" y="4464"/>
                    <a:pt x="21008" y="5188"/>
                    <a:pt x="21252" y="5641"/>
                  </a:cubicBezTo>
                  <a:cubicBezTo>
                    <a:pt x="21497" y="6124"/>
                    <a:pt x="21252" y="6697"/>
                    <a:pt x="20642" y="7059"/>
                  </a:cubicBezTo>
                  <a:cubicBezTo>
                    <a:pt x="19910" y="7421"/>
                    <a:pt x="18446" y="7451"/>
                    <a:pt x="18446" y="7451"/>
                  </a:cubicBezTo>
                  <a:cubicBezTo>
                    <a:pt x="18446" y="7451"/>
                    <a:pt x="18202" y="8205"/>
                    <a:pt x="19056" y="8839"/>
                  </a:cubicBezTo>
                  <a:cubicBezTo>
                    <a:pt x="19910" y="9502"/>
                    <a:pt x="20520" y="9834"/>
                    <a:pt x="19788" y="9864"/>
                  </a:cubicBezTo>
                  <a:cubicBezTo>
                    <a:pt x="19056" y="9894"/>
                    <a:pt x="18690" y="9925"/>
                    <a:pt x="18690" y="9925"/>
                  </a:cubicBezTo>
                  <a:cubicBezTo>
                    <a:pt x="18690" y="9925"/>
                    <a:pt x="18690" y="10769"/>
                    <a:pt x="18202" y="11312"/>
                  </a:cubicBezTo>
                  <a:cubicBezTo>
                    <a:pt x="17713" y="11855"/>
                    <a:pt x="16493" y="13243"/>
                    <a:pt x="16493" y="13605"/>
                  </a:cubicBezTo>
                  <a:cubicBezTo>
                    <a:pt x="16493" y="13937"/>
                    <a:pt x="16493" y="13877"/>
                    <a:pt x="15883" y="13877"/>
                  </a:cubicBezTo>
                  <a:cubicBezTo>
                    <a:pt x="15395" y="13877"/>
                    <a:pt x="15029" y="13877"/>
                    <a:pt x="15029" y="13877"/>
                  </a:cubicBezTo>
                  <a:cubicBezTo>
                    <a:pt x="15029" y="13877"/>
                    <a:pt x="15151" y="14420"/>
                    <a:pt x="14907" y="14570"/>
                  </a:cubicBezTo>
                  <a:cubicBezTo>
                    <a:pt x="14663" y="14691"/>
                    <a:pt x="15029" y="15325"/>
                    <a:pt x="14297" y="15988"/>
                  </a:cubicBezTo>
                  <a:cubicBezTo>
                    <a:pt x="13442" y="16652"/>
                    <a:pt x="11856" y="17738"/>
                    <a:pt x="11856" y="18221"/>
                  </a:cubicBezTo>
                  <a:cubicBezTo>
                    <a:pt x="11856" y="18703"/>
                    <a:pt x="12588" y="19277"/>
                    <a:pt x="13564" y="19518"/>
                  </a:cubicBezTo>
                  <a:cubicBezTo>
                    <a:pt x="14419" y="19729"/>
                    <a:pt x="15639" y="20212"/>
                    <a:pt x="15029" y="20332"/>
                  </a:cubicBezTo>
                  <a:cubicBezTo>
                    <a:pt x="14297" y="20453"/>
                    <a:pt x="13442" y="20423"/>
                    <a:pt x="12710" y="20393"/>
                  </a:cubicBezTo>
                  <a:cubicBezTo>
                    <a:pt x="12100" y="20332"/>
                    <a:pt x="11734" y="20182"/>
                    <a:pt x="11734" y="20182"/>
                  </a:cubicBezTo>
                  <a:cubicBezTo>
                    <a:pt x="11734" y="20182"/>
                    <a:pt x="11734" y="20423"/>
                    <a:pt x="11978" y="20604"/>
                  </a:cubicBezTo>
                  <a:cubicBezTo>
                    <a:pt x="12344" y="20815"/>
                    <a:pt x="11978" y="21599"/>
                    <a:pt x="10758" y="21599"/>
                  </a:cubicBezTo>
                  <a:cubicBezTo>
                    <a:pt x="10513" y="21599"/>
                    <a:pt x="10391" y="21599"/>
                    <a:pt x="10269" y="21599"/>
                  </a:cubicBezTo>
                  <a:cubicBezTo>
                    <a:pt x="10269" y="15174"/>
                    <a:pt x="10269" y="15174"/>
                    <a:pt x="10269" y="15174"/>
                  </a:cubicBezTo>
                  <a:cubicBezTo>
                    <a:pt x="10269" y="15053"/>
                    <a:pt x="10391" y="14902"/>
                    <a:pt x="10513" y="14812"/>
                  </a:cubicBezTo>
                  <a:cubicBezTo>
                    <a:pt x="10758" y="14661"/>
                    <a:pt x="10513" y="14329"/>
                    <a:pt x="10513" y="13846"/>
                  </a:cubicBezTo>
                  <a:cubicBezTo>
                    <a:pt x="10513" y="13846"/>
                    <a:pt x="10391" y="14027"/>
                    <a:pt x="10269" y="14208"/>
                  </a:cubicBezTo>
                  <a:lnTo>
                    <a:pt x="10269" y="0"/>
                  </a:lnTo>
                  <a:close/>
                  <a:moveTo>
                    <a:pt x="10147" y="0"/>
                  </a:moveTo>
                  <a:cubicBezTo>
                    <a:pt x="10269" y="0"/>
                    <a:pt x="10269" y="0"/>
                    <a:pt x="10269" y="0"/>
                  </a:cubicBezTo>
                  <a:cubicBezTo>
                    <a:pt x="10269" y="14208"/>
                    <a:pt x="10269" y="14208"/>
                    <a:pt x="10269" y="14208"/>
                  </a:cubicBezTo>
                  <a:cubicBezTo>
                    <a:pt x="10147" y="14359"/>
                    <a:pt x="10025" y="14510"/>
                    <a:pt x="9903" y="14601"/>
                  </a:cubicBezTo>
                  <a:cubicBezTo>
                    <a:pt x="9781" y="14782"/>
                    <a:pt x="10025" y="14932"/>
                    <a:pt x="10025" y="15053"/>
                  </a:cubicBezTo>
                  <a:cubicBezTo>
                    <a:pt x="10025" y="15204"/>
                    <a:pt x="10147" y="15385"/>
                    <a:pt x="10147" y="15385"/>
                  </a:cubicBezTo>
                  <a:cubicBezTo>
                    <a:pt x="10147" y="15385"/>
                    <a:pt x="10147" y="15294"/>
                    <a:pt x="10269" y="15174"/>
                  </a:cubicBezTo>
                  <a:cubicBezTo>
                    <a:pt x="10269" y="21599"/>
                    <a:pt x="10269" y="21599"/>
                    <a:pt x="10269" y="21599"/>
                  </a:cubicBezTo>
                  <a:cubicBezTo>
                    <a:pt x="9171" y="21509"/>
                    <a:pt x="8439" y="21177"/>
                    <a:pt x="8439" y="20725"/>
                  </a:cubicBezTo>
                  <a:cubicBezTo>
                    <a:pt x="8561" y="20212"/>
                    <a:pt x="8073" y="20121"/>
                    <a:pt x="8439" y="19820"/>
                  </a:cubicBezTo>
                  <a:cubicBezTo>
                    <a:pt x="8805" y="19518"/>
                    <a:pt x="8317" y="19307"/>
                    <a:pt x="7707" y="18824"/>
                  </a:cubicBezTo>
                  <a:cubicBezTo>
                    <a:pt x="7097" y="18372"/>
                    <a:pt x="4778" y="16320"/>
                    <a:pt x="4900" y="15807"/>
                  </a:cubicBezTo>
                  <a:cubicBezTo>
                    <a:pt x="5022" y="15264"/>
                    <a:pt x="5266" y="14812"/>
                    <a:pt x="5022" y="14480"/>
                  </a:cubicBezTo>
                  <a:cubicBezTo>
                    <a:pt x="4900" y="14118"/>
                    <a:pt x="4778" y="13816"/>
                    <a:pt x="4778" y="13816"/>
                  </a:cubicBezTo>
                  <a:cubicBezTo>
                    <a:pt x="4778" y="13816"/>
                    <a:pt x="3191" y="13967"/>
                    <a:pt x="3191" y="13484"/>
                  </a:cubicBezTo>
                  <a:cubicBezTo>
                    <a:pt x="3191" y="12972"/>
                    <a:pt x="2947" y="11524"/>
                    <a:pt x="2703" y="11071"/>
                  </a:cubicBezTo>
                  <a:cubicBezTo>
                    <a:pt x="2581" y="10649"/>
                    <a:pt x="2947" y="9774"/>
                    <a:pt x="2947" y="9774"/>
                  </a:cubicBezTo>
                  <a:cubicBezTo>
                    <a:pt x="2947" y="9774"/>
                    <a:pt x="1483" y="9744"/>
                    <a:pt x="995" y="9713"/>
                  </a:cubicBezTo>
                  <a:cubicBezTo>
                    <a:pt x="507" y="9653"/>
                    <a:pt x="2215" y="8899"/>
                    <a:pt x="2581" y="8597"/>
                  </a:cubicBezTo>
                  <a:cubicBezTo>
                    <a:pt x="2947" y="8296"/>
                    <a:pt x="2825" y="7753"/>
                    <a:pt x="2825" y="7753"/>
                  </a:cubicBezTo>
                  <a:cubicBezTo>
                    <a:pt x="2825" y="7753"/>
                    <a:pt x="263" y="7722"/>
                    <a:pt x="141" y="7179"/>
                  </a:cubicBezTo>
                  <a:cubicBezTo>
                    <a:pt x="19" y="6667"/>
                    <a:pt x="-103" y="5882"/>
                    <a:pt x="141" y="5550"/>
                  </a:cubicBezTo>
                  <a:cubicBezTo>
                    <a:pt x="263" y="5249"/>
                    <a:pt x="385" y="5279"/>
                    <a:pt x="629" y="4856"/>
                  </a:cubicBezTo>
                  <a:cubicBezTo>
                    <a:pt x="751" y="4434"/>
                    <a:pt x="1605" y="3680"/>
                    <a:pt x="2581" y="3650"/>
                  </a:cubicBezTo>
                  <a:cubicBezTo>
                    <a:pt x="3435" y="3620"/>
                    <a:pt x="4534" y="3439"/>
                    <a:pt x="4534" y="3439"/>
                  </a:cubicBezTo>
                  <a:cubicBezTo>
                    <a:pt x="4534" y="3439"/>
                    <a:pt x="3680" y="3197"/>
                    <a:pt x="4778" y="2986"/>
                  </a:cubicBezTo>
                  <a:cubicBezTo>
                    <a:pt x="5876" y="2775"/>
                    <a:pt x="6486" y="2684"/>
                    <a:pt x="5998" y="2383"/>
                  </a:cubicBezTo>
                  <a:cubicBezTo>
                    <a:pt x="5510" y="2111"/>
                    <a:pt x="5876" y="1900"/>
                    <a:pt x="6120" y="1508"/>
                  </a:cubicBezTo>
                  <a:cubicBezTo>
                    <a:pt x="6364" y="1146"/>
                    <a:pt x="7097" y="0"/>
                    <a:pt x="10147"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19486" name="AutoShape 30"/>
            <p:cNvSpPr>
              <a:spLocks/>
            </p:cNvSpPr>
            <p:nvPr/>
          </p:nvSpPr>
          <p:spPr bwMode="auto">
            <a:xfrm>
              <a:off x="638175" y="903287"/>
              <a:ext cx="368300" cy="696913"/>
            </a:xfrm>
            <a:custGeom>
              <a:avLst/>
              <a:gdLst>
                <a:gd name="T0" fmla="*/ 10657 w 21314"/>
                <a:gd name="T1" fmla="*/ 10364 h 20729"/>
                <a:gd name="T2" fmla="*/ 10657 w 21314"/>
                <a:gd name="T3" fmla="*/ 10364 h 20729"/>
                <a:gd name="T4" fmla="*/ 10657 w 21314"/>
                <a:gd name="T5" fmla="*/ 10364 h 20729"/>
                <a:gd name="T6" fmla="*/ 10657 w 21314"/>
                <a:gd name="T7" fmla="*/ 10364 h 20729"/>
              </a:gdLst>
              <a:ahLst/>
              <a:cxnLst>
                <a:cxn ang="0">
                  <a:pos x="T0" y="T1"/>
                </a:cxn>
                <a:cxn ang="0">
                  <a:pos x="T2" y="T3"/>
                </a:cxn>
                <a:cxn ang="0">
                  <a:pos x="T4" y="T5"/>
                </a:cxn>
                <a:cxn ang="0">
                  <a:pos x="T6" y="T7"/>
                </a:cxn>
              </a:cxnLst>
              <a:rect l="0" t="0" r="r" b="b"/>
              <a:pathLst>
                <a:path w="21314" h="20729">
                  <a:moveTo>
                    <a:pt x="0" y="533"/>
                  </a:moveTo>
                  <a:cubicBezTo>
                    <a:pt x="0" y="533"/>
                    <a:pt x="5657" y="2933"/>
                    <a:pt x="5657" y="4799"/>
                  </a:cubicBezTo>
                  <a:cubicBezTo>
                    <a:pt x="5657" y="6933"/>
                    <a:pt x="8228" y="13333"/>
                    <a:pt x="9257" y="15199"/>
                  </a:cubicBezTo>
                  <a:cubicBezTo>
                    <a:pt x="10800" y="17066"/>
                    <a:pt x="11314" y="12800"/>
                    <a:pt x="13371" y="10933"/>
                  </a:cubicBezTo>
                  <a:cubicBezTo>
                    <a:pt x="15428" y="9066"/>
                    <a:pt x="15942" y="7199"/>
                    <a:pt x="14914" y="5866"/>
                  </a:cubicBezTo>
                  <a:cubicBezTo>
                    <a:pt x="13885" y="4266"/>
                    <a:pt x="18000" y="3733"/>
                    <a:pt x="21085" y="0"/>
                  </a:cubicBezTo>
                  <a:cubicBezTo>
                    <a:pt x="21600" y="1333"/>
                    <a:pt x="21085" y="2399"/>
                    <a:pt x="21085" y="3999"/>
                  </a:cubicBezTo>
                  <a:cubicBezTo>
                    <a:pt x="21085" y="5333"/>
                    <a:pt x="16457" y="12266"/>
                    <a:pt x="14914" y="13599"/>
                  </a:cubicBezTo>
                  <a:cubicBezTo>
                    <a:pt x="13885" y="14933"/>
                    <a:pt x="10285" y="19200"/>
                    <a:pt x="10285" y="20533"/>
                  </a:cubicBezTo>
                  <a:cubicBezTo>
                    <a:pt x="9771" y="21600"/>
                    <a:pt x="6685" y="18133"/>
                    <a:pt x="4628" y="14133"/>
                  </a:cubicBezTo>
                  <a:cubicBezTo>
                    <a:pt x="3085" y="10133"/>
                    <a:pt x="0" y="4266"/>
                    <a:pt x="0" y="53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19487" name="AutoShape 31"/>
            <p:cNvSpPr>
              <a:spLocks/>
            </p:cNvSpPr>
            <p:nvPr/>
          </p:nvSpPr>
          <p:spPr bwMode="auto">
            <a:xfrm>
              <a:off x="965201" y="2230437"/>
              <a:ext cx="84138" cy="142875"/>
            </a:xfrm>
            <a:custGeom>
              <a:avLst/>
              <a:gdLst>
                <a:gd name="T0" fmla="*/ 10800 w 21600"/>
                <a:gd name="T1" fmla="*/ 9466 h 18933"/>
                <a:gd name="T2" fmla="*/ 10800 w 21600"/>
                <a:gd name="T3" fmla="*/ 9466 h 18933"/>
                <a:gd name="T4" fmla="*/ 10800 w 21600"/>
                <a:gd name="T5" fmla="*/ 9466 h 18933"/>
                <a:gd name="T6" fmla="*/ 10800 w 21600"/>
                <a:gd name="T7" fmla="*/ 9466 h 18933"/>
              </a:gdLst>
              <a:ahLst/>
              <a:cxnLst>
                <a:cxn ang="0">
                  <a:pos x="T0" y="T1"/>
                </a:cxn>
                <a:cxn ang="0">
                  <a:pos x="T2" y="T3"/>
                </a:cxn>
                <a:cxn ang="0">
                  <a:pos x="T4" y="T5"/>
                </a:cxn>
                <a:cxn ang="0">
                  <a:pos x="T6" y="T7"/>
                </a:cxn>
              </a:cxnLst>
              <a:rect l="0" t="0" r="r" b="b"/>
              <a:pathLst>
                <a:path w="21600" h="18933">
                  <a:moveTo>
                    <a:pt x="4799" y="0"/>
                  </a:moveTo>
                  <a:cubicBezTo>
                    <a:pt x="4799" y="0"/>
                    <a:pt x="2399" y="13200"/>
                    <a:pt x="0" y="16799"/>
                  </a:cubicBezTo>
                  <a:cubicBezTo>
                    <a:pt x="0" y="21600"/>
                    <a:pt x="21600" y="16799"/>
                    <a:pt x="21600" y="16799"/>
                  </a:cubicBezTo>
                  <a:cubicBezTo>
                    <a:pt x="21600" y="0"/>
                    <a:pt x="21600" y="0"/>
                    <a:pt x="21600" y="0"/>
                  </a:cubicBezTo>
                  <a:lnTo>
                    <a:pt x="4799" y="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grpSp>
      <p:grpSp>
        <p:nvGrpSpPr>
          <p:cNvPr id="19488" name="Group 32"/>
          <p:cNvGrpSpPr>
            <a:grpSpLocks/>
          </p:cNvGrpSpPr>
          <p:nvPr/>
        </p:nvGrpSpPr>
        <p:grpSpPr bwMode="auto">
          <a:xfrm>
            <a:off x="4790480" y="2001366"/>
            <a:ext cx="709613" cy="2514600"/>
            <a:chOff x="0" y="0"/>
            <a:chExt cx="1892301" cy="6705603"/>
          </a:xfrm>
          <a:solidFill>
            <a:srgbClr val="DC0917"/>
          </a:solidFill>
        </p:grpSpPr>
        <p:sp>
          <p:nvSpPr>
            <p:cNvPr id="19489" name="AutoShape 33"/>
            <p:cNvSpPr>
              <a:spLocks/>
            </p:cNvSpPr>
            <p:nvPr/>
          </p:nvSpPr>
          <p:spPr bwMode="auto">
            <a:xfrm>
              <a:off x="0" y="0"/>
              <a:ext cx="1892301" cy="6705603"/>
            </a:xfrm>
            <a:custGeom>
              <a:avLst/>
              <a:gdLst>
                <a:gd name="T0" fmla="+- 0 10749 266"/>
                <a:gd name="T1" fmla="*/ T0 w 20967"/>
                <a:gd name="T2" fmla="*/ 10800 h 21600"/>
                <a:gd name="T3" fmla="+- 0 10749 266"/>
                <a:gd name="T4" fmla="*/ T3 w 20967"/>
                <a:gd name="T5" fmla="*/ 10800 h 21600"/>
                <a:gd name="T6" fmla="+- 0 10749 266"/>
                <a:gd name="T7" fmla="*/ T6 w 20967"/>
                <a:gd name="T8" fmla="*/ 10800 h 21600"/>
                <a:gd name="T9" fmla="+- 0 10749 266"/>
                <a:gd name="T10" fmla="*/ T9 w 20967"/>
                <a:gd name="T11" fmla="*/ 10800 h 21600"/>
              </a:gdLst>
              <a:ahLst/>
              <a:cxnLst>
                <a:cxn ang="0">
                  <a:pos x="T1" y="T2"/>
                </a:cxn>
                <a:cxn ang="0">
                  <a:pos x="T4" y="T5"/>
                </a:cxn>
                <a:cxn ang="0">
                  <a:pos x="T7" y="T8"/>
                </a:cxn>
                <a:cxn ang="0">
                  <a:pos x="T10" y="T11"/>
                </a:cxn>
              </a:cxnLst>
              <a:rect l="0" t="0" r="r" b="b"/>
              <a:pathLst>
                <a:path w="20967" h="21600">
                  <a:moveTo>
                    <a:pt x="12347" y="0"/>
                  </a:moveTo>
                  <a:cubicBezTo>
                    <a:pt x="10928" y="0"/>
                    <a:pt x="8720" y="414"/>
                    <a:pt x="8720" y="1059"/>
                  </a:cubicBezTo>
                  <a:cubicBezTo>
                    <a:pt x="8720" y="1704"/>
                    <a:pt x="8878" y="1980"/>
                    <a:pt x="9036" y="2210"/>
                  </a:cubicBezTo>
                  <a:cubicBezTo>
                    <a:pt x="9193" y="2394"/>
                    <a:pt x="9509" y="2394"/>
                    <a:pt x="9509" y="2394"/>
                  </a:cubicBezTo>
                  <a:cubicBezTo>
                    <a:pt x="9509" y="2394"/>
                    <a:pt x="9351" y="2809"/>
                    <a:pt x="9824" y="2901"/>
                  </a:cubicBezTo>
                  <a:cubicBezTo>
                    <a:pt x="10297" y="3039"/>
                    <a:pt x="10455" y="3039"/>
                    <a:pt x="10455" y="3177"/>
                  </a:cubicBezTo>
                  <a:cubicBezTo>
                    <a:pt x="10455" y="3315"/>
                    <a:pt x="10139" y="3454"/>
                    <a:pt x="9666" y="3592"/>
                  </a:cubicBezTo>
                  <a:cubicBezTo>
                    <a:pt x="9351" y="3730"/>
                    <a:pt x="7617" y="3868"/>
                    <a:pt x="6671" y="3960"/>
                  </a:cubicBezTo>
                  <a:cubicBezTo>
                    <a:pt x="5567" y="4098"/>
                    <a:pt x="4936" y="4237"/>
                    <a:pt x="4306" y="4605"/>
                  </a:cubicBezTo>
                  <a:cubicBezTo>
                    <a:pt x="3833" y="4927"/>
                    <a:pt x="3044" y="5388"/>
                    <a:pt x="1941" y="5664"/>
                  </a:cubicBezTo>
                  <a:cubicBezTo>
                    <a:pt x="995" y="5987"/>
                    <a:pt x="-266" y="6447"/>
                    <a:pt x="49" y="6908"/>
                  </a:cubicBezTo>
                  <a:cubicBezTo>
                    <a:pt x="522" y="7322"/>
                    <a:pt x="2571" y="7691"/>
                    <a:pt x="3833" y="7507"/>
                  </a:cubicBezTo>
                  <a:cubicBezTo>
                    <a:pt x="4936" y="7322"/>
                    <a:pt x="5409" y="7276"/>
                    <a:pt x="5409" y="7276"/>
                  </a:cubicBezTo>
                  <a:cubicBezTo>
                    <a:pt x="5409" y="7276"/>
                    <a:pt x="4621" y="8289"/>
                    <a:pt x="4306" y="9257"/>
                  </a:cubicBezTo>
                  <a:cubicBezTo>
                    <a:pt x="3990" y="10270"/>
                    <a:pt x="3044" y="11237"/>
                    <a:pt x="3517" y="11283"/>
                  </a:cubicBezTo>
                  <a:cubicBezTo>
                    <a:pt x="4148" y="11375"/>
                    <a:pt x="4936" y="11513"/>
                    <a:pt x="4936" y="11513"/>
                  </a:cubicBezTo>
                  <a:cubicBezTo>
                    <a:pt x="4936" y="11513"/>
                    <a:pt x="5094" y="12895"/>
                    <a:pt x="5882" y="14092"/>
                  </a:cubicBezTo>
                  <a:cubicBezTo>
                    <a:pt x="6671" y="15290"/>
                    <a:pt x="6986" y="15843"/>
                    <a:pt x="7144" y="16579"/>
                  </a:cubicBezTo>
                  <a:cubicBezTo>
                    <a:pt x="7301" y="17316"/>
                    <a:pt x="7459" y="17823"/>
                    <a:pt x="7301" y="18145"/>
                  </a:cubicBezTo>
                  <a:cubicBezTo>
                    <a:pt x="7144" y="18422"/>
                    <a:pt x="5725" y="19020"/>
                    <a:pt x="4779" y="19159"/>
                  </a:cubicBezTo>
                  <a:cubicBezTo>
                    <a:pt x="3990" y="19251"/>
                    <a:pt x="2571" y="19251"/>
                    <a:pt x="1941" y="19343"/>
                  </a:cubicBezTo>
                  <a:cubicBezTo>
                    <a:pt x="1310" y="19389"/>
                    <a:pt x="837" y="19619"/>
                    <a:pt x="2256" y="19711"/>
                  </a:cubicBezTo>
                  <a:cubicBezTo>
                    <a:pt x="3675" y="19757"/>
                    <a:pt x="6198" y="19665"/>
                    <a:pt x="6828" y="19573"/>
                  </a:cubicBezTo>
                  <a:cubicBezTo>
                    <a:pt x="7459" y="19527"/>
                    <a:pt x="8563" y="19389"/>
                    <a:pt x="8563" y="19389"/>
                  </a:cubicBezTo>
                  <a:cubicBezTo>
                    <a:pt x="8563" y="19389"/>
                    <a:pt x="8247" y="19619"/>
                    <a:pt x="9666" y="19619"/>
                  </a:cubicBezTo>
                  <a:cubicBezTo>
                    <a:pt x="11243" y="19619"/>
                    <a:pt x="11401" y="19573"/>
                    <a:pt x="11558" y="19297"/>
                  </a:cubicBezTo>
                  <a:cubicBezTo>
                    <a:pt x="11558" y="19020"/>
                    <a:pt x="11558" y="18652"/>
                    <a:pt x="11716" y="18468"/>
                  </a:cubicBezTo>
                  <a:cubicBezTo>
                    <a:pt x="12031" y="18284"/>
                    <a:pt x="10928" y="17777"/>
                    <a:pt x="11401" y="17501"/>
                  </a:cubicBezTo>
                  <a:cubicBezTo>
                    <a:pt x="12031" y="17270"/>
                    <a:pt x="12504" y="16533"/>
                    <a:pt x="12031" y="16119"/>
                  </a:cubicBezTo>
                  <a:cubicBezTo>
                    <a:pt x="11558" y="15704"/>
                    <a:pt x="12189" y="15290"/>
                    <a:pt x="12031" y="15014"/>
                  </a:cubicBezTo>
                  <a:cubicBezTo>
                    <a:pt x="11874" y="14737"/>
                    <a:pt x="11716" y="14369"/>
                    <a:pt x="11716" y="13954"/>
                  </a:cubicBezTo>
                  <a:cubicBezTo>
                    <a:pt x="11716" y="13540"/>
                    <a:pt x="11716" y="13263"/>
                    <a:pt x="11716" y="13263"/>
                  </a:cubicBezTo>
                  <a:cubicBezTo>
                    <a:pt x="11716" y="13263"/>
                    <a:pt x="12662" y="14829"/>
                    <a:pt x="12977" y="15244"/>
                  </a:cubicBezTo>
                  <a:cubicBezTo>
                    <a:pt x="13293" y="15658"/>
                    <a:pt x="13766" y="17132"/>
                    <a:pt x="13766" y="17593"/>
                  </a:cubicBezTo>
                  <a:cubicBezTo>
                    <a:pt x="13766" y="18053"/>
                    <a:pt x="14869" y="18652"/>
                    <a:pt x="14869" y="19020"/>
                  </a:cubicBezTo>
                  <a:cubicBezTo>
                    <a:pt x="15027" y="19435"/>
                    <a:pt x="15027" y="19665"/>
                    <a:pt x="15342" y="19665"/>
                  </a:cubicBezTo>
                  <a:cubicBezTo>
                    <a:pt x="15815" y="19665"/>
                    <a:pt x="15027" y="20126"/>
                    <a:pt x="14712" y="20494"/>
                  </a:cubicBezTo>
                  <a:cubicBezTo>
                    <a:pt x="14554" y="20817"/>
                    <a:pt x="13608" y="21599"/>
                    <a:pt x="15185" y="21599"/>
                  </a:cubicBezTo>
                  <a:cubicBezTo>
                    <a:pt x="16919" y="21599"/>
                    <a:pt x="18653" y="21415"/>
                    <a:pt x="18653" y="20909"/>
                  </a:cubicBezTo>
                  <a:cubicBezTo>
                    <a:pt x="18811" y="20448"/>
                    <a:pt x="18496" y="19988"/>
                    <a:pt x="18969" y="19803"/>
                  </a:cubicBezTo>
                  <a:cubicBezTo>
                    <a:pt x="19442" y="19619"/>
                    <a:pt x="19442" y="19205"/>
                    <a:pt x="19442" y="18928"/>
                  </a:cubicBezTo>
                  <a:cubicBezTo>
                    <a:pt x="19284" y="18698"/>
                    <a:pt x="19599" y="18237"/>
                    <a:pt x="19442" y="17731"/>
                  </a:cubicBezTo>
                  <a:cubicBezTo>
                    <a:pt x="19126" y="17178"/>
                    <a:pt x="19126" y="16257"/>
                    <a:pt x="18811" y="15566"/>
                  </a:cubicBezTo>
                  <a:cubicBezTo>
                    <a:pt x="18338" y="14875"/>
                    <a:pt x="18180" y="13816"/>
                    <a:pt x="18023" y="12987"/>
                  </a:cubicBezTo>
                  <a:cubicBezTo>
                    <a:pt x="17707" y="12158"/>
                    <a:pt x="17550" y="11744"/>
                    <a:pt x="17865" y="11605"/>
                  </a:cubicBezTo>
                  <a:cubicBezTo>
                    <a:pt x="18180" y="11513"/>
                    <a:pt x="19757" y="11375"/>
                    <a:pt x="20230" y="11329"/>
                  </a:cubicBezTo>
                  <a:cubicBezTo>
                    <a:pt x="20703" y="11329"/>
                    <a:pt x="19757" y="10454"/>
                    <a:pt x="19284" y="9717"/>
                  </a:cubicBezTo>
                  <a:cubicBezTo>
                    <a:pt x="18969" y="9026"/>
                    <a:pt x="18496" y="8566"/>
                    <a:pt x="18180" y="8059"/>
                  </a:cubicBezTo>
                  <a:cubicBezTo>
                    <a:pt x="17707" y="7553"/>
                    <a:pt x="17707" y="7322"/>
                    <a:pt x="18496" y="6954"/>
                  </a:cubicBezTo>
                  <a:cubicBezTo>
                    <a:pt x="19126" y="6585"/>
                    <a:pt x="20072" y="6355"/>
                    <a:pt x="20388" y="5526"/>
                  </a:cubicBezTo>
                  <a:cubicBezTo>
                    <a:pt x="20860" y="4697"/>
                    <a:pt x="21334" y="4144"/>
                    <a:pt x="20545" y="3914"/>
                  </a:cubicBezTo>
                  <a:cubicBezTo>
                    <a:pt x="19757" y="3730"/>
                    <a:pt x="18338" y="3822"/>
                    <a:pt x="17234" y="3592"/>
                  </a:cubicBezTo>
                  <a:cubicBezTo>
                    <a:pt x="16131" y="3315"/>
                    <a:pt x="15973" y="3039"/>
                    <a:pt x="15500" y="2993"/>
                  </a:cubicBezTo>
                  <a:cubicBezTo>
                    <a:pt x="15027" y="2947"/>
                    <a:pt x="14869" y="2947"/>
                    <a:pt x="14869" y="2763"/>
                  </a:cubicBezTo>
                  <a:cubicBezTo>
                    <a:pt x="14869" y="2579"/>
                    <a:pt x="15027" y="2394"/>
                    <a:pt x="15027" y="2394"/>
                  </a:cubicBezTo>
                  <a:cubicBezTo>
                    <a:pt x="15027" y="2394"/>
                    <a:pt x="15815" y="2256"/>
                    <a:pt x="15973" y="2026"/>
                  </a:cubicBezTo>
                  <a:cubicBezTo>
                    <a:pt x="16131" y="1796"/>
                    <a:pt x="16288" y="1243"/>
                    <a:pt x="16131" y="875"/>
                  </a:cubicBezTo>
                  <a:cubicBezTo>
                    <a:pt x="15815" y="506"/>
                    <a:pt x="14712" y="0"/>
                    <a:pt x="12347"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19490" name="AutoShape 34"/>
            <p:cNvSpPr>
              <a:spLocks/>
            </p:cNvSpPr>
            <p:nvPr/>
          </p:nvSpPr>
          <p:spPr bwMode="auto">
            <a:xfrm>
              <a:off x="903287" y="874713"/>
              <a:ext cx="481013"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70" y="9969"/>
                  </a:moveTo>
                  <a:cubicBezTo>
                    <a:pt x="635" y="10800"/>
                    <a:pt x="635" y="11630"/>
                    <a:pt x="0" y="12461"/>
                  </a:cubicBezTo>
                  <a:cubicBezTo>
                    <a:pt x="635" y="15784"/>
                    <a:pt x="635" y="19107"/>
                    <a:pt x="635" y="21600"/>
                  </a:cubicBezTo>
                  <a:cubicBezTo>
                    <a:pt x="4447" y="19107"/>
                    <a:pt x="2541" y="13292"/>
                    <a:pt x="5082" y="12461"/>
                  </a:cubicBezTo>
                  <a:cubicBezTo>
                    <a:pt x="8258" y="12461"/>
                    <a:pt x="8258" y="14123"/>
                    <a:pt x="8894" y="16615"/>
                  </a:cubicBezTo>
                  <a:cubicBezTo>
                    <a:pt x="9529" y="18276"/>
                    <a:pt x="9529" y="20769"/>
                    <a:pt x="9529" y="20769"/>
                  </a:cubicBezTo>
                  <a:cubicBezTo>
                    <a:pt x="9529" y="20769"/>
                    <a:pt x="19058" y="7476"/>
                    <a:pt x="21600" y="3323"/>
                  </a:cubicBezTo>
                  <a:cubicBezTo>
                    <a:pt x="20329" y="2492"/>
                    <a:pt x="19694" y="1661"/>
                    <a:pt x="19694" y="0"/>
                  </a:cubicBezTo>
                  <a:cubicBezTo>
                    <a:pt x="16517" y="4153"/>
                    <a:pt x="9529" y="11630"/>
                    <a:pt x="5717" y="11630"/>
                  </a:cubicBezTo>
                  <a:cubicBezTo>
                    <a:pt x="3811" y="11630"/>
                    <a:pt x="2541" y="10800"/>
                    <a:pt x="1270" y="996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19491" name="AutoShape 35"/>
            <p:cNvSpPr>
              <a:spLocks/>
            </p:cNvSpPr>
            <p:nvPr/>
          </p:nvSpPr>
          <p:spPr bwMode="auto">
            <a:xfrm>
              <a:off x="671512" y="1876426"/>
              <a:ext cx="201613" cy="284163"/>
            </a:xfrm>
            <a:custGeom>
              <a:avLst/>
              <a:gdLst>
                <a:gd name="T0" fmla="+- 0 11600 1600"/>
                <a:gd name="T1" fmla="*/ T0 w 20000"/>
                <a:gd name="T2" fmla="*/ 10800 h 21600"/>
                <a:gd name="T3" fmla="+- 0 11600 1600"/>
                <a:gd name="T4" fmla="*/ T3 w 20000"/>
                <a:gd name="T5" fmla="*/ 10800 h 21600"/>
                <a:gd name="T6" fmla="+- 0 11600 1600"/>
                <a:gd name="T7" fmla="*/ T6 w 20000"/>
                <a:gd name="T8" fmla="*/ 10800 h 21600"/>
                <a:gd name="T9" fmla="+- 0 11600 1600"/>
                <a:gd name="T10" fmla="*/ T9 w 20000"/>
                <a:gd name="T11" fmla="*/ 10800 h 21600"/>
              </a:gdLst>
              <a:ahLst/>
              <a:cxnLst>
                <a:cxn ang="0">
                  <a:pos x="T1" y="T2"/>
                </a:cxn>
                <a:cxn ang="0">
                  <a:pos x="T4" y="T5"/>
                </a:cxn>
                <a:cxn ang="0">
                  <a:pos x="T7" y="T8"/>
                </a:cxn>
                <a:cxn ang="0">
                  <a:pos x="T10" y="T11"/>
                </a:cxn>
              </a:cxnLst>
              <a:rect l="0" t="0" r="r" b="b"/>
              <a:pathLst>
                <a:path w="20000" h="21600">
                  <a:moveTo>
                    <a:pt x="8480" y="1079"/>
                  </a:moveTo>
                  <a:cubicBezTo>
                    <a:pt x="19999" y="0"/>
                    <a:pt x="19999" y="0"/>
                    <a:pt x="19999" y="0"/>
                  </a:cubicBezTo>
                  <a:cubicBezTo>
                    <a:pt x="19999" y="0"/>
                    <a:pt x="9920" y="5400"/>
                    <a:pt x="9920" y="11879"/>
                  </a:cubicBezTo>
                  <a:cubicBezTo>
                    <a:pt x="9920" y="17279"/>
                    <a:pt x="9920" y="19440"/>
                    <a:pt x="9920" y="19440"/>
                  </a:cubicBezTo>
                  <a:cubicBezTo>
                    <a:pt x="1280" y="21599"/>
                    <a:pt x="1280" y="21599"/>
                    <a:pt x="1280" y="21599"/>
                  </a:cubicBezTo>
                  <a:cubicBezTo>
                    <a:pt x="1280" y="21599"/>
                    <a:pt x="-1600" y="15119"/>
                    <a:pt x="1280" y="9720"/>
                  </a:cubicBezTo>
                  <a:cubicBezTo>
                    <a:pt x="4159" y="4319"/>
                    <a:pt x="7039" y="2159"/>
                    <a:pt x="8480" y="107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19492" name="AutoShape 36"/>
            <p:cNvSpPr>
              <a:spLocks/>
            </p:cNvSpPr>
            <p:nvPr/>
          </p:nvSpPr>
          <p:spPr bwMode="auto">
            <a:xfrm>
              <a:off x="674687" y="2559051"/>
              <a:ext cx="84138" cy="2476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99" y="0"/>
                  </a:moveTo>
                  <a:cubicBezTo>
                    <a:pt x="14399" y="0"/>
                    <a:pt x="18000" y="11435"/>
                    <a:pt x="18000" y="16517"/>
                  </a:cubicBezTo>
                  <a:cubicBezTo>
                    <a:pt x="21600" y="20329"/>
                    <a:pt x="21600" y="21599"/>
                    <a:pt x="21600" y="21599"/>
                  </a:cubicBezTo>
                  <a:cubicBezTo>
                    <a:pt x="0" y="20329"/>
                    <a:pt x="0" y="20329"/>
                    <a:pt x="0" y="20329"/>
                  </a:cubicBezTo>
                  <a:cubicBezTo>
                    <a:pt x="0" y="20329"/>
                    <a:pt x="3599" y="10164"/>
                    <a:pt x="14399"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45719" tIns="45719" rIns="45719" bIns="45719"/>
            <a:lstStyle/>
            <a:p>
              <a:pPr algn="l"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grpSp>
      <p:sp>
        <p:nvSpPr>
          <p:cNvPr id="3" name="Slide Number Placeholder 2"/>
          <p:cNvSpPr>
            <a:spLocks noGrp="1"/>
          </p:cNvSpPr>
          <p:nvPr>
            <p:ph type="sldNum" sz="quarter" idx="10"/>
          </p:nvPr>
        </p:nvSpPr>
        <p:spPr/>
        <p:txBody>
          <a:bodyPr/>
          <a:lstStyle/>
          <a:p>
            <a:pPr>
              <a:defRPr/>
            </a:pPr>
            <a:fld id="{73950DDA-0456-2445-B9C9-9EC2ECE4E512}" type="slidenum">
              <a:rPr lang="es-ES" smtClean="0"/>
              <a:pPr>
                <a:defRPr/>
              </a:pPr>
              <a:t>28</a:t>
            </a:fld>
            <a:endParaRPr lang="es-ES" sz="900"/>
          </a:p>
        </p:txBody>
      </p:sp>
      <p:sp>
        <p:nvSpPr>
          <p:cNvPr id="39" name="AutoShape 39"/>
          <p:cNvSpPr>
            <a:spLocks/>
          </p:cNvSpPr>
          <p:nvPr/>
        </p:nvSpPr>
        <p:spPr bwMode="auto">
          <a:xfrm>
            <a:off x="903560" y="1319485"/>
            <a:ext cx="7484864" cy="450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lnSpc>
                <a:spcPct val="120000"/>
              </a:lnSpc>
              <a:spcBef>
                <a:spcPts val="638"/>
              </a:spcBef>
              <a:defRPr/>
            </a:pPr>
            <a:r>
              <a:rPr lang="zh-CN" altLang="en-US" sz="9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这里输入简单的文字概述里输入简单文字概述输入简单的文字概述这里输入简单的文字概述里输入简单文字概述输入简单的文字概述这里输入简单的文字概述里输入简单文字概述输入简单的文字</a:t>
            </a:r>
            <a:r>
              <a:rPr lang="zh-CN" altLang="en-US" sz="900" dirty="0" smtClean="0">
                <a:solidFill>
                  <a:schemeClr val="tx1">
                    <a:lumMod val="75000"/>
                  </a:schemeClr>
                </a:solidFill>
                <a:latin typeface="微软雅黑" pitchFamily="34" charset="-122"/>
                <a:ea typeface="微软雅黑" pitchFamily="34" charset="-122"/>
                <a:cs typeface="Lato" charset="0"/>
                <a:sym typeface="Lato" charset="0"/>
              </a:rPr>
              <a:t>概述</a:t>
            </a:r>
            <a:r>
              <a:rPr lang="zh-CN" altLang="en-US" sz="9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这里输入简单的文字概述里输入简单文字概述输入简单的文字概述这里输入简单的文字概述里输入简单文字概述输入简单的文字概述这里输入简单的文字</a:t>
            </a:r>
            <a:r>
              <a:rPr lang="zh-CN" altLang="en-US" sz="900" dirty="0" smtClean="0">
                <a:solidFill>
                  <a:schemeClr val="tx1">
                    <a:lumMod val="75000"/>
                  </a:schemeClr>
                </a:solidFill>
                <a:latin typeface="微软雅黑" pitchFamily="34" charset="-122"/>
                <a:ea typeface="微软雅黑" pitchFamily="34" charset="-122"/>
                <a:cs typeface="Lato" charset="0"/>
                <a:sym typeface="Lato" charset="0"/>
              </a:rPr>
              <a:t>概述</a:t>
            </a:r>
            <a:endParaRPr lang="zh-CN" altLang="en-US" sz="900" dirty="0">
              <a:solidFill>
                <a:schemeClr val="tx1">
                  <a:lumMod val="75000"/>
                </a:schemeClr>
              </a:solidFill>
              <a:latin typeface="微软雅黑" pitchFamily="34" charset="-122"/>
              <a:ea typeface="微软雅黑" pitchFamily="34" charset="-122"/>
              <a:cs typeface="Lato" charset="0"/>
              <a:sym typeface="Lato" charset="0"/>
            </a:endParaRPr>
          </a:p>
        </p:txBody>
      </p:sp>
      <p:sp>
        <p:nvSpPr>
          <p:cNvPr id="40" name="AutoShape 40"/>
          <p:cNvSpPr>
            <a:spLocks/>
          </p:cNvSpPr>
          <p:nvPr/>
        </p:nvSpPr>
        <p:spPr bwMode="auto">
          <a:xfrm>
            <a:off x="3005013" y="1059582"/>
            <a:ext cx="3140273" cy="2160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0160" tIns="10160" rIns="10160" bIns="10160" anchor="ctr"/>
          <a:lstStyle/>
          <a:p>
            <a:pPr defTabSz="242888">
              <a:spcBef>
                <a:spcPts val="638"/>
              </a:spcBef>
              <a:defRPr/>
            </a:pPr>
            <a:r>
              <a:rPr lang="zh-CN" altLang="en-US" sz="1100" b="1" dirty="0">
                <a:solidFill>
                  <a:schemeClr val="tx1">
                    <a:lumMod val="50000"/>
                  </a:schemeClr>
                </a:solidFill>
                <a:latin typeface="微软雅黑" pitchFamily="34" charset="-122"/>
                <a:ea typeface="微软雅黑" pitchFamily="34" charset="-122"/>
                <a:cs typeface="Lato" charset="0"/>
                <a:sym typeface="Lato" charset="0"/>
              </a:rPr>
              <a:t>在</a:t>
            </a:r>
            <a:r>
              <a:rPr lang="zh-CN" altLang="en-US" sz="1100" b="1" dirty="0" smtClean="0">
                <a:solidFill>
                  <a:schemeClr val="tx1">
                    <a:lumMod val="50000"/>
                  </a:schemeClr>
                </a:solidFill>
                <a:latin typeface="微软雅黑" pitchFamily="34" charset="-122"/>
                <a:ea typeface="微软雅黑" pitchFamily="34" charset="-122"/>
                <a:cs typeface="Lato" charset="0"/>
                <a:sym typeface="Lato" charset="0"/>
              </a:rPr>
              <a:t>次输入</a:t>
            </a:r>
            <a:r>
              <a:rPr lang="zh-CN" altLang="en-US" sz="1100" b="1" dirty="0">
                <a:solidFill>
                  <a:schemeClr val="tx1">
                    <a:lumMod val="50000"/>
                  </a:schemeClr>
                </a:solidFill>
                <a:latin typeface="微软雅黑" pitchFamily="34" charset="-122"/>
                <a:ea typeface="微软雅黑" pitchFamily="34" charset="-122"/>
                <a:cs typeface="Lato" charset="0"/>
                <a:sym typeface="Lato" charset="0"/>
              </a:rPr>
              <a:t>你的</a:t>
            </a:r>
            <a:r>
              <a:rPr lang="zh-CN" altLang="en-US" sz="1100" b="1" dirty="0" smtClean="0">
                <a:solidFill>
                  <a:schemeClr val="tx1">
                    <a:lumMod val="50000"/>
                  </a:schemeClr>
                </a:solidFill>
                <a:latin typeface="微软雅黑" pitchFamily="34" charset="-122"/>
                <a:ea typeface="微软雅黑" pitchFamily="34" charset="-122"/>
                <a:cs typeface="Lato" charset="0"/>
                <a:sym typeface="Lato" charset="0"/>
              </a:rPr>
              <a:t>标题或将文字粘贴至此处</a:t>
            </a:r>
            <a:endParaRPr lang="zh-CN" altLang="en-US" sz="1100" b="1" dirty="0">
              <a:solidFill>
                <a:schemeClr val="tx1">
                  <a:lumMod val="50000"/>
                </a:schemeClr>
              </a:solidFill>
              <a:latin typeface="微软雅黑" pitchFamily="34" charset="-122"/>
              <a:ea typeface="微软雅黑" pitchFamily="34" charset="-122"/>
              <a:cs typeface="Lato" charset="0"/>
              <a:sym typeface="Lato" charset="0"/>
            </a:endParaRPr>
          </a:p>
        </p:txBody>
      </p:sp>
      <p:sp>
        <p:nvSpPr>
          <p:cNvPr id="42"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43"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44" name="Rounded Rectangle 33"/>
          <p:cNvSpPr/>
          <p:nvPr/>
        </p:nvSpPr>
        <p:spPr>
          <a:xfrm>
            <a:off x="6478780"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45"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46" name="直接连接符 45"/>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47"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48"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49" name="矩形 48"/>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168651388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dissolve">
                                      <p:cBhvr>
                                        <p:cTn id="7" dur="500"/>
                                        <p:tgtEl>
                                          <p:spTgt spid="40"/>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dissolve">
                                      <p:cBhvr>
                                        <p:cTn id="11" dur="500"/>
                                        <p:tgtEl>
                                          <p:spTgt spid="3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484"/>
                                        </p:tgtEl>
                                        <p:attrNameLst>
                                          <p:attrName>style.visibility</p:attrName>
                                        </p:attrNameLst>
                                      </p:cBhvr>
                                      <p:to>
                                        <p:strVal val="visible"/>
                                      </p:to>
                                    </p:set>
                                    <p:animEffect transition="in" filter="fade">
                                      <p:cBhvr>
                                        <p:cTn id="15" dur="500"/>
                                        <p:tgtEl>
                                          <p:spTgt spid="1948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9488"/>
                                        </p:tgtEl>
                                        <p:attrNameLst>
                                          <p:attrName>style.visibility</p:attrName>
                                        </p:attrNameLst>
                                      </p:cBhvr>
                                      <p:to>
                                        <p:strVal val="visible"/>
                                      </p:to>
                                    </p:set>
                                    <p:animEffect transition="in" filter="fade">
                                      <p:cBhvr>
                                        <p:cTn id="19" dur="500"/>
                                        <p:tgtEl>
                                          <p:spTgt spid="1948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471"/>
                                        </p:tgtEl>
                                        <p:attrNameLst>
                                          <p:attrName>style.visibility</p:attrName>
                                        </p:attrNameLst>
                                      </p:cBhvr>
                                      <p:to>
                                        <p:strVal val="visible"/>
                                      </p:to>
                                    </p:set>
                                    <p:animEffect transition="in" filter="fade">
                                      <p:cBhvr>
                                        <p:cTn id="23" dur="250"/>
                                        <p:tgtEl>
                                          <p:spTgt spid="19471"/>
                                        </p:tgtEl>
                                      </p:cBhvr>
                                    </p:animEffect>
                                  </p:childTnLst>
                                </p:cTn>
                              </p:par>
                            </p:childTnLst>
                          </p:cTn>
                        </p:par>
                        <p:par>
                          <p:cTn id="24" fill="hold">
                            <p:stCondLst>
                              <p:cond delay="2250"/>
                            </p:stCondLst>
                            <p:childTnLst>
                              <p:par>
                                <p:cTn id="25" presetID="16" presetClass="entr" presetSubtype="21" fill="hold" grpId="0" nodeType="afterEffect">
                                  <p:stCondLst>
                                    <p:cond delay="0"/>
                                  </p:stCondLst>
                                  <p:childTnLst>
                                    <p:set>
                                      <p:cBhvr>
                                        <p:cTn id="26" dur="1" fill="hold">
                                          <p:stCondLst>
                                            <p:cond delay="0"/>
                                          </p:stCondLst>
                                        </p:cTn>
                                        <p:tgtEl>
                                          <p:spTgt spid="19460"/>
                                        </p:tgtEl>
                                        <p:attrNameLst>
                                          <p:attrName>style.visibility</p:attrName>
                                        </p:attrNameLst>
                                      </p:cBhvr>
                                      <p:to>
                                        <p:strVal val="visible"/>
                                      </p:to>
                                    </p:set>
                                    <p:animEffect transition="in" filter="barn(inVertical)">
                                      <p:cBhvr>
                                        <p:cTn id="27" dur="500"/>
                                        <p:tgtEl>
                                          <p:spTgt spid="19460"/>
                                        </p:tgtEl>
                                      </p:cBhvr>
                                    </p:animEffect>
                                  </p:childTnLst>
                                </p:cTn>
                              </p:par>
                            </p:childTnLst>
                          </p:cTn>
                        </p:par>
                        <p:par>
                          <p:cTn id="28" fill="hold">
                            <p:stCondLst>
                              <p:cond delay="2750"/>
                            </p:stCondLst>
                            <p:childTnLst>
                              <p:par>
                                <p:cTn id="29" presetID="18" presetClass="entr" presetSubtype="12" fill="hold" grpId="0" nodeType="afterEffect">
                                  <p:stCondLst>
                                    <p:cond delay="0"/>
                                  </p:stCondLst>
                                  <p:childTnLst>
                                    <p:set>
                                      <p:cBhvr>
                                        <p:cTn id="30" dur="1" fill="hold">
                                          <p:stCondLst>
                                            <p:cond delay="0"/>
                                          </p:stCondLst>
                                        </p:cTn>
                                        <p:tgtEl>
                                          <p:spTgt spid="19464"/>
                                        </p:tgtEl>
                                        <p:attrNameLst>
                                          <p:attrName>style.visibility</p:attrName>
                                        </p:attrNameLst>
                                      </p:cBhvr>
                                      <p:to>
                                        <p:strVal val="visible"/>
                                      </p:to>
                                    </p:set>
                                    <p:animEffect transition="in" filter="strips(downLeft)">
                                      <p:cBhvr>
                                        <p:cTn id="31" dur="500"/>
                                        <p:tgtEl>
                                          <p:spTgt spid="19464"/>
                                        </p:tgtEl>
                                      </p:cBhvr>
                                    </p:animEffect>
                                  </p:childTnLst>
                                </p:cTn>
                              </p:par>
                            </p:childTnLst>
                          </p:cTn>
                        </p:par>
                        <p:par>
                          <p:cTn id="32" fill="hold">
                            <p:stCondLst>
                              <p:cond delay="3250"/>
                            </p:stCondLst>
                            <p:childTnLst>
                              <p:par>
                                <p:cTn id="33" presetID="10" presetClass="entr" presetSubtype="0" fill="hold" grpId="0" nodeType="afterEffect">
                                  <p:stCondLst>
                                    <p:cond delay="0"/>
                                  </p:stCondLst>
                                  <p:childTnLst>
                                    <p:set>
                                      <p:cBhvr>
                                        <p:cTn id="34" dur="1" fill="hold">
                                          <p:stCondLst>
                                            <p:cond delay="0"/>
                                          </p:stCondLst>
                                        </p:cTn>
                                        <p:tgtEl>
                                          <p:spTgt spid="19483"/>
                                        </p:tgtEl>
                                        <p:attrNameLst>
                                          <p:attrName>style.visibility</p:attrName>
                                        </p:attrNameLst>
                                      </p:cBhvr>
                                      <p:to>
                                        <p:strVal val="visible"/>
                                      </p:to>
                                    </p:set>
                                    <p:animEffect transition="in" filter="fade">
                                      <p:cBhvr>
                                        <p:cTn id="35" dur="250"/>
                                        <p:tgtEl>
                                          <p:spTgt spid="19483"/>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19472"/>
                                        </p:tgtEl>
                                        <p:attrNameLst>
                                          <p:attrName>style.visibility</p:attrName>
                                        </p:attrNameLst>
                                      </p:cBhvr>
                                      <p:to>
                                        <p:strVal val="visible"/>
                                      </p:to>
                                    </p:set>
                                    <p:animEffect transition="in" filter="barn(inVertical)">
                                      <p:cBhvr>
                                        <p:cTn id="39" dur="500"/>
                                        <p:tgtEl>
                                          <p:spTgt spid="19472"/>
                                        </p:tgtEl>
                                      </p:cBhvr>
                                    </p:animEffect>
                                  </p:childTnLst>
                                </p:cTn>
                              </p:par>
                            </p:childTnLst>
                          </p:cTn>
                        </p:par>
                        <p:par>
                          <p:cTn id="40" fill="hold">
                            <p:stCondLst>
                              <p:cond delay="4000"/>
                            </p:stCondLst>
                            <p:childTnLst>
                              <p:par>
                                <p:cTn id="41" presetID="18" presetClass="entr" presetSubtype="6" fill="hold" grpId="0" nodeType="afterEffect">
                                  <p:stCondLst>
                                    <p:cond delay="0"/>
                                  </p:stCondLst>
                                  <p:childTnLst>
                                    <p:set>
                                      <p:cBhvr>
                                        <p:cTn id="42" dur="1" fill="hold">
                                          <p:stCondLst>
                                            <p:cond delay="0"/>
                                          </p:stCondLst>
                                        </p:cTn>
                                        <p:tgtEl>
                                          <p:spTgt spid="19476"/>
                                        </p:tgtEl>
                                        <p:attrNameLst>
                                          <p:attrName>style.visibility</p:attrName>
                                        </p:attrNameLst>
                                      </p:cBhvr>
                                      <p:to>
                                        <p:strVal val="visible"/>
                                      </p:to>
                                    </p:set>
                                    <p:animEffect transition="in" filter="strips(downRight)">
                                      <p:cBhvr>
                                        <p:cTn id="43" dur="500"/>
                                        <p:tgtEl>
                                          <p:spTgt spid="19476"/>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19470"/>
                                        </p:tgtEl>
                                        <p:attrNameLst>
                                          <p:attrName>style.visibility</p:attrName>
                                        </p:attrNameLst>
                                      </p:cBhvr>
                                      <p:to>
                                        <p:strVal val="visible"/>
                                      </p:to>
                                    </p:set>
                                    <p:animEffect transition="in" filter="fade">
                                      <p:cBhvr>
                                        <p:cTn id="47" dur="250"/>
                                        <p:tgtEl>
                                          <p:spTgt spid="19470"/>
                                        </p:tgtEl>
                                      </p:cBhvr>
                                    </p:animEffect>
                                  </p:childTnLst>
                                </p:cTn>
                              </p:par>
                            </p:childTnLst>
                          </p:cTn>
                        </p:par>
                        <p:par>
                          <p:cTn id="48" fill="hold">
                            <p:stCondLst>
                              <p:cond delay="4750"/>
                            </p:stCondLst>
                            <p:childTnLst>
                              <p:par>
                                <p:cTn id="49" presetID="16" presetClass="entr" presetSubtype="21" fill="hold" grpId="0" nodeType="afterEffect">
                                  <p:stCondLst>
                                    <p:cond delay="0"/>
                                  </p:stCondLst>
                                  <p:childTnLst>
                                    <p:set>
                                      <p:cBhvr>
                                        <p:cTn id="50" dur="1" fill="hold">
                                          <p:stCondLst>
                                            <p:cond delay="0"/>
                                          </p:stCondLst>
                                        </p:cTn>
                                        <p:tgtEl>
                                          <p:spTgt spid="19461"/>
                                        </p:tgtEl>
                                        <p:attrNameLst>
                                          <p:attrName>style.visibility</p:attrName>
                                        </p:attrNameLst>
                                      </p:cBhvr>
                                      <p:to>
                                        <p:strVal val="visible"/>
                                      </p:to>
                                    </p:set>
                                    <p:animEffect transition="in" filter="barn(inVertical)">
                                      <p:cBhvr>
                                        <p:cTn id="51" dur="500"/>
                                        <p:tgtEl>
                                          <p:spTgt spid="19461"/>
                                        </p:tgtEl>
                                      </p:cBhvr>
                                    </p:animEffect>
                                  </p:childTnLst>
                                </p:cTn>
                              </p:par>
                            </p:childTnLst>
                          </p:cTn>
                        </p:par>
                        <p:par>
                          <p:cTn id="52" fill="hold">
                            <p:stCondLst>
                              <p:cond delay="5250"/>
                            </p:stCondLst>
                            <p:childTnLst>
                              <p:par>
                                <p:cTn id="53" presetID="18" presetClass="entr" presetSubtype="12" fill="hold" grpId="0" nodeType="afterEffect">
                                  <p:stCondLst>
                                    <p:cond delay="0"/>
                                  </p:stCondLst>
                                  <p:childTnLst>
                                    <p:set>
                                      <p:cBhvr>
                                        <p:cTn id="54" dur="1" fill="hold">
                                          <p:stCondLst>
                                            <p:cond delay="0"/>
                                          </p:stCondLst>
                                        </p:cTn>
                                        <p:tgtEl>
                                          <p:spTgt spid="19463"/>
                                        </p:tgtEl>
                                        <p:attrNameLst>
                                          <p:attrName>style.visibility</p:attrName>
                                        </p:attrNameLst>
                                      </p:cBhvr>
                                      <p:to>
                                        <p:strVal val="visible"/>
                                      </p:to>
                                    </p:set>
                                    <p:animEffect transition="in" filter="strips(downLeft)">
                                      <p:cBhvr>
                                        <p:cTn id="55" dur="500"/>
                                        <p:tgtEl>
                                          <p:spTgt spid="19463"/>
                                        </p:tgtEl>
                                      </p:cBhvr>
                                    </p:animEffect>
                                  </p:childTnLst>
                                </p:cTn>
                              </p:par>
                            </p:childTnLst>
                          </p:cTn>
                        </p:par>
                        <p:par>
                          <p:cTn id="56" fill="hold">
                            <p:stCondLst>
                              <p:cond delay="5750"/>
                            </p:stCondLst>
                            <p:childTnLst>
                              <p:par>
                                <p:cTn id="57" presetID="10" presetClass="entr" presetSubtype="0" fill="hold" grpId="0" nodeType="afterEffect">
                                  <p:stCondLst>
                                    <p:cond delay="0"/>
                                  </p:stCondLst>
                                  <p:childTnLst>
                                    <p:set>
                                      <p:cBhvr>
                                        <p:cTn id="58" dur="1" fill="hold">
                                          <p:stCondLst>
                                            <p:cond delay="0"/>
                                          </p:stCondLst>
                                        </p:cTn>
                                        <p:tgtEl>
                                          <p:spTgt spid="19482"/>
                                        </p:tgtEl>
                                        <p:attrNameLst>
                                          <p:attrName>style.visibility</p:attrName>
                                        </p:attrNameLst>
                                      </p:cBhvr>
                                      <p:to>
                                        <p:strVal val="visible"/>
                                      </p:to>
                                    </p:set>
                                    <p:animEffect transition="in" filter="fade">
                                      <p:cBhvr>
                                        <p:cTn id="59" dur="250"/>
                                        <p:tgtEl>
                                          <p:spTgt spid="19482"/>
                                        </p:tgtEl>
                                      </p:cBhvr>
                                    </p:animEffect>
                                  </p:childTnLst>
                                </p:cTn>
                              </p:par>
                            </p:childTnLst>
                          </p:cTn>
                        </p:par>
                        <p:par>
                          <p:cTn id="60" fill="hold">
                            <p:stCondLst>
                              <p:cond delay="6000"/>
                            </p:stCondLst>
                            <p:childTnLst>
                              <p:par>
                                <p:cTn id="61" presetID="16" presetClass="entr" presetSubtype="21" fill="hold" grpId="0" nodeType="afterEffect">
                                  <p:stCondLst>
                                    <p:cond delay="0"/>
                                  </p:stCondLst>
                                  <p:childTnLst>
                                    <p:set>
                                      <p:cBhvr>
                                        <p:cTn id="62" dur="1" fill="hold">
                                          <p:stCondLst>
                                            <p:cond delay="0"/>
                                          </p:stCondLst>
                                        </p:cTn>
                                        <p:tgtEl>
                                          <p:spTgt spid="19473"/>
                                        </p:tgtEl>
                                        <p:attrNameLst>
                                          <p:attrName>style.visibility</p:attrName>
                                        </p:attrNameLst>
                                      </p:cBhvr>
                                      <p:to>
                                        <p:strVal val="visible"/>
                                      </p:to>
                                    </p:set>
                                    <p:animEffect transition="in" filter="barn(inVertical)">
                                      <p:cBhvr>
                                        <p:cTn id="63" dur="500"/>
                                        <p:tgtEl>
                                          <p:spTgt spid="19473"/>
                                        </p:tgtEl>
                                      </p:cBhvr>
                                    </p:animEffect>
                                  </p:childTnLst>
                                </p:cTn>
                              </p:par>
                            </p:childTnLst>
                          </p:cTn>
                        </p:par>
                        <p:par>
                          <p:cTn id="64" fill="hold">
                            <p:stCondLst>
                              <p:cond delay="6500"/>
                            </p:stCondLst>
                            <p:childTnLst>
                              <p:par>
                                <p:cTn id="65" presetID="18" presetClass="entr" presetSubtype="6" fill="hold" grpId="0" nodeType="afterEffect">
                                  <p:stCondLst>
                                    <p:cond delay="0"/>
                                  </p:stCondLst>
                                  <p:childTnLst>
                                    <p:set>
                                      <p:cBhvr>
                                        <p:cTn id="66" dur="1" fill="hold">
                                          <p:stCondLst>
                                            <p:cond delay="0"/>
                                          </p:stCondLst>
                                        </p:cTn>
                                        <p:tgtEl>
                                          <p:spTgt spid="19475"/>
                                        </p:tgtEl>
                                        <p:attrNameLst>
                                          <p:attrName>style.visibility</p:attrName>
                                        </p:attrNameLst>
                                      </p:cBhvr>
                                      <p:to>
                                        <p:strVal val="visible"/>
                                      </p:to>
                                    </p:set>
                                    <p:animEffect transition="in" filter="strips(downRight)">
                                      <p:cBhvr>
                                        <p:cTn id="67" dur="500"/>
                                        <p:tgtEl>
                                          <p:spTgt spid="19475"/>
                                        </p:tgtEl>
                                      </p:cBhvr>
                                    </p:animEffect>
                                  </p:childTnLst>
                                </p:cTn>
                              </p:par>
                            </p:childTnLst>
                          </p:cTn>
                        </p:par>
                        <p:par>
                          <p:cTn id="68" fill="hold">
                            <p:stCondLst>
                              <p:cond delay="7000"/>
                            </p:stCondLst>
                            <p:childTnLst>
                              <p:par>
                                <p:cTn id="69" presetID="10" presetClass="entr" presetSubtype="0" fill="hold" grpId="0" nodeType="afterEffect">
                                  <p:stCondLst>
                                    <p:cond delay="0"/>
                                  </p:stCondLst>
                                  <p:childTnLst>
                                    <p:set>
                                      <p:cBhvr>
                                        <p:cTn id="70" dur="1" fill="hold">
                                          <p:stCondLst>
                                            <p:cond delay="0"/>
                                          </p:stCondLst>
                                        </p:cTn>
                                        <p:tgtEl>
                                          <p:spTgt spid="19469"/>
                                        </p:tgtEl>
                                        <p:attrNameLst>
                                          <p:attrName>style.visibility</p:attrName>
                                        </p:attrNameLst>
                                      </p:cBhvr>
                                      <p:to>
                                        <p:strVal val="visible"/>
                                      </p:to>
                                    </p:set>
                                    <p:animEffect transition="in" filter="fade">
                                      <p:cBhvr>
                                        <p:cTn id="71" dur="250"/>
                                        <p:tgtEl>
                                          <p:spTgt spid="19469"/>
                                        </p:tgtEl>
                                      </p:cBhvr>
                                    </p:animEffect>
                                  </p:childTnLst>
                                </p:cTn>
                              </p:par>
                            </p:childTnLst>
                          </p:cTn>
                        </p:par>
                        <p:par>
                          <p:cTn id="72" fill="hold">
                            <p:stCondLst>
                              <p:cond delay="7250"/>
                            </p:stCondLst>
                            <p:childTnLst>
                              <p:par>
                                <p:cTn id="73" presetID="16" presetClass="entr" presetSubtype="21" fill="hold" grpId="0" nodeType="afterEffect">
                                  <p:stCondLst>
                                    <p:cond delay="0"/>
                                  </p:stCondLst>
                                  <p:childTnLst>
                                    <p:set>
                                      <p:cBhvr>
                                        <p:cTn id="74" dur="1" fill="hold">
                                          <p:stCondLst>
                                            <p:cond delay="0"/>
                                          </p:stCondLst>
                                        </p:cTn>
                                        <p:tgtEl>
                                          <p:spTgt spid="19462"/>
                                        </p:tgtEl>
                                        <p:attrNameLst>
                                          <p:attrName>style.visibility</p:attrName>
                                        </p:attrNameLst>
                                      </p:cBhvr>
                                      <p:to>
                                        <p:strVal val="visible"/>
                                      </p:to>
                                    </p:set>
                                    <p:animEffect transition="in" filter="barn(inVertical)">
                                      <p:cBhvr>
                                        <p:cTn id="75" dur="500"/>
                                        <p:tgtEl>
                                          <p:spTgt spid="19462"/>
                                        </p:tgtEl>
                                      </p:cBhvr>
                                    </p:animEffect>
                                  </p:childTnLst>
                                </p:cTn>
                              </p:par>
                            </p:childTnLst>
                          </p:cTn>
                        </p:par>
                        <p:par>
                          <p:cTn id="76" fill="hold">
                            <p:stCondLst>
                              <p:cond delay="7750"/>
                            </p:stCondLst>
                            <p:childTnLst>
                              <p:par>
                                <p:cTn id="77" presetID="18" presetClass="entr" presetSubtype="12" fill="hold" grpId="0" nodeType="afterEffect">
                                  <p:stCondLst>
                                    <p:cond delay="0"/>
                                  </p:stCondLst>
                                  <p:childTnLst>
                                    <p:set>
                                      <p:cBhvr>
                                        <p:cTn id="78" dur="1" fill="hold">
                                          <p:stCondLst>
                                            <p:cond delay="0"/>
                                          </p:stCondLst>
                                        </p:cTn>
                                        <p:tgtEl>
                                          <p:spTgt spid="19465"/>
                                        </p:tgtEl>
                                        <p:attrNameLst>
                                          <p:attrName>style.visibility</p:attrName>
                                        </p:attrNameLst>
                                      </p:cBhvr>
                                      <p:to>
                                        <p:strVal val="visible"/>
                                      </p:to>
                                    </p:set>
                                    <p:animEffect transition="in" filter="strips(downLeft)">
                                      <p:cBhvr>
                                        <p:cTn id="79" dur="500"/>
                                        <p:tgtEl>
                                          <p:spTgt spid="19465"/>
                                        </p:tgtEl>
                                      </p:cBhvr>
                                    </p:animEffect>
                                  </p:childTnLst>
                                </p:cTn>
                              </p:par>
                            </p:childTnLst>
                          </p:cTn>
                        </p:par>
                        <p:par>
                          <p:cTn id="80" fill="hold">
                            <p:stCondLst>
                              <p:cond delay="8250"/>
                            </p:stCondLst>
                            <p:childTnLst>
                              <p:par>
                                <p:cTn id="81" presetID="10" presetClass="entr" presetSubtype="0" fill="hold" grpId="0" nodeType="afterEffect">
                                  <p:stCondLst>
                                    <p:cond delay="0"/>
                                  </p:stCondLst>
                                  <p:childTnLst>
                                    <p:set>
                                      <p:cBhvr>
                                        <p:cTn id="82" dur="1" fill="hold">
                                          <p:stCondLst>
                                            <p:cond delay="0"/>
                                          </p:stCondLst>
                                        </p:cTn>
                                        <p:tgtEl>
                                          <p:spTgt spid="19481"/>
                                        </p:tgtEl>
                                        <p:attrNameLst>
                                          <p:attrName>style.visibility</p:attrName>
                                        </p:attrNameLst>
                                      </p:cBhvr>
                                      <p:to>
                                        <p:strVal val="visible"/>
                                      </p:to>
                                    </p:set>
                                    <p:animEffect transition="in" filter="fade">
                                      <p:cBhvr>
                                        <p:cTn id="83" dur="250"/>
                                        <p:tgtEl>
                                          <p:spTgt spid="19481"/>
                                        </p:tgtEl>
                                      </p:cBhvr>
                                    </p:animEffect>
                                  </p:childTnLst>
                                </p:cTn>
                              </p:par>
                            </p:childTnLst>
                          </p:cTn>
                        </p:par>
                        <p:par>
                          <p:cTn id="84" fill="hold">
                            <p:stCondLst>
                              <p:cond delay="8500"/>
                            </p:stCondLst>
                            <p:childTnLst>
                              <p:par>
                                <p:cTn id="85" presetID="16" presetClass="entr" presetSubtype="21" fill="hold" grpId="0" nodeType="afterEffect">
                                  <p:stCondLst>
                                    <p:cond delay="0"/>
                                  </p:stCondLst>
                                  <p:childTnLst>
                                    <p:set>
                                      <p:cBhvr>
                                        <p:cTn id="86" dur="1" fill="hold">
                                          <p:stCondLst>
                                            <p:cond delay="0"/>
                                          </p:stCondLst>
                                        </p:cTn>
                                        <p:tgtEl>
                                          <p:spTgt spid="19474"/>
                                        </p:tgtEl>
                                        <p:attrNameLst>
                                          <p:attrName>style.visibility</p:attrName>
                                        </p:attrNameLst>
                                      </p:cBhvr>
                                      <p:to>
                                        <p:strVal val="visible"/>
                                      </p:to>
                                    </p:set>
                                    <p:animEffect transition="in" filter="barn(inVertical)">
                                      <p:cBhvr>
                                        <p:cTn id="87" dur="500"/>
                                        <p:tgtEl>
                                          <p:spTgt spid="19474"/>
                                        </p:tgtEl>
                                      </p:cBhvr>
                                    </p:animEffect>
                                  </p:childTnLst>
                                </p:cTn>
                              </p:par>
                            </p:childTnLst>
                          </p:cTn>
                        </p:par>
                        <p:par>
                          <p:cTn id="88" fill="hold">
                            <p:stCondLst>
                              <p:cond delay="9000"/>
                            </p:stCondLst>
                            <p:childTnLst>
                              <p:par>
                                <p:cTn id="89" presetID="18" presetClass="entr" presetSubtype="6" fill="hold" grpId="0" nodeType="afterEffect">
                                  <p:stCondLst>
                                    <p:cond delay="0"/>
                                  </p:stCondLst>
                                  <p:childTnLst>
                                    <p:set>
                                      <p:cBhvr>
                                        <p:cTn id="90" dur="1" fill="hold">
                                          <p:stCondLst>
                                            <p:cond delay="0"/>
                                          </p:stCondLst>
                                        </p:cTn>
                                        <p:tgtEl>
                                          <p:spTgt spid="19477"/>
                                        </p:tgtEl>
                                        <p:attrNameLst>
                                          <p:attrName>style.visibility</p:attrName>
                                        </p:attrNameLst>
                                      </p:cBhvr>
                                      <p:to>
                                        <p:strVal val="visible"/>
                                      </p:to>
                                    </p:set>
                                    <p:animEffect transition="in" filter="strips(downRight)">
                                      <p:cBhvr>
                                        <p:cTn id="91" dur="500"/>
                                        <p:tgtEl>
                                          <p:spTgt spid="19477"/>
                                        </p:tgtEl>
                                      </p:cBhvr>
                                    </p:animEffect>
                                  </p:childTnLst>
                                </p:cTn>
                              </p:par>
                            </p:childTnLst>
                          </p:cTn>
                        </p:par>
                        <p:par>
                          <p:cTn id="92" fill="hold">
                            <p:stCondLst>
                              <p:cond delay="9500"/>
                            </p:stCondLst>
                            <p:childTnLst>
                              <p:par>
                                <p:cTn id="93" presetID="10" presetClass="entr" presetSubtype="0" fill="hold" grpId="0" nodeType="afterEffect">
                                  <p:stCondLst>
                                    <p:cond delay="0"/>
                                  </p:stCondLst>
                                  <p:childTnLst>
                                    <p:set>
                                      <p:cBhvr>
                                        <p:cTn id="94" dur="1" fill="hold">
                                          <p:stCondLst>
                                            <p:cond delay="0"/>
                                          </p:stCondLst>
                                        </p:cTn>
                                        <p:tgtEl>
                                          <p:spTgt spid="19468"/>
                                        </p:tgtEl>
                                        <p:attrNameLst>
                                          <p:attrName>style.visibility</p:attrName>
                                        </p:attrNameLst>
                                      </p:cBhvr>
                                      <p:to>
                                        <p:strVal val="visible"/>
                                      </p:to>
                                    </p:set>
                                    <p:animEffect transition="in" filter="fade">
                                      <p:cBhvr>
                                        <p:cTn id="95" dur="250"/>
                                        <p:tgtEl>
                                          <p:spTgt spid="19468"/>
                                        </p:tgtEl>
                                      </p:cBhvr>
                                    </p:animEffect>
                                  </p:childTnLst>
                                </p:cTn>
                              </p:par>
                            </p:childTnLst>
                          </p:cTn>
                        </p:par>
                        <p:par>
                          <p:cTn id="96" fill="hold">
                            <p:stCondLst>
                              <p:cond delay="9750"/>
                            </p:stCondLst>
                            <p:childTnLst>
                              <p:par>
                                <p:cTn id="97" presetID="16" presetClass="entr" presetSubtype="21" fill="hold" grpId="0" nodeType="afterEffect">
                                  <p:stCondLst>
                                    <p:cond delay="0"/>
                                  </p:stCondLst>
                                  <p:childTnLst>
                                    <p:set>
                                      <p:cBhvr>
                                        <p:cTn id="98" dur="1" fill="hold">
                                          <p:stCondLst>
                                            <p:cond delay="0"/>
                                          </p:stCondLst>
                                        </p:cTn>
                                        <p:tgtEl>
                                          <p:spTgt spid="19466"/>
                                        </p:tgtEl>
                                        <p:attrNameLst>
                                          <p:attrName>style.visibility</p:attrName>
                                        </p:attrNameLst>
                                      </p:cBhvr>
                                      <p:to>
                                        <p:strVal val="visible"/>
                                      </p:to>
                                    </p:set>
                                    <p:animEffect transition="in" filter="barn(inVertical)">
                                      <p:cBhvr>
                                        <p:cTn id="99" dur="500"/>
                                        <p:tgtEl>
                                          <p:spTgt spid="19466"/>
                                        </p:tgtEl>
                                      </p:cBhvr>
                                    </p:animEffect>
                                  </p:childTnLst>
                                </p:cTn>
                              </p:par>
                            </p:childTnLst>
                          </p:cTn>
                        </p:par>
                        <p:par>
                          <p:cTn id="100" fill="hold">
                            <p:stCondLst>
                              <p:cond delay="10250"/>
                            </p:stCondLst>
                            <p:childTnLst>
                              <p:par>
                                <p:cTn id="101" presetID="18" presetClass="entr" presetSubtype="12" fill="hold" grpId="0" nodeType="afterEffect">
                                  <p:stCondLst>
                                    <p:cond delay="0"/>
                                  </p:stCondLst>
                                  <p:childTnLst>
                                    <p:set>
                                      <p:cBhvr>
                                        <p:cTn id="102" dur="1" fill="hold">
                                          <p:stCondLst>
                                            <p:cond delay="0"/>
                                          </p:stCondLst>
                                        </p:cTn>
                                        <p:tgtEl>
                                          <p:spTgt spid="19467"/>
                                        </p:tgtEl>
                                        <p:attrNameLst>
                                          <p:attrName>style.visibility</p:attrName>
                                        </p:attrNameLst>
                                      </p:cBhvr>
                                      <p:to>
                                        <p:strVal val="visible"/>
                                      </p:to>
                                    </p:set>
                                    <p:animEffect transition="in" filter="strips(downLeft)">
                                      <p:cBhvr>
                                        <p:cTn id="103" dur="500"/>
                                        <p:tgtEl>
                                          <p:spTgt spid="19467"/>
                                        </p:tgtEl>
                                      </p:cBhvr>
                                    </p:animEffect>
                                  </p:childTnLst>
                                </p:cTn>
                              </p:par>
                            </p:childTnLst>
                          </p:cTn>
                        </p:par>
                        <p:par>
                          <p:cTn id="104" fill="hold">
                            <p:stCondLst>
                              <p:cond delay="10750"/>
                            </p:stCondLst>
                            <p:childTnLst>
                              <p:par>
                                <p:cTn id="105" presetID="10" presetClass="entr" presetSubtype="0" fill="hold" grpId="0" nodeType="afterEffect">
                                  <p:stCondLst>
                                    <p:cond delay="0"/>
                                  </p:stCondLst>
                                  <p:childTnLst>
                                    <p:set>
                                      <p:cBhvr>
                                        <p:cTn id="106" dur="1" fill="hold">
                                          <p:stCondLst>
                                            <p:cond delay="0"/>
                                          </p:stCondLst>
                                        </p:cTn>
                                        <p:tgtEl>
                                          <p:spTgt spid="19480"/>
                                        </p:tgtEl>
                                        <p:attrNameLst>
                                          <p:attrName>style.visibility</p:attrName>
                                        </p:attrNameLst>
                                      </p:cBhvr>
                                      <p:to>
                                        <p:strVal val="visible"/>
                                      </p:to>
                                    </p:set>
                                    <p:animEffect transition="in" filter="fade">
                                      <p:cBhvr>
                                        <p:cTn id="107" dur="250"/>
                                        <p:tgtEl>
                                          <p:spTgt spid="19480"/>
                                        </p:tgtEl>
                                      </p:cBhvr>
                                    </p:animEffect>
                                  </p:childTnLst>
                                </p:cTn>
                              </p:par>
                            </p:childTnLst>
                          </p:cTn>
                        </p:par>
                        <p:par>
                          <p:cTn id="108" fill="hold">
                            <p:stCondLst>
                              <p:cond delay="11000"/>
                            </p:stCondLst>
                            <p:childTnLst>
                              <p:par>
                                <p:cTn id="109" presetID="16" presetClass="entr" presetSubtype="21" fill="hold" grpId="0" nodeType="afterEffect">
                                  <p:stCondLst>
                                    <p:cond delay="0"/>
                                  </p:stCondLst>
                                  <p:childTnLst>
                                    <p:set>
                                      <p:cBhvr>
                                        <p:cTn id="110" dur="1" fill="hold">
                                          <p:stCondLst>
                                            <p:cond delay="0"/>
                                          </p:stCondLst>
                                        </p:cTn>
                                        <p:tgtEl>
                                          <p:spTgt spid="19478"/>
                                        </p:tgtEl>
                                        <p:attrNameLst>
                                          <p:attrName>style.visibility</p:attrName>
                                        </p:attrNameLst>
                                      </p:cBhvr>
                                      <p:to>
                                        <p:strVal val="visible"/>
                                      </p:to>
                                    </p:set>
                                    <p:animEffect transition="in" filter="barn(inVertical)">
                                      <p:cBhvr>
                                        <p:cTn id="111" dur="500"/>
                                        <p:tgtEl>
                                          <p:spTgt spid="19478"/>
                                        </p:tgtEl>
                                      </p:cBhvr>
                                    </p:animEffect>
                                  </p:childTnLst>
                                </p:cTn>
                              </p:par>
                            </p:childTnLst>
                          </p:cTn>
                        </p:par>
                        <p:par>
                          <p:cTn id="112" fill="hold">
                            <p:stCondLst>
                              <p:cond delay="11500"/>
                            </p:stCondLst>
                            <p:childTnLst>
                              <p:par>
                                <p:cTn id="113" presetID="18" presetClass="entr" presetSubtype="6" fill="hold" grpId="0" nodeType="afterEffect">
                                  <p:stCondLst>
                                    <p:cond delay="0"/>
                                  </p:stCondLst>
                                  <p:childTnLst>
                                    <p:set>
                                      <p:cBhvr>
                                        <p:cTn id="114" dur="1" fill="hold">
                                          <p:stCondLst>
                                            <p:cond delay="0"/>
                                          </p:stCondLst>
                                        </p:cTn>
                                        <p:tgtEl>
                                          <p:spTgt spid="19479"/>
                                        </p:tgtEl>
                                        <p:attrNameLst>
                                          <p:attrName>style.visibility</p:attrName>
                                        </p:attrNameLst>
                                      </p:cBhvr>
                                      <p:to>
                                        <p:strVal val="visible"/>
                                      </p:to>
                                    </p:set>
                                    <p:animEffect transition="in" filter="strips(downRight)">
                                      <p:cBhvr>
                                        <p:cTn id="115" dur="500"/>
                                        <p:tgtEl>
                                          <p:spTgt spid="194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p:bldP spid="19461" grpId="0"/>
      <p:bldP spid="19462" grpId="0"/>
      <p:bldP spid="19463" grpId="0"/>
      <p:bldP spid="19464" grpId="0"/>
      <p:bldP spid="19465" grpId="0"/>
      <p:bldP spid="19466" grpId="0"/>
      <p:bldP spid="19467" grpId="0"/>
      <p:bldP spid="19468" grpId="0" animBg="1"/>
      <p:bldP spid="19469" grpId="0" animBg="1"/>
      <p:bldP spid="19470" grpId="0" animBg="1"/>
      <p:bldP spid="19471" grpId="0" animBg="1"/>
      <p:bldP spid="19472" grpId="0"/>
      <p:bldP spid="19473" grpId="0"/>
      <p:bldP spid="19474" grpId="0"/>
      <p:bldP spid="19475" grpId="0"/>
      <p:bldP spid="19476" grpId="0"/>
      <p:bldP spid="19477" grpId="0"/>
      <p:bldP spid="19478" grpId="0"/>
      <p:bldP spid="19479" grpId="0"/>
      <p:bldP spid="19480" grpId="0" animBg="1"/>
      <p:bldP spid="19481" grpId="0" animBg="1"/>
      <p:bldP spid="19482" grpId="0" animBg="1"/>
      <p:bldP spid="19483" grpId="0" animBg="1"/>
      <p:bldP spid="39" grpId="0" autoUpdateAnimBg="0"/>
      <p:bldP spid="40"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6" name="AutoShape 16"/>
          <p:cNvSpPr>
            <a:spLocks/>
          </p:cNvSpPr>
          <p:nvPr/>
        </p:nvSpPr>
        <p:spPr bwMode="auto">
          <a:xfrm>
            <a:off x="3188494" y="1948458"/>
            <a:ext cx="192286" cy="474464"/>
          </a:xfrm>
          <a:custGeom>
            <a:avLst/>
            <a:gdLst>
              <a:gd name="T0" fmla="*/ 6086259 w 21600"/>
              <a:gd name="T1" fmla="*/ 37056156 h 21600"/>
              <a:gd name="T2" fmla="*/ 6086259 w 21600"/>
              <a:gd name="T3" fmla="*/ 37056156 h 21600"/>
              <a:gd name="T4" fmla="*/ 6086259 w 21600"/>
              <a:gd name="T5" fmla="*/ 37056156 h 21600"/>
              <a:gd name="T6" fmla="*/ 6086259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697" name="AutoShape 17"/>
          <p:cNvSpPr>
            <a:spLocks/>
          </p:cNvSpPr>
          <p:nvPr/>
        </p:nvSpPr>
        <p:spPr bwMode="auto">
          <a:xfrm>
            <a:off x="1960960" y="1948458"/>
            <a:ext cx="192881" cy="474464"/>
          </a:xfrm>
          <a:custGeom>
            <a:avLst/>
            <a:gdLst>
              <a:gd name="T0" fmla="*/ 6123980 w 21600"/>
              <a:gd name="T1" fmla="*/ 37056156 h 21600"/>
              <a:gd name="T2" fmla="*/ 6123980 w 21600"/>
              <a:gd name="T3" fmla="*/ 37056156 h 21600"/>
              <a:gd name="T4" fmla="*/ 6123980 w 21600"/>
              <a:gd name="T5" fmla="*/ 37056156 h 21600"/>
              <a:gd name="T6" fmla="*/ 612398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99" y="1753"/>
                </a:moveTo>
                <a:cubicBezTo>
                  <a:pt x="15299" y="2307"/>
                  <a:pt x="14849" y="2676"/>
                  <a:pt x="13949" y="3138"/>
                </a:cubicBezTo>
                <a:cubicBezTo>
                  <a:pt x="13049" y="3507"/>
                  <a:pt x="11924" y="3692"/>
                  <a:pt x="10800" y="3692"/>
                </a:cubicBezTo>
                <a:cubicBezTo>
                  <a:pt x="9674" y="3692"/>
                  <a:pt x="8550" y="3507"/>
                  <a:pt x="7649" y="3138"/>
                </a:cubicBezTo>
                <a:cubicBezTo>
                  <a:pt x="6750" y="2676"/>
                  <a:pt x="6299" y="2307"/>
                  <a:pt x="6299" y="1753"/>
                </a:cubicBezTo>
                <a:cubicBezTo>
                  <a:pt x="6299" y="1292"/>
                  <a:pt x="6750" y="830"/>
                  <a:pt x="7649" y="553"/>
                </a:cubicBezTo>
                <a:cubicBezTo>
                  <a:pt x="8550" y="184"/>
                  <a:pt x="9674" y="0"/>
                  <a:pt x="10800" y="0"/>
                </a:cubicBezTo>
                <a:cubicBezTo>
                  <a:pt x="11924" y="0"/>
                  <a:pt x="13049" y="184"/>
                  <a:pt x="13949" y="553"/>
                </a:cubicBezTo>
                <a:cubicBezTo>
                  <a:pt x="14849" y="830"/>
                  <a:pt x="15299" y="1292"/>
                  <a:pt x="15299"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749" y="21600"/>
                  <a:pt x="13949" y="21600"/>
                </a:cubicBezTo>
                <a:cubicBezTo>
                  <a:pt x="12375"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449" y="21600"/>
                  <a:pt x="7649" y="21600"/>
                </a:cubicBezTo>
                <a:cubicBezTo>
                  <a:pt x="6074" y="21600"/>
                  <a:pt x="5175" y="21323"/>
                  <a:pt x="5175" y="20676"/>
                </a:cubicBezTo>
                <a:cubicBezTo>
                  <a:pt x="5175" y="6369"/>
                  <a:pt x="5175" y="6369"/>
                  <a:pt x="5175" y="6369"/>
                </a:cubicBezTo>
                <a:cubicBezTo>
                  <a:pt x="4275" y="6369"/>
                  <a:pt x="4275" y="6369"/>
                  <a:pt x="4275" y="6369"/>
                </a:cubicBezTo>
                <a:cubicBezTo>
                  <a:pt x="4275" y="12369"/>
                  <a:pt x="4275" y="12369"/>
                  <a:pt x="4275" y="12369"/>
                </a:cubicBezTo>
                <a:cubicBezTo>
                  <a:pt x="4275" y="12923"/>
                  <a:pt x="3374" y="13199"/>
                  <a:pt x="2024" y="13199"/>
                </a:cubicBezTo>
                <a:cubicBezTo>
                  <a:pt x="674" y="13199"/>
                  <a:pt x="0" y="12923"/>
                  <a:pt x="0" y="12369"/>
                </a:cubicBezTo>
                <a:cubicBezTo>
                  <a:pt x="0" y="5538"/>
                  <a:pt x="0" y="5538"/>
                  <a:pt x="0" y="5538"/>
                </a:cubicBezTo>
                <a:cubicBezTo>
                  <a:pt x="0" y="4430"/>
                  <a:pt x="2024" y="3876"/>
                  <a:pt x="5625" y="3876"/>
                </a:cubicBezTo>
                <a:cubicBezTo>
                  <a:pt x="15975" y="3876"/>
                  <a:pt x="15975" y="3876"/>
                  <a:pt x="15975" y="3876"/>
                </a:cubicBezTo>
                <a:cubicBezTo>
                  <a:pt x="19799"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698" name="AutoShape 18"/>
          <p:cNvSpPr>
            <a:spLocks/>
          </p:cNvSpPr>
          <p:nvPr/>
        </p:nvSpPr>
        <p:spPr bwMode="auto">
          <a:xfrm>
            <a:off x="1554956" y="1948458"/>
            <a:ext cx="191691" cy="474464"/>
          </a:xfrm>
          <a:custGeom>
            <a:avLst/>
            <a:gdLst>
              <a:gd name="T0" fmla="*/ 6048620 w 21600"/>
              <a:gd name="T1" fmla="*/ 37056156 h 21600"/>
              <a:gd name="T2" fmla="*/ 6048620 w 21600"/>
              <a:gd name="T3" fmla="*/ 37056156 h 21600"/>
              <a:gd name="T4" fmla="*/ 6048620 w 21600"/>
              <a:gd name="T5" fmla="*/ 37056156 h 21600"/>
              <a:gd name="T6" fmla="*/ 604862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699" name="AutoShape 19"/>
          <p:cNvSpPr>
            <a:spLocks/>
          </p:cNvSpPr>
          <p:nvPr/>
        </p:nvSpPr>
        <p:spPr bwMode="auto">
          <a:xfrm>
            <a:off x="3597474" y="1948458"/>
            <a:ext cx="193476"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004" y="12276"/>
                  <a:pt x="10004" y="12276"/>
                  <a:pt x="10004" y="12276"/>
                </a:cubicBezTo>
                <a:cubicBezTo>
                  <a:pt x="10004" y="20676"/>
                  <a:pt x="10004" y="20676"/>
                  <a:pt x="10004" y="20676"/>
                </a:cubicBezTo>
                <a:cubicBezTo>
                  <a:pt x="10004"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00" name="AutoShape 20"/>
          <p:cNvSpPr>
            <a:spLocks/>
          </p:cNvSpPr>
          <p:nvPr/>
        </p:nvSpPr>
        <p:spPr bwMode="auto">
          <a:xfrm>
            <a:off x="2369344" y="1948458"/>
            <a:ext cx="195263" cy="474464"/>
          </a:xfrm>
          <a:custGeom>
            <a:avLst/>
            <a:gdLst>
              <a:gd name="T0" fmla="*/ 6276122 w 21600"/>
              <a:gd name="T1" fmla="*/ 37056156 h 21600"/>
              <a:gd name="T2" fmla="*/ 6276122 w 21600"/>
              <a:gd name="T3" fmla="*/ 37056156 h 21600"/>
              <a:gd name="T4" fmla="*/ 6276122 w 21600"/>
              <a:gd name="T5" fmla="*/ 37056156 h 21600"/>
              <a:gd name="T6" fmla="*/ 6276122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99" y="1753"/>
                </a:moveTo>
                <a:cubicBezTo>
                  <a:pt x="15299" y="2307"/>
                  <a:pt x="14850" y="2676"/>
                  <a:pt x="13950" y="3138"/>
                </a:cubicBezTo>
                <a:cubicBezTo>
                  <a:pt x="13050" y="3507"/>
                  <a:pt x="11925" y="3692"/>
                  <a:pt x="10800" y="3692"/>
                </a:cubicBezTo>
                <a:cubicBezTo>
                  <a:pt x="9675"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850" y="830"/>
                  <a:pt x="15299" y="1292"/>
                  <a:pt x="15299"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750" y="21600"/>
                  <a:pt x="13950" y="21600"/>
                </a:cubicBezTo>
                <a:cubicBezTo>
                  <a:pt x="12375"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450" y="21600"/>
                  <a:pt x="7650" y="21600"/>
                </a:cubicBezTo>
                <a:cubicBezTo>
                  <a:pt x="6075"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2025" y="3876"/>
                  <a:pt x="5625" y="3876"/>
                </a:cubicBezTo>
                <a:cubicBezTo>
                  <a:pt x="15975" y="3876"/>
                  <a:pt x="15975" y="3876"/>
                  <a:pt x="15975" y="3876"/>
                </a:cubicBezTo>
                <a:cubicBezTo>
                  <a:pt x="19800" y="3876"/>
                  <a:pt x="21599" y="4430"/>
                  <a:pt x="21599" y="5538"/>
                </a:cubicBezTo>
                <a:lnTo>
                  <a:pt x="21599" y="12369"/>
                </a:lnTo>
                <a:close/>
              </a:path>
            </a:pathLst>
          </a:custGeom>
          <a:solidFill>
            <a:srgbClr val="DC0917"/>
          </a:solidFill>
          <a:ln>
            <a:noFill/>
          </a:ln>
          <a:extLst/>
        </p:spPr>
        <p:txBody>
          <a:bodyPr lIns="17145" tIns="17145" rIns="17145" bIns="17145"/>
          <a:lstStyle/>
          <a:p>
            <a:endParaRPr lang="en-US"/>
          </a:p>
        </p:txBody>
      </p:sp>
      <p:sp>
        <p:nvSpPr>
          <p:cNvPr id="71701" name="AutoShape 21"/>
          <p:cNvSpPr>
            <a:spLocks/>
          </p:cNvSpPr>
          <p:nvPr/>
        </p:nvSpPr>
        <p:spPr bwMode="auto">
          <a:xfrm>
            <a:off x="2778324" y="1948458"/>
            <a:ext cx="193476" cy="474464"/>
          </a:xfrm>
          <a:custGeom>
            <a:avLst/>
            <a:gdLst>
              <a:gd name="T0" fmla="*/ 6161840 w 21600"/>
              <a:gd name="T1" fmla="*/ 37056156 h 21600"/>
              <a:gd name="T2" fmla="*/ 6161840 w 21600"/>
              <a:gd name="T3" fmla="*/ 37056156 h 21600"/>
              <a:gd name="T4" fmla="*/ 6161840 w 21600"/>
              <a:gd name="T5" fmla="*/ 37056156 h 21600"/>
              <a:gd name="T6" fmla="*/ 616184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702" name="AutoShape 22"/>
          <p:cNvSpPr>
            <a:spLocks/>
          </p:cNvSpPr>
          <p:nvPr/>
        </p:nvSpPr>
        <p:spPr bwMode="auto">
          <a:xfrm>
            <a:off x="3395067" y="1948458"/>
            <a:ext cx="195263"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03" name="AutoShape 23"/>
          <p:cNvSpPr>
            <a:spLocks/>
          </p:cNvSpPr>
          <p:nvPr/>
        </p:nvSpPr>
        <p:spPr bwMode="auto">
          <a:xfrm>
            <a:off x="2168724" y="1948458"/>
            <a:ext cx="191691" cy="474464"/>
          </a:xfrm>
          <a:custGeom>
            <a:avLst/>
            <a:gdLst>
              <a:gd name="T0" fmla="*/ 6048620 w 21600"/>
              <a:gd name="T1" fmla="*/ 37056156 h 21600"/>
              <a:gd name="T2" fmla="*/ 6048620 w 21600"/>
              <a:gd name="T3" fmla="*/ 37056156 h 21600"/>
              <a:gd name="T4" fmla="*/ 6048620 w 21600"/>
              <a:gd name="T5" fmla="*/ 37056156 h 21600"/>
              <a:gd name="T6" fmla="*/ 604862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730"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595" y="21323"/>
                  <a:pt x="11595" y="20676"/>
                </a:cubicBezTo>
                <a:cubicBezTo>
                  <a:pt x="11595" y="12276"/>
                  <a:pt x="11595" y="12276"/>
                  <a:pt x="11595" y="12276"/>
                </a:cubicBezTo>
                <a:cubicBezTo>
                  <a:pt x="10231" y="12276"/>
                  <a:pt x="10231" y="12276"/>
                  <a:pt x="10231" y="12276"/>
                </a:cubicBezTo>
                <a:cubicBezTo>
                  <a:pt x="10231" y="20676"/>
                  <a:pt x="10231" y="20676"/>
                  <a:pt x="10231" y="20676"/>
                </a:cubicBezTo>
                <a:cubicBezTo>
                  <a:pt x="10231" y="21323"/>
                  <a:pt x="9322" y="21600"/>
                  <a:pt x="7730"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704" name="AutoShape 24"/>
          <p:cNvSpPr>
            <a:spLocks/>
          </p:cNvSpPr>
          <p:nvPr/>
        </p:nvSpPr>
        <p:spPr bwMode="auto">
          <a:xfrm>
            <a:off x="1766293" y="1948458"/>
            <a:ext cx="194667" cy="474464"/>
          </a:xfrm>
          <a:custGeom>
            <a:avLst/>
            <a:gdLst>
              <a:gd name="T0" fmla="*/ 6237900 w 21600"/>
              <a:gd name="T1" fmla="*/ 37056156 h 21600"/>
              <a:gd name="T2" fmla="*/ 6237900 w 21600"/>
              <a:gd name="T3" fmla="*/ 37056156 h 21600"/>
              <a:gd name="T4" fmla="*/ 6237900 w 21600"/>
              <a:gd name="T5" fmla="*/ 37056156 h 21600"/>
              <a:gd name="T6" fmla="*/ 623790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DC0917"/>
          </a:solidFill>
          <a:ln>
            <a:noFill/>
          </a:ln>
          <a:extLst/>
        </p:spPr>
        <p:txBody>
          <a:bodyPr lIns="17145" tIns="17145" rIns="17145" bIns="17145"/>
          <a:lstStyle/>
          <a:p>
            <a:endParaRPr lang="en-US"/>
          </a:p>
        </p:txBody>
      </p:sp>
      <p:sp>
        <p:nvSpPr>
          <p:cNvPr id="71705" name="AutoShape 25"/>
          <p:cNvSpPr>
            <a:spLocks/>
          </p:cNvSpPr>
          <p:nvPr/>
        </p:nvSpPr>
        <p:spPr bwMode="auto">
          <a:xfrm>
            <a:off x="3804047" y="1948458"/>
            <a:ext cx="194667"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350" y="13199"/>
                </a:cubicBezTo>
                <a:cubicBezTo>
                  <a:pt x="18000"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06" name="AutoShape 26"/>
          <p:cNvSpPr>
            <a:spLocks/>
          </p:cNvSpPr>
          <p:nvPr/>
        </p:nvSpPr>
        <p:spPr bwMode="auto">
          <a:xfrm>
            <a:off x="2577703" y="1948458"/>
            <a:ext cx="193477" cy="474464"/>
          </a:xfrm>
          <a:custGeom>
            <a:avLst/>
            <a:gdLst>
              <a:gd name="T0" fmla="*/ 6161852 w 21600"/>
              <a:gd name="T1" fmla="*/ 37056156 h 21600"/>
              <a:gd name="T2" fmla="*/ 6161852 w 21600"/>
              <a:gd name="T3" fmla="*/ 37056156 h 21600"/>
              <a:gd name="T4" fmla="*/ 6161852 w 21600"/>
              <a:gd name="T5" fmla="*/ 37056156 h 21600"/>
              <a:gd name="T6" fmla="*/ 6161852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707" name="AutoShape 27"/>
          <p:cNvSpPr>
            <a:spLocks/>
          </p:cNvSpPr>
          <p:nvPr/>
        </p:nvSpPr>
        <p:spPr bwMode="auto">
          <a:xfrm>
            <a:off x="2986683" y="1948458"/>
            <a:ext cx="192881" cy="474464"/>
          </a:xfrm>
          <a:custGeom>
            <a:avLst/>
            <a:gdLst>
              <a:gd name="T0" fmla="*/ 6123980 w 21600"/>
              <a:gd name="T1" fmla="*/ 37056156 h 21600"/>
              <a:gd name="T2" fmla="*/ 6123980 w 21600"/>
              <a:gd name="T3" fmla="*/ 37056156 h 21600"/>
              <a:gd name="T4" fmla="*/ 6123980 w 21600"/>
              <a:gd name="T5" fmla="*/ 37056156 h 21600"/>
              <a:gd name="T6" fmla="*/ 6123980 w 21600"/>
              <a:gd name="T7" fmla="*/ 370561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849" y="2676"/>
                  <a:pt x="13949" y="3138"/>
                </a:cubicBezTo>
                <a:cubicBezTo>
                  <a:pt x="13049" y="3507"/>
                  <a:pt x="11924" y="3692"/>
                  <a:pt x="10800" y="3692"/>
                </a:cubicBezTo>
                <a:cubicBezTo>
                  <a:pt x="9449" y="3692"/>
                  <a:pt x="8550" y="3507"/>
                  <a:pt x="7649" y="3138"/>
                </a:cubicBezTo>
                <a:cubicBezTo>
                  <a:pt x="6750" y="2676"/>
                  <a:pt x="6299" y="2307"/>
                  <a:pt x="6299" y="1753"/>
                </a:cubicBezTo>
                <a:cubicBezTo>
                  <a:pt x="6299" y="1292"/>
                  <a:pt x="6750" y="830"/>
                  <a:pt x="7649" y="553"/>
                </a:cubicBezTo>
                <a:cubicBezTo>
                  <a:pt x="8550" y="184"/>
                  <a:pt x="9449" y="0"/>
                  <a:pt x="10800" y="0"/>
                </a:cubicBezTo>
                <a:cubicBezTo>
                  <a:pt x="11924" y="0"/>
                  <a:pt x="13049" y="184"/>
                  <a:pt x="13949" y="553"/>
                </a:cubicBezTo>
                <a:cubicBezTo>
                  <a:pt x="14849" y="830"/>
                  <a:pt x="15075" y="1292"/>
                  <a:pt x="15075"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525" y="21600"/>
                  <a:pt x="13949" y="21600"/>
                </a:cubicBezTo>
                <a:cubicBezTo>
                  <a:pt x="12149"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225" y="21600"/>
                  <a:pt x="7649" y="21600"/>
                </a:cubicBezTo>
                <a:cubicBezTo>
                  <a:pt x="5849" y="21600"/>
                  <a:pt x="5175" y="21323"/>
                  <a:pt x="5175" y="20676"/>
                </a:cubicBezTo>
                <a:cubicBezTo>
                  <a:pt x="5175" y="6369"/>
                  <a:pt x="5175" y="6369"/>
                  <a:pt x="5175" y="6369"/>
                </a:cubicBezTo>
                <a:cubicBezTo>
                  <a:pt x="4049" y="6369"/>
                  <a:pt x="4049" y="6369"/>
                  <a:pt x="4049" y="6369"/>
                </a:cubicBezTo>
                <a:cubicBezTo>
                  <a:pt x="4049" y="12369"/>
                  <a:pt x="4049" y="12369"/>
                  <a:pt x="4049" y="12369"/>
                </a:cubicBezTo>
                <a:cubicBezTo>
                  <a:pt x="4049" y="12923"/>
                  <a:pt x="3374" y="13199"/>
                  <a:pt x="2024" y="13199"/>
                </a:cubicBezTo>
                <a:cubicBezTo>
                  <a:pt x="674" y="13199"/>
                  <a:pt x="0" y="12923"/>
                  <a:pt x="0" y="12369"/>
                </a:cubicBezTo>
                <a:cubicBezTo>
                  <a:pt x="0" y="5538"/>
                  <a:pt x="0" y="5538"/>
                  <a:pt x="0" y="5538"/>
                </a:cubicBezTo>
                <a:cubicBezTo>
                  <a:pt x="0" y="4430"/>
                  <a:pt x="1799" y="3876"/>
                  <a:pt x="5625" y="3876"/>
                </a:cubicBezTo>
                <a:cubicBezTo>
                  <a:pt x="15975" y="3876"/>
                  <a:pt x="15975" y="3876"/>
                  <a:pt x="15975" y="3876"/>
                </a:cubicBezTo>
                <a:cubicBezTo>
                  <a:pt x="19575"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708" name="AutoShape 28"/>
          <p:cNvSpPr>
            <a:spLocks/>
          </p:cNvSpPr>
          <p:nvPr/>
        </p:nvSpPr>
        <p:spPr bwMode="auto">
          <a:xfrm>
            <a:off x="4024313" y="1948458"/>
            <a:ext cx="192881"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09" name="AutoShape 29"/>
          <p:cNvSpPr>
            <a:spLocks/>
          </p:cNvSpPr>
          <p:nvPr/>
        </p:nvSpPr>
        <p:spPr bwMode="auto">
          <a:xfrm>
            <a:off x="4434483" y="1948458"/>
            <a:ext cx="191691"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10" name="AutoShape 30"/>
          <p:cNvSpPr>
            <a:spLocks/>
          </p:cNvSpPr>
          <p:nvPr/>
        </p:nvSpPr>
        <p:spPr bwMode="auto">
          <a:xfrm>
            <a:off x="4230886" y="1948458"/>
            <a:ext cx="194667"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11" name="AutoShape 31"/>
          <p:cNvSpPr>
            <a:spLocks/>
          </p:cNvSpPr>
          <p:nvPr/>
        </p:nvSpPr>
        <p:spPr bwMode="auto">
          <a:xfrm>
            <a:off x="4641057" y="1948458"/>
            <a:ext cx="194667" cy="4744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12" name="AutoShape 32"/>
          <p:cNvSpPr>
            <a:spLocks/>
          </p:cNvSpPr>
          <p:nvPr/>
        </p:nvSpPr>
        <p:spPr bwMode="auto">
          <a:xfrm>
            <a:off x="3188494" y="2864049"/>
            <a:ext cx="192286" cy="473869"/>
          </a:xfrm>
          <a:custGeom>
            <a:avLst/>
            <a:gdLst>
              <a:gd name="T0" fmla="*/ 6086259 w 21600"/>
              <a:gd name="T1" fmla="*/ 36963225 h 21600"/>
              <a:gd name="T2" fmla="*/ 6086259 w 21600"/>
              <a:gd name="T3" fmla="*/ 36963225 h 21600"/>
              <a:gd name="T4" fmla="*/ 6086259 w 21600"/>
              <a:gd name="T5" fmla="*/ 36963225 h 21600"/>
              <a:gd name="T6" fmla="*/ 6086259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713" name="AutoShape 33"/>
          <p:cNvSpPr>
            <a:spLocks/>
          </p:cNvSpPr>
          <p:nvPr/>
        </p:nvSpPr>
        <p:spPr bwMode="auto">
          <a:xfrm>
            <a:off x="1960960" y="2864049"/>
            <a:ext cx="192881" cy="473869"/>
          </a:xfrm>
          <a:custGeom>
            <a:avLst/>
            <a:gdLst>
              <a:gd name="T0" fmla="*/ 6123980 w 21600"/>
              <a:gd name="T1" fmla="*/ 36963225 h 21600"/>
              <a:gd name="T2" fmla="*/ 6123980 w 21600"/>
              <a:gd name="T3" fmla="*/ 36963225 h 21600"/>
              <a:gd name="T4" fmla="*/ 6123980 w 21600"/>
              <a:gd name="T5" fmla="*/ 36963225 h 21600"/>
              <a:gd name="T6" fmla="*/ 612398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99" y="1753"/>
                </a:moveTo>
                <a:cubicBezTo>
                  <a:pt x="15299" y="2307"/>
                  <a:pt x="14849" y="2676"/>
                  <a:pt x="13949" y="3138"/>
                </a:cubicBezTo>
                <a:cubicBezTo>
                  <a:pt x="13049" y="3507"/>
                  <a:pt x="11924" y="3692"/>
                  <a:pt x="10800" y="3692"/>
                </a:cubicBezTo>
                <a:cubicBezTo>
                  <a:pt x="9674" y="3692"/>
                  <a:pt x="8550" y="3507"/>
                  <a:pt x="7649" y="3138"/>
                </a:cubicBezTo>
                <a:cubicBezTo>
                  <a:pt x="6750" y="2676"/>
                  <a:pt x="6299" y="2307"/>
                  <a:pt x="6299" y="1753"/>
                </a:cubicBezTo>
                <a:cubicBezTo>
                  <a:pt x="6299" y="1292"/>
                  <a:pt x="6750" y="830"/>
                  <a:pt x="7649" y="553"/>
                </a:cubicBezTo>
                <a:cubicBezTo>
                  <a:pt x="8550" y="184"/>
                  <a:pt x="9674" y="0"/>
                  <a:pt x="10800" y="0"/>
                </a:cubicBezTo>
                <a:cubicBezTo>
                  <a:pt x="11924" y="0"/>
                  <a:pt x="13049" y="184"/>
                  <a:pt x="13949" y="553"/>
                </a:cubicBezTo>
                <a:cubicBezTo>
                  <a:pt x="14849" y="830"/>
                  <a:pt x="15299" y="1292"/>
                  <a:pt x="15299"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749" y="21600"/>
                  <a:pt x="13949" y="21600"/>
                </a:cubicBezTo>
                <a:cubicBezTo>
                  <a:pt x="12375"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449" y="21600"/>
                  <a:pt x="7649" y="21600"/>
                </a:cubicBezTo>
                <a:cubicBezTo>
                  <a:pt x="6074" y="21600"/>
                  <a:pt x="5175" y="21323"/>
                  <a:pt x="5175" y="20676"/>
                </a:cubicBezTo>
                <a:cubicBezTo>
                  <a:pt x="5175" y="6369"/>
                  <a:pt x="5175" y="6369"/>
                  <a:pt x="5175" y="6369"/>
                </a:cubicBezTo>
                <a:cubicBezTo>
                  <a:pt x="4275" y="6369"/>
                  <a:pt x="4275" y="6369"/>
                  <a:pt x="4275" y="6369"/>
                </a:cubicBezTo>
                <a:cubicBezTo>
                  <a:pt x="4275" y="12369"/>
                  <a:pt x="4275" y="12369"/>
                  <a:pt x="4275" y="12369"/>
                </a:cubicBezTo>
                <a:cubicBezTo>
                  <a:pt x="4275" y="12923"/>
                  <a:pt x="3374" y="13199"/>
                  <a:pt x="2024" y="13199"/>
                </a:cubicBezTo>
                <a:cubicBezTo>
                  <a:pt x="674" y="13199"/>
                  <a:pt x="0" y="12923"/>
                  <a:pt x="0" y="12369"/>
                </a:cubicBezTo>
                <a:cubicBezTo>
                  <a:pt x="0" y="5538"/>
                  <a:pt x="0" y="5538"/>
                  <a:pt x="0" y="5538"/>
                </a:cubicBezTo>
                <a:cubicBezTo>
                  <a:pt x="0" y="4430"/>
                  <a:pt x="2024" y="3876"/>
                  <a:pt x="5625" y="3876"/>
                </a:cubicBezTo>
                <a:cubicBezTo>
                  <a:pt x="15975" y="3876"/>
                  <a:pt x="15975" y="3876"/>
                  <a:pt x="15975" y="3876"/>
                </a:cubicBezTo>
                <a:cubicBezTo>
                  <a:pt x="19799"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714" name="AutoShape 34"/>
          <p:cNvSpPr>
            <a:spLocks/>
          </p:cNvSpPr>
          <p:nvPr/>
        </p:nvSpPr>
        <p:spPr bwMode="auto">
          <a:xfrm>
            <a:off x="1554956" y="2864049"/>
            <a:ext cx="191691" cy="473869"/>
          </a:xfrm>
          <a:custGeom>
            <a:avLst/>
            <a:gdLst>
              <a:gd name="T0" fmla="*/ 6048620 w 21600"/>
              <a:gd name="T1" fmla="*/ 36963225 h 21600"/>
              <a:gd name="T2" fmla="*/ 6048620 w 21600"/>
              <a:gd name="T3" fmla="*/ 36963225 h 21600"/>
              <a:gd name="T4" fmla="*/ 6048620 w 21600"/>
              <a:gd name="T5" fmla="*/ 36963225 h 21600"/>
              <a:gd name="T6" fmla="*/ 604862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715" name="AutoShape 35"/>
          <p:cNvSpPr>
            <a:spLocks/>
          </p:cNvSpPr>
          <p:nvPr/>
        </p:nvSpPr>
        <p:spPr bwMode="auto">
          <a:xfrm>
            <a:off x="3597474" y="2864049"/>
            <a:ext cx="193476" cy="473869"/>
          </a:xfrm>
          <a:custGeom>
            <a:avLst/>
            <a:gdLst>
              <a:gd name="T0" fmla="*/ 6161840 w 21600"/>
              <a:gd name="T1" fmla="*/ 36963225 h 21600"/>
              <a:gd name="T2" fmla="*/ 6161840 w 21600"/>
              <a:gd name="T3" fmla="*/ 36963225 h 21600"/>
              <a:gd name="T4" fmla="*/ 6161840 w 21600"/>
              <a:gd name="T5" fmla="*/ 36963225 h 21600"/>
              <a:gd name="T6" fmla="*/ 616184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004" y="12276"/>
                  <a:pt x="10004" y="12276"/>
                  <a:pt x="10004" y="12276"/>
                </a:cubicBezTo>
                <a:cubicBezTo>
                  <a:pt x="10004" y="20676"/>
                  <a:pt x="10004" y="20676"/>
                  <a:pt x="10004" y="20676"/>
                </a:cubicBezTo>
                <a:cubicBezTo>
                  <a:pt x="10004"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716" name="AutoShape 36"/>
          <p:cNvSpPr>
            <a:spLocks/>
          </p:cNvSpPr>
          <p:nvPr/>
        </p:nvSpPr>
        <p:spPr bwMode="auto">
          <a:xfrm>
            <a:off x="2369344" y="2864049"/>
            <a:ext cx="195263" cy="473869"/>
          </a:xfrm>
          <a:custGeom>
            <a:avLst/>
            <a:gdLst>
              <a:gd name="T0" fmla="*/ 6276122 w 21600"/>
              <a:gd name="T1" fmla="*/ 36963225 h 21600"/>
              <a:gd name="T2" fmla="*/ 6276122 w 21600"/>
              <a:gd name="T3" fmla="*/ 36963225 h 21600"/>
              <a:gd name="T4" fmla="*/ 6276122 w 21600"/>
              <a:gd name="T5" fmla="*/ 36963225 h 21600"/>
              <a:gd name="T6" fmla="*/ 6276122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99" y="1753"/>
                </a:moveTo>
                <a:cubicBezTo>
                  <a:pt x="15299" y="2307"/>
                  <a:pt x="14850" y="2676"/>
                  <a:pt x="13950" y="3138"/>
                </a:cubicBezTo>
                <a:cubicBezTo>
                  <a:pt x="13050" y="3507"/>
                  <a:pt x="11925" y="3692"/>
                  <a:pt x="10800" y="3692"/>
                </a:cubicBezTo>
                <a:cubicBezTo>
                  <a:pt x="9675"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850" y="830"/>
                  <a:pt x="15299" y="1292"/>
                  <a:pt x="15299"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750" y="21600"/>
                  <a:pt x="13950" y="21600"/>
                </a:cubicBezTo>
                <a:cubicBezTo>
                  <a:pt x="12375"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450" y="21600"/>
                  <a:pt x="7650" y="21600"/>
                </a:cubicBezTo>
                <a:cubicBezTo>
                  <a:pt x="6075"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2025" y="3876"/>
                  <a:pt x="5625" y="3876"/>
                </a:cubicBezTo>
                <a:cubicBezTo>
                  <a:pt x="15975" y="3876"/>
                  <a:pt x="15975" y="3876"/>
                  <a:pt x="15975" y="3876"/>
                </a:cubicBezTo>
                <a:cubicBezTo>
                  <a:pt x="19800" y="3876"/>
                  <a:pt x="21599" y="4430"/>
                  <a:pt x="21599" y="5538"/>
                </a:cubicBezTo>
                <a:lnTo>
                  <a:pt x="21599" y="12369"/>
                </a:lnTo>
                <a:close/>
              </a:path>
            </a:pathLst>
          </a:custGeom>
          <a:solidFill>
            <a:srgbClr val="DC0917"/>
          </a:solidFill>
          <a:ln>
            <a:noFill/>
          </a:ln>
          <a:extLst/>
        </p:spPr>
        <p:txBody>
          <a:bodyPr lIns="17145" tIns="17145" rIns="17145" bIns="17145"/>
          <a:lstStyle/>
          <a:p>
            <a:endParaRPr lang="en-US"/>
          </a:p>
        </p:txBody>
      </p:sp>
      <p:sp>
        <p:nvSpPr>
          <p:cNvPr id="71717" name="AutoShape 37"/>
          <p:cNvSpPr>
            <a:spLocks/>
          </p:cNvSpPr>
          <p:nvPr/>
        </p:nvSpPr>
        <p:spPr bwMode="auto">
          <a:xfrm>
            <a:off x="2778324" y="2864049"/>
            <a:ext cx="193476" cy="473869"/>
          </a:xfrm>
          <a:custGeom>
            <a:avLst/>
            <a:gdLst>
              <a:gd name="T0" fmla="*/ 6161840 w 21600"/>
              <a:gd name="T1" fmla="*/ 36963225 h 21600"/>
              <a:gd name="T2" fmla="*/ 6161840 w 21600"/>
              <a:gd name="T3" fmla="*/ 36963225 h 21600"/>
              <a:gd name="T4" fmla="*/ 6161840 w 21600"/>
              <a:gd name="T5" fmla="*/ 36963225 h 21600"/>
              <a:gd name="T6" fmla="*/ 616184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718" name="AutoShape 38"/>
          <p:cNvSpPr>
            <a:spLocks/>
          </p:cNvSpPr>
          <p:nvPr/>
        </p:nvSpPr>
        <p:spPr bwMode="auto">
          <a:xfrm>
            <a:off x="3395067" y="2864049"/>
            <a:ext cx="195263" cy="473869"/>
          </a:xfrm>
          <a:custGeom>
            <a:avLst/>
            <a:gdLst>
              <a:gd name="T0" fmla="*/ 6276122 w 21600"/>
              <a:gd name="T1" fmla="*/ 36963225 h 21600"/>
              <a:gd name="T2" fmla="*/ 6276122 w 21600"/>
              <a:gd name="T3" fmla="*/ 36963225 h 21600"/>
              <a:gd name="T4" fmla="*/ 6276122 w 21600"/>
              <a:gd name="T5" fmla="*/ 36963225 h 21600"/>
              <a:gd name="T6" fmla="*/ 6276122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DC0917"/>
          </a:solidFill>
          <a:ln>
            <a:noFill/>
          </a:ln>
          <a:extLst/>
        </p:spPr>
        <p:txBody>
          <a:bodyPr lIns="17145" tIns="17145" rIns="17145" bIns="17145"/>
          <a:lstStyle/>
          <a:p>
            <a:endParaRPr lang="en-US"/>
          </a:p>
        </p:txBody>
      </p:sp>
      <p:sp>
        <p:nvSpPr>
          <p:cNvPr id="71719" name="AutoShape 39"/>
          <p:cNvSpPr>
            <a:spLocks/>
          </p:cNvSpPr>
          <p:nvPr/>
        </p:nvSpPr>
        <p:spPr bwMode="auto">
          <a:xfrm>
            <a:off x="2168724" y="2864049"/>
            <a:ext cx="191691" cy="473869"/>
          </a:xfrm>
          <a:custGeom>
            <a:avLst/>
            <a:gdLst>
              <a:gd name="T0" fmla="*/ 6048620 w 21600"/>
              <a:gd name="T1" fmla="*/ 36963225 h 21600"/>
              <a:gd name="T2" fmla="*/ 6048620 w 21600"/>
              <a:gd name="T3" fmla="*/ 36963225 h 21600"/>
              <a:gd name="T4" fmla="*/ 6048620 w 21600"/>
              <a:gd name="T5" fmla="*/ 36963225 h 21600"/>
              <a:gd name="T6" fmla="*/ 604862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730"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595" y="21323"/>
                  <a:pt x="11595" y="20676"/>
                </a:cubicBezTo>
                <a:cubicBezTo>
                  <a:pt x="11595" y="12276"/>
                  <a:pt x="11595" y="12276"/>
                  <a:pt x="11595" y="12276"/>
                </a:cubicBezTo>
                <a:cubicBezTo>
                  <a:pt x="10231" y="12276"/>
                  <a:pt x="10231" y="12276"/>
                  <a:pt x="10231" y="12276"/>
                </a:cubicBezTo>
                <a:cubicBezTo>
                  <a:pt x="10231" y="20676"/>
                  <a:pt x="10231" y="20676"/>
                  <a:pt x="10231" y="20676"/>
                </a:cubicBezTo>
                <a:cubicBezTo>
                  <a:pt x="10231" y="21323"/>
                  <a:pt x="9322" y="21600"/>
                  <a:pt x="7730"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720" name="AutoShape 40"/>
          <p:cNvSpPr>
            <a:spLocks/>
          </p:cNvSpPr>
          <p:nvPr/>
        </p:nvSpPr>
        <p:spPr bwMode="auto">
          <a:xfrm>
            <a:off x="1761530" y="2864049"/>
            <a:ext cx="194667" cy="473869"/>
          </a:xfrm>
          <a:custGeom>
            <a:avLst/>
            <a:gdLst>
              <a:gd name="T0" fmla="*/ 6237900 w 21600"/>
              <a:gd name="T1" fmla="*/ 36963225 h 21600"/>
              <a:gd name="T2" fmla="*/ 6237900 w 21600"/>
              <a:gd name="T3" fmla="*/ 36963225 h 21600"/>
              <a:gd name="T4" fmla="*/ 6237900 w 21600"/>
              <a:gd name="T5" fmla="*/ 36963225 h 21600"/>
              <a:gd name="T6" fmla="*/ 623790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DC0917"/>
          </a:solidFill>
          <a:ln>
            <a:noFill/>
          </a:ln>
          <a:extLst/>
        </p:spPr>
        <p:txBody>
          <a:bodyPr lIns="17145" tIns="17145" rIns="17145" bIns="17145"/>
          <a:lstStyle/>
          <a:p>
            <a:endParaRPr lang="en-US"/>
          </a:p>
        </p:txBody>
      </p:sp>
      <p:sp>
        <p:nvSpPr>
          <p:cNvPr id="71721" name="AutoShape 41"/>
          <p:cNvSpPr>
            <a:spLocks/>
          </p:cNvSpPr>
          <p:nvPr/>
        </p:nvSpPr>
        <p:spPr bwMode="auto">
          <a:xfrm>
            <a:off x="3804047" y="2864049"/>
            <a:ext cx="194667" cy="473869"/>
          </a:xfrm>
          <a:custGeom>
            <a:avLst/>
            <a:gdLst>
              <a:gd name="T0" fmla="*/ 6237936 w 21600"/>
              <a:gd name="T1" fmla="*/ 36963225 h 21600"/>
              <a:gd name="T2" fmla="*/ 6237936 w 21600"/>
              <a:gd name="T3" fmla="*/ 36963225 h 21600"/>
              <a:gd name="T4" fmla="*/ 6237936 w 21600"/>
              <a:gd name="T5" fmla="*/ 36963225 h 21600"/>
              <a:gd name="T6" fmla="*/ 6237936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350" y="13199"/>
                </a:cubicBezTo>
                <a:cubicBezTo>
                  <a:pt x="18000"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DC0917"/>
          </a:solidFill>
          <a:ln>
            <a:noFill/>
          </a:ln>
          <a:extLst/>
        </p:spPr>
        <p:txBody>
          <a:bodyPr lIns="17145" tIns="17145" rIns="17145" bIns="17145"/>
          <a:lstStyle/>
          <a:p>
            <a:endParaRPr lang="en-US"/>
          </a:p>
        </p:txBody>
      </p:sp>
      <p:sp>
        <p:nvSpPr>
          <p:cNvPr id="71722" name="AutoShape 42"/>
          <p:cNvSpPr>
            <a:spLocks/>
          </p:cNvSpPr>
          <p:nvPr/>
        </p:nvSpPr>
        <p:spPr bwMode="auto">
          <a:xfrm>
            <a:off x="2577703" y="2864049"/>
            <a:ext cx="193477" cy="473869"/>
          </a:xfrm>
          <a:custGeom>
            <a:avLst/>
            <a:gdLst>
              <a:gd name="T0" fmla="*/ 6161852 w 21600"/>
              <a:gd name="T1" fmla="*/ 36963225 h 21600"/>
              <a:gd name="T2" fmla="*/ 6161852 w 21600"/>
              <a:gd name="T3" fmla="*/ 36963225 h 21600"/>
              <a:gd name="T4" fmla="*/ 6161852 w 21600"/>
              <a:gd name="T5" fmla="*/ 36963225 h 21600"/>
              <a:gd name="T6" fmla="*/ 6161852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723" name="AutoShape 43"/>
          <p:cNvSpPr>
            <a:spLocks/>
          </p:cNvSpPr>
          <p:nvPr/>
        </p:nvSpPr>
        <p:spPr bwMode="auto">
          <a:xfrm>
            <a:off x="2986683" y="2864049"/>
            <a:ext cx="192881" cy="473869"/>
          </a:xfrm>
          <a:custGeom>
            <a:avLst/>
            <a:gdLst>
              <a:gd name="T0" fmla="*/ 6123980 w 21600"/>
              <a:gd name="T1" fmla="*/ 36963225 h 21600"/>
              <a:gd name="T2" fmla="*/ 6123980 w 21600"/>
              <a:gd name="T3" fmla="*/ 36963225 h 21600"/>
              <a:gd name="T4" fmla="*/ 6123980 w 21600"/>
              <a:gd name="T5" fmla="*/ 36963225 h 21600"/>
              <a:gd name="T6" fmla="*/ 6123980 w 21600"/>
              <a:gd name="T7" fmla="*/ 369632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5075" y="1753"/>
                </a:moveTo>
                <a:cubicBezTo>
                  <a:pt x="15075" y="2307"/>
                  <a:pt x="14849" y="2676"/>
                  <a:pt x="13949" y="3138"/>
                </a:cubicBezTo>
                <a:cubicBezTo>
                  <a:pt x="13049" y="3507"/>
                  <a:pt x="11924" y="3692"/>
                  <a:pt x="10800" y="3692"/>
                </a:cubicBezTo>
                <a:cubicBezTo>
                  <a:pt x="9449" y="3692"/>
                  <a:pt x="8550" y="3507"/>
                  <a:pt x="7649" y="3138"/>
                </a:cubicBezTo>
                <a:cubicBezTo>
                  <a:pt x="6750" y="2676"/>
                  <a:pt x="6299" y="2307"/>
                  <a:pt x="6299" y="1753"/>
                </a:cubicBezTo>
                <a:cubicBezTo>
                  <a:pt x="6299" y="1292"/>
                  <a:pt x="6750" y="830"/>
                  <a:pt x="7649" y="553"/>
                </a:cubicBezTo>
                <a:cubicBezTo>
                  <a:pt x="8550" y="184"/>
                  <a:pt x="9449" y="0"/>
                  <a:pt x="10800" y="0"/>
                </a:cubicBezTo>
                <a:cubicBezTo>
                  <a:pt x="11924" y="0"/>
                  <a:pt x="13049" y="184"/>
                  <a:pt x="13949" y="553"/>
                </a:cubicBezTo>
                <a:cubicBezTo>
                  <a:pt x="14849" y="830"/>
                  <a:pt x="15075" y="1292"/>
                  <a:pt x="15075"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525" y="21600"/>
                  <a:pt x="13949" y="21600"/>
                </a:cubicBezTo>
                <a:cubicBezTo>
                  <a:pt x="12149"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225" y="21600"/>
                  <a:pt x="7649" y="21600"/>
                </a:cubicBezTo>
                <a:cubicBezTo>
                  <a:pt x="5849" y="21600"/>
                  <a:pt x="5175" y="21323"/>
                  <a:pt x="5175" y="20676"/>
                </a:cubicBezTo>
                <a:cubicBezTo>
                  <a:pt x="5175" y="6369"/>
                  <a:pt x="5175" y="6369"/>
                  <a:pt x="5175" y="6369"/>
                </a:cubicBezTo>
                <a:cubicBezTo>
                  <a:pt x="4049" y="6369"/>
                  <a:pt x="4049" y="6369"/>
                  <a:pt x="4049" y="6369"/>
                </a:cubicBezTo>
                <a:cubicBezTo>
                  <a:pt x="4049" y="12369"/>
                  <a:pt x="4049" y="12369"/>
                  <a:pt x="4049" y="12369"/>
                </a:cubicBezTo>
                <a:cubicBezTo>
                  <a:pt x="4049" y="12923"/>
                  <a:pt x="3374" y="13199"/>
                  <a:pt x="2024" y="13199"/>
                </a:cubicBezTo>
                <a:cubicBezTo>
                  <a:pt x="674" y="13199"/>
                  <a:pt x="0" y="12923"/>
                  <a:pt x="0" y="12369"/>
                </a:cubicBezTo>
                <a:cubicBezTo>
                  <a:pt x="0" y="5538"/>
                  <a:pt x="0" y="5538"/>
                  <a:pt x="0" y="5538"/>
                </a:cubicBezTo>
                <a:cubicBezTo>
                  <a:pt x="0" y="4430"/>
                  <a:pt x="1799" y="3876"/>
                  <a:pt x="5625" y="3876"/>
                </a:cubicBezTo>
                <a:cubicBezTo>
                  <a:pt x="15975" y="3876"/>
                  <a:pt x="15975" y="3876"/>
                  <a:pt x="15975" y="3876"/>
                </a:cubicBezTo>
                <a:cubicBezTo>
                  <a:pt x="19575" y="3876"/>
                  <a:pt x="21600" y="4430"/>
                  <a:pt x="21600" y="5538"/>
                </a:cubicBezTo>
                <a:lnTo>
                  <a:pt x="21600" y="12369"/>
                </a:lnTo>
                <a:close/>
              </a:path>
            </a:pathLst>
          </a:custGeom>
          <a:solidFill>
            <a:srgbClr val="DC0917"/>
          </a:solidFill>
          <a:ln>
            <a:noFill/>
          </a:ln>
          <a:extLst/>
        </p:spPr>
        <p:txBody>
          <a:bodyPr lIns="17145" tIns="17145" rIns="17145" bIns="17145"/>
          <a:lstStyle/>
          <a:p>
            <a:endParaRPr lang="en-US"/>
          </a:p>
        </p:txBody>
      </p:sp>
      <p:sp>
        <p:nvSpPr>
          <p:cNvPr id="71724" name="AutoShape 44"/>
          <p:cNvSpPr>
            <a:spLocks/>
          </p:cNvSpPr>
          <p:nvPr/>
        </p:nvSpPr>
        <p:spPr bwMode="auto">
          <a:xfrm>
            <a:off x="4024313" y="2864049"/>
            <a:ext cx="19288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25" name="AutoShape 45"/>
          <p:cNvSpPr>
            <a:spLocks/>
          </p:cNvSpPr>
          <p:nvPr/>
        </p:nvSpPr>
        <p:spPr bwMode="auto">
          <a:xfrm>
            <a:off x="4434483" y="2864049"/>
            <a:ext cx="19169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26" name="AutoShape 46"/>
          <p:cNvSpPr>
            <a:spLocks/>
          </p:cNvSpPr>
          <p:nvPr/>
        </p:nvSpPr>
        <p:spPr bwMode="auto">
          <a:xfrm>
            <a:off x="4230886" y="2864049"/>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27" name="AutoShape 47"/>
          <p:cNvSpPr>
            <a:spLocks/>
          </p:cNvSpPr>
          <p:nvPr/>
        </p:nvSpPr>
        <p:spPr bwMode="auto">
          <a:xfrm>
            <a:off x="4641057" y="2864049"/>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28" name="AutoShape 48"/>
          <p:cNvSpPr>
            <a:spLocks/>
          </p:cNvSpPr>
          <p:nvPr/>
        </p:nvSpPr>
        <p:spPr bwMode="auto">
          <a:xfrm>
            <a:off x="3188494" y="3779639"/>
            <a:ext cx="192286"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71729" name="AutoShape 49"/>
          <p:cNvSpPr>
            <a:spLocks/>
          </p:cNvSpPr>
          <p:nvPr/>
        </p:nvSpPr>
        <p:spPr bwMode="auto">
          <a:xfrm>
            <a:off x="1960960" y="3779639"/>
            <a:ext cx="19288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9" y="1753"/>
                </a:moveTo>
                <a:cubicBezTo>
                  <a:pt x="15299" y="2307"/>
                  <a:pt x="14849" y="2676"/>
                  <a:pt x="13949" y="3138"/>
                </a:cubicBezTo>
                <a:cubicBezTo>
                  <a:pt x="13049" y="3507"/>
                  <a:pt x="11924" y="3692"/>
                  <a:pt x="10800" y="3692"/>
                </a:cubicBezTo>
                <a:cubicBezTo>
                  <a:pt x="9674" y="3692"/>
                  <a:pt x="8550" y="3507"/>
                  <a:pt x="7649" y="3138"/>
                </a:cubicBezTo>
                <a:cubicBezTo>
                  <a:pt x="6750" y="2676"/>
                  <a:pt x="6299" y="2307"/>
                  <a:pt x="6299" y="1753"/>
                </a:cubicBezTo>
                <a:cubicBezTo>
                  <a:pt x="6299" y="1292"/>
                  <a:pt x="6750" y="830"/>
                  <a:pt x="7649" y="553"/>
                </a:cubicBezTo>
                <a:cubicBezTo>
                  <a:pt x="8550" y="184"/>
                  <a:pt x="9674" y="0"/>
                  <a:pt x="10800" y="0"/>
                </a:cubicBezTo>
                <a:cubicBezTo>
                  <a:pt x="11924" y="0"/>
                  <a:pt x="13049" y="184"/>
                  <a:pt x="13949" y="553"/>
                </a:cubicBezTo>
                <a:cubicBezTo>
                  <a:pt x="14849" y="830"/>
                  <a:pt x="15299" y="1292"/>
                  <a:pt x="15299"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749" y="21600"/>
                  <a:pt x="13949" y="21600"/>
                </a:cubicBezTo>
                <a:cubicBezTo>
                  <a:pt x="12375"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449" y="21600"/>
                  <a:pt x="7649" y="21600"/>
                </a:cubicBezTo>
                <a:cubicBezTo>
                  <a:pt x="6074" y="21600"/>
                  <a:pt x="5175" y="21323"/>
                  <a:pt x="5175" y="20676"/>
                </a:cubicBezTo>
                <a:cubicBezTo>
                  <a:pt x="5175" y="6369"/>
                  <a:pt x="5175" y="6369"/>
                  <a:pt x="5175" y="6369"/>
                </a:cubicBezTo>
                <a:cubicBezTo>
                  <a:pt x="4275" y="6369"/>
                  <a:pt x="4275" y="6369"/>
                  <a:pt x="4275" y="6369"/>
                </a:cubicBezTo>
                <a:cubicBezTo>
                  <a:pt x="4275" y="12369"/>
                  <a:pt x="4275" y="12369"/>
                  <a:pt x="4275" y="12369"/>
                </a:cubicBezTo>
                <a:cubicBezTo>
                  <a:pt x="4275" y="12923"/>
                  <a:pt x="3374" y="13199"/>
                  <a:pt x="2024" y="13199"/>
                </a:cubicBezTo>
                <a:cubicBezTo>
                  <a:pt x="674" y="13199"/>
                  <a:pt x="0" y="12923"/>
                  <a:pt x="0" y="12369"/>
                </a:cubicBezTo>
                <a:cubicBezTo>
                  <a:pt x="0" y="5538"/>
                  <a:pt x="0" y="5538"/>
                  <a:pt x="0" y="5538"/>
                </a:cubicBezTo>
                <a:cubicBezTo>
                  <a:pt x="0" y="4430"/>
                  <a:pt x="2024" y="3876"/>
                  <a:pt x="5625" y="3876"/>
                </a:cubicBezTo>
                <a:cubicBezTo>
                  <a:pt x="15975" y="3876"/>
                  <a:pt x="15975" y="3876"/>
                  <a:pt x="15975" y="3876"/>
                </a:cubicBezTo>
                <a:cubicBezTo>
                  <a:pt x="19799" y="3876"/>
                  <a:pt x="21600" y="4430"/>
                  <a:pt x="21600" y="5538"/>
                </a:cubicBezTo>
                <a:lnTo>
                  <a:pt x="21600" y="12369"/>
                </a:lnTo>
                <a:close/>
              </a:path>
            </a:pathLst>
          </a:custGeom>
          <a:solidFill>
            <a:srgbClr val="DC0917"/>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71730" name="AutoShape 50"/>
          <p:cNvSpPr>
            <a:spLocks/>
          </p:cNvSpPr>
          <p:nvPr/>
        </p:nvSpPr>
        <p:spPr bwMode="auto">
          <a:xfrm>
            <a:off x="1554956" y="3779639"/>
            <a:ext cx="19169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71731" name="AutoShape 51"/>
          <p:cNvSpPr>
            <a:spLocks/>
          </p:cNvSpPr>
          <p:nvPr/>
        </p:nvSpPr>
        <p:spPr bwMode="auto">
          <a:xfrm>
            <a:off x="3597474" y="3779639"/>
            <a:ext cx="193476"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004" y="12276"/>
                  <a:pt x="10004" y="12276"/>
                  <a:pt x="10004" y="12276"/>
                </a:cubicBezTo>
                <a:cubicBezTo>
                  <a:pt x="10004" y="20676"/>
                  <a:pt x="10004" y="20676"/>
                  <a:pt x="10004" y="20676"/>
                </a:cubicBezTo>
                <a:cubicBezTo>
                  <a:pt x="10004"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32" name="AutoShape 52"/>
          <p:cNvSpPr>
            <a:spLocks/>
          </p:cNvSpPr>
          <p:nvPr/>
        </p:nvSpPr>
        <p:spPr bwMode="auto">
          <a:xfrm>
            <a:off x="2369344" y="3779639"/>
            <a:ext cx="195263"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9" y="1753"/>
                </a:moveTo>
                <a:cubicBezTo>
                  <a:pt x="15299" y="2307"/>
                  <a:pt x="14850" y="2676"/>
                  <a:pt x="13950" y="3138"/>
                </a:cubicBezTo>
                <a:cubicBezTo>
                  <a:pt x="13050" y="3507"/>
                  <a:pt x="11925" y="3692"/>
                  <a:pt x="10800" y="3692"/>
                </a:cubicBezTo>
                <a:cubicBezTo>
                  <a:pt x="9675"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850" y="830"/>
                  <a:pt x="15299" y="1292"/>
                  <a:pt x="15299"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750" y="21600"/>
                  <a:pt x="13950" y="21600"/>
                </a:cubicBezTo>
                <a:cubicBezTo>
                  <a:pt x="12375"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450" y="21600"/>
                  <a:pt x="7650" y="21600"/>
                </a:cubicBezTo>
                <a:cubicBezTo>
                  <a:pt x="6075"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2025" y="3876"/>
                  <a:pt x="5625" y="3876"/>
                </a:cubicBezTo>
                <a:cubicBezTo>
                  <a:pt x="15975" y="3876"/>
                  <a:pt x="15975" y="3876"/>
                  <a:pt x="15975" y="3876"/>
                </a:cubicBezTo>
                <a:cubicBezTo>
                  <a:pt x="19800" y="3876"/>
                  <a:pt x="21599" y="4430"/>
                  <a:pt x="21599" y="5538"/>
                </a:cubicBezTo>
                <a:lnTo>
                  <a:pt x="21599" y="12369"/>
                </a:lnTo>
                <a:close/>
              </a:path>
            </a:pathLst>
          </a:custGeom>
          <a:solidFill>
            <a:srgbClr val="DC0917"/>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71733" name="AutoShape 53"/>
          <p:cNvSpPr>
            <a:spLocks/>
          </p:cNvSpPr>
          <p:nvPr/>
        </p:nvSpPr>
        <p:spPr bwMode="auto">
          <a:xfrm>
            <a:off x="2778324" y="3779639"/>
            <a:ext cx="193476"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71734" name="AutoShape 54"/>
          <p:cNvSpPr>
            <a:spLocks/>
          </p:cNvSpPr>
          <p:nvPr/>
        </p:nvSpPr>
        <p:spPr bwMode="auto">
          <a:xfrm>
            <a:off x="3395067" y="3779639"/>
            <a:ext cx="195263"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DC0917"/>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35" name="AutoShape 55"/>
          <p:cNvSpPr>
            <a:spLocks/>
          </p:cNvSpPr>
          <p:nvPr/>
        </p:nvSpPr>
        <p:spPr bwMode="auto">
          <a:xfrm>
            <a:off x="2168724" y="3779639"/>
            <a:ext cx="19169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730"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595" y="21323"/>
                  <a:pt x="11595" y="20676"/>
                </a:cubicBezTo>
                <a:cubicBezTo>
                  <a:pt x="11595" y="12276"/>
                  <a:pt x="11595" y="12276"/>
                  <a:pt x="11595" y="12276"/>
                </a:cubicBezTo>
                <a:cubicBezTo>
                  <a:pt x="10231" y="12276"/>
                  <a:pt x="10231" y="12276"/>
                  <a:pt x="10231" y="12276"/>
                </a:cubicBezTo>
                <a:cubicBezTo>
                  <a:pt x="10231" y="20676"/>
                  <a:pt x="10231" y="20676"/>
                  <a:pt x="10231" y="20676"/>
                </a:cubicBezTo>
                <a:cubicBezTo>
                  <a:pt x="10231" y="21323"/>
                  <a:pt x="9322" y="21600"/>
                  <a:pt x="7730"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71736" name="AutoShape 56"/>
          <p:cNvSpPr>
            <a:spLocks/>
          </p:cNvSpPr>
          <p:nvPr/>
        </p:nvSpPr>
        <p:spPr bwMode="auto">
          <a:xfrm>
            <a:off x="1761530" y="3779639"/>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DC0917"/>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71737" name="AutoShape 57"/>
          <p:cNvSpPr>
            <a:spLocks/>
          </p:cNvSpPr>
          <p:nvPr/>
        </p:nvSpPr>
        <p:spPr bwMode="auto">
          <a:xfrm>
            <a:off x="3804047" y="3779639"/>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350" y="13199"/>
                </a:cubicBezTo>
                <a:cubicBezTo>
                  <a:pt x="18000"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DC0917"/>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38" name="AutoShape 58"/>
          <p:cNvSpPr>
            <a:spLocks/>
          </p:cNvSpPr>
          <p:nvPr/>
        </p:nvSpPr>
        <p:spPr bwMode="auto">
          <a:xfrm>
            <a:off x="2577703" y="3779639"/>
            <a:ext cx="19347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821" y="2676"/>
                  <a:pt x="6366" y="2307"/>
                  <a:pt x="6366" y="1753"/>
                </a:cubicBezTo>
                <a:cubicBezTo>
                  <a:pt x="6366" y="1292"/>
                  <a:pt x="6821"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684"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71739" name="AutoShape 59"/>
          <p:cNvSpPr>
            <a:spLocks/>
          </p:cNvSpPr>
          <p:nvPr/>
        </p:nvSpPr>
        <p:spPr bwMode="auto">
          <a:xfrm>
            <a:off x="2986683" y="3779639"/>
            <a:ext cx="19288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849" y="2676"/>
                  <a:pt x="13949" y="3138"/>
                </a:cubicBezTo>
                <a:cubicBezTo>
                  <a:pt x="13049" y="3507"/>
                  <a:pt x="11924" y="3692"/>
                  <a:pt x="10800" y="3692"/>
                </a:cubicBezTo>
                <a:cubicBezTo>
                  <a:pt x="9449" y="3692"/>
                  <a:pt x="8550" y="3507"/>
                  <a:pt x="7649" y="3138"/>
                </a:cubicBezTo>
                <a:cubicBezTo>
                  <a:pt x="6750" y="2676"/>
                  <a:pt x="6299" y="2307"/>
                  <a:pt x="6299" y="1753"/>
                </a:cubicBezTo>
                <a:cubicBezTo>
                  <a:pt x="6299" y="1292"/>
                  <a:pt x="6750" y="830"/>
                  <a:pt x="7649" y="553"/>
                </a:cubicBezTo>
                <a:cubicBezTo>
                  <a:pt x="8550" y="184"/>
                  <a:pt x="9449" y="0"/>
                  <a:pt x="10800" y="0"/>
                </a:cubicBezTo>
                <a:cubicBezTo>
                  <a:pt x="11924" y="0"/>
                  <a:pt x="13049" y="184"/>
                  <a:pt x="13949" y="553"/>
                </a:cubicBezTo>
                <a:cubicBezTo>
                  <a:pt x="14849" y="830"/>
                  <a:pt x="15075" y="1292"/>
                  <a:pt x="15075" y="1753"/>
                </a:cubicBezTo>
                <a:close/>
                <a:moveTo>
                  <a:pt x="21600" y="12369"/>
                </a:moveTo>
                <a:cubicBezTo>
                  <a:pt x="21600" y="12923"/>
                  <a:pt x="20925" y="13199"/>
                  <a:pt x="19575" y="13199"/>
                </a:cubicBezTo>
                <a:cubicBezTo>
                  <a:pt x="18225" y="13199"/>
                  <a:pt x="17549" y="12923"/>
                  <a:pt x="17549" y="12369"/>
                </a:cubicBezTo>
                <a:cubicBezTo>
                  <a:pt x="17549" y="6369"/>
                  <a:pt x="17549" y="6369"/>
                  <a:pt x="17549" y="6369"/>
                </a:cubicBezTo>
                <a:cubicBezTo>
                  <a:pt x="16424" y="6369"/>
                  <a:pt x="16424" y="6369"/>
                  <a:pt x="16424" y="6369"/>
                </a:cubicBezTo>
                <a:cubicBezTo>
                  <a:pt x="16424" y="20676"/>
                  <a:pt x="16424" y="20676"/>
                  <a:pt x="16424" y="20676"/>
                </a:cubicBezTo>
                <a:cubicBezTo>
                  <a:pt x="16424" y="21323"/>
                  <a:pt x="15525" y="21600"/>
                  <a:pt x="13949" y="21600"/>
                </a:cubicBezTo>
                <a:cubicBezTo>
                  <a:pt x="12149" y="21600"/>
                  <a:pt x="11474" y="21323"/>
                  <a:pt x="11474" y="20676"/>
                </a:cubicBezTo>
                <a:cubicBezTo>
                  <a:pt x="11474" y="12276"/>
                  <a:pt x="11474" y="12276"/>
                  <a:pt x="11474" y="12276"/>
                </a:cubicBezTo>
                <a:cubicBezTo>
                  <a:pt x="10124" y="12276"/>
                  <a:pt x="10124" y="12276"/>
                  <a:pt x="10124" y="12276"/>
                </a:cubicBezTo>
                <a:cubicBezTo>
                  <a:pt x="10124" y="20676"/>
                  <a:pt x="10124" y="20676"/>
                  <a:pt x="10124" y="20676"/>
                </a:cubicBezTo>
                <a:cubicBezTo>
                  <a:pt x="10124" y="21323"/>
                  <a:pt x="9225" y="21600"/>
                  <a:pt x="7649" y="21600"/>
                </a:cubicBezTo>
                <a:cubicBezTo>
                  <a:pt x="5849" y="21600"/>
                  <a:pt x="5175" y="21323"/>
                  <a:pt x="5175" y="20676"/>
                </a:cubicBezTo>
                <a:cubicBezTo>
                  <a:pt x="5175" y="6369"/>
                  <a:pt x="5175" y="6369"/>
                  <a:pt x="5175" y="6369"/>
                </a:cubicBezTo>
                <a:cubicBezTo>
                  <a:pt x="4049" y="6369"/>
                  <a:pt x="4049" y="6369"/>
                  <a:pt x="4049" y="6369"/>
                </a:cubicBezTo>
                <a:cubicBezTo>
                  <a:pt x="4049" y="12369"/>
                  <a:pt x="4049" y="12369"/>
                  <a:pt x="4049" y="12369"/>
                </a:cubicBezTo>
                <a:cubicBezTo>
                  <a:pt x="4049" y="12923"/>
                  <a:pt x="3374" y="13199"/>
                  <a:pt x="2024" y="13199"/>
                </a:cubicBezTo>
                <a:cubicBezTo>
                  <a:pt x="674" y="13199"/>
                  <a:pt x="0" y="12923"/>
                  <a:pt x="0" y="12369"/>
                </a:cubicBezTo>
                <a:cubicBezTo>
                  <a:pt x="0" y="5538"/>
                  <a:pt x="0" y="5538"/>
                  <a:pt x="0" y="5538"/>
                </a:cubicBezTo>
                <a:cubicBezTo>
                  <a:pt x="0" y="4430"/>
                  <a:pt x="1799" y="3876"/>
                  <a:pt x="5625" y="3876"/>
                </a:cubicBezTo>
                <a:cubicBezTo>
                  <a:pt x="15975" y="3876"/>
                  <a:pt x="15975" y="3876"/>
                  <a:pt x="15975" y="3876"/>
                </a:cubicBezTo>
                <a:cubicBezTo>
                  <a:pt x="19575" y="3876"/>
                  <a:pt x="21600" y="4430"/>
                  <a:pt x="21600" y="5538"/>
                </a:cubicBezTo>
                <a:lnTo>
                  <a:pt x="21600" y="12369"/>
                </a:lnTo>
                <a:close/>
              </a:path>
            </a:pathLst>
          </a:custGeom>
          <a:solidFill>
            <a:srgbClr val="DC0917"/>
          </a:solidFill>
          <a:ln>
            <a:noFill/>
          </a:ln>
          <a:effectLst/>
          <a:extLst/>
        </p:spPr>
        <p:txBody>
          <a:bodyPr lIns="17145" tIns="17145" rIns="17145" bIns="17145"/>
          <a:lstStyle/>
          <a:p>
            <a:pPr algn="l" defTabSz="342900">
              <a:defRPr/>
            </a:pPr>
            <a:endParaRPr lang="es-ES" sz="700">
              <a:latin typeface="Calibri" charset="0"/>
              <a:cs typeface="Calibri" charset="0"/>
              <a:sym typeface="Calibri" charset="0"/>
            </a:endParaRPr>
          </a:p>
        </p:txBody>
      </p:sp>
      <p:sp>
        <p:nvSpPr>
          <p:cNvPr id="71740" name="AutoShape 60"/>
          <p:cNvSpPr>
            <a:spLocks/>
          </p:cNvSpPr>
          <p:nvPr/>
        </p:nvSpPr>
        <p:spPr bwMode="auto">
          <a:xfrm>
            <a:off x="4024313" y="3779639"/>
            <a:ext cx="19288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366" y="2307"/>
                  <a:pt x="6366" y="1753"/>
                </a:cubicBezTo>
                <a:cubicBezTo>
                  <a:pt x="6366"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4096"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41" name="AutoShape 61"/>
          <p:cNvSpPr>
            <a:spLocks/>
          </p:cNvSpPr>
          <p:nvPr/>
        </p:nvSpPr>
        <p:spPr bwMode="auto">
          <a:xfrm>
            <a:off x="4434483" y="3779639"/>
            <a:ext cx="191691"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33" y="1753"/>
                </a:moveTo>
                <a:cubicBezTo>
                  <a:pt x="15233" y="2307"/>
                  <a:pt x="14778" y="2676"/>
                  <a:pt x="13869" y="3138"/>
                </a:cubicBezTo>
                <a:cubicBezTo>
                  <a:pt x="12959" y="3507"/>
                  <a:pt x="12050" y="3692"/>
                  <a:pt x="10686" y="3692"/>
                </a:cubicBezTo>
                <a:cubicBezTo>
                  <a:pt x="9549" y="3692"/>
                  <a:pt x="8412" y="3507"/>
                  <a:pt x="7503" y="3138"/>
                </a:cubicBezTo>
                <a:cubicBezTo>
                  <a:pt x="6593" y="2676"/>
                  <a:pt x="6138" y="2307"/>
                  <a:pt x="6138" y="1753"/>
                </a:cubicBezTo>
                <a:cubicBezTo>
                  <a:pt x="6138" y="1292"/>
                  <a:pt x="6593" y="830"/>
                  <a:pt x="7503" y="553"/>
                </a:cubicBezTo>
                <a:cubicBezTo>
                  <a:pt x="8412" y="184"/>
                  <a:pt x="9549" y="0"/>
                  <a:pt x="10686" y="0"/>
                </a:cubicBezTo>
                <a:cubicBezTo>
                  <a:pt x="12050" y="0"/>
                  <a:pt x="12959" y="184"/>
                  <a:pt x="13869" y="553"/>
                </a:cubicBezTo>
                <a:cubicBezTo>
                  <a:pt x="14778" y="830"/>
                  <a:pt x="15233" y="1292"/>
                  <a:pt x="15233" y="1753"/>
                </a:cubicBezTo>
                <a:close/>
                <a:moveTo>
                  <a:pt x="21600" y="12369"/>
                </a:moveTo>
                <a:cubicBezTo>
                  <a:pt x="21600" y="12923"/>
                  <a:pt x="20917" y="13199"/>
                  <a:pt x="19553" y="13199"/>
                </a:cubicBezTo>
                <a:cubicBezTo>
                  <a:pt x="18189" y="13199"/>
                  <a:pt x="17507" y="12923"/>
                  <a:pt x="17507" y="12369"/>
                </a:cubicBezTo>
                <a:cubicBezTo>
                  <a:pt x="17507" y="6369"/>
                  <a:pt x="17507" y="6369"/>
                  <a:pt x="17507" y="6369"/>
                </a:cubicBezTo>
                <a:cubicBezTo>
                  <a:pt x="16597" y="6369"/>
                  <a:pt x="16597" y="6369"/>
                  <a:pt x="16597" y="6369"/>
                </a:cubicBezTo>
                <a:cubicBezTo>
                  <a:pt x="16597" y="20676"/>
                  <a:pt x="16597" y="20676"/>
                  <a:pt x="16597" y="20676"/>
                </a:cubicBezTo>
                <a:cubicBezTo>
                  <a:pt x="16597" y="21323"/>
                  <a:pt x="15688" y="21600"/>
                  <a:pt x="13869" y="21600"/>
                </a:cubicBezTo>
                <a:cubicBezTo>
                  <a:pt x="12277" y="21600"/>
                  <a:pt x="11368" y="21323"/>
                  <a:pt x="11368" y="20676"/>
                </a:cubicBezTo>
                <a:cubicBezTo>
                  <a:pt x="11368" y="12276"/>
                  <a:pt x="11368" y="12276"/>
                  <a:pt x="11368" y="12276"/>
                </a:cubicBezTo>
                <a:cubicBezTo>
                  <a:pt x="10231" y="12276"/>
                  <a:pt x="10231" y="12276"/>
                  <a:pt x="10231" y="12276"/>
                </a:cubicBezTo>
                <a:cubicBezTo>
                  <a:pt x="10231" y="20676"/>
                  <a:pt x="10231" y="20676"/>
                  <a:pt x="10231" y="20676"/>
                </a:cubicBezTo>
                <a:cubicBezTo>
                  <a:pt x="10231" y="21323"/>
                  <a:pt x="9322" y="21600"/>
                  <a:pt x="7503" y="21600"/>
                </a:cubicBezTo>
                <a:cubicBezTo>
                  <a:pt x="5911" y="21600"/>
                  <a:pt x="5002" y="21323"/>
                  <a:pt x="5002" y="20676"/>
                </a:cubicBezTo>
                <a:cubicBezTo>
                  <a:pt x="5002" y="6369"/>
                  <a:pt x="5002" y="6369"/>
                  <a:pt x="5002" y="6369"/>
                </a:cubicBezTo>
                <a:cubicBezTo>
                  <a:pt x="4092" y="6369"/>
                  <a:pt x="4092" y="6369"/>
                  <a:pt x="4092" y="6369"/>
                </a:cubicBezTo>
                <a:cubicBezTo>
                  <a:pt x="4092" y="12369"/>
                  <a:pt x="4092" y="12369"/>
                  <a:pt x="4092" y="12369"/>
                </a:cubicBezTo>
                <a:cubicBezTo>
                  <a:pt x="4092" y="12923"/>
                  <a:pt x="3410" y="13199"/>
                  <a:pt x="2046" y="13199"/>
                </a:cubicBezTo>
                <a:cubicBezTo>
                  <a:pt x="682" y="13199"/>
                  <a:pt x="0" y="12923"/>
                  <a:pt x="0" y="12369"/>
                </a:cubicBezTo>
                <a:cubicBezTo>
                  <a:pt x="0" y="5538"/>
                  <a:pt x="0" y="5538"/>
                  <a:pt x="0" y="5538"/>
                </a:cubicBezTo>
                <a:cubicBezTo>
                  <a:pt x="0" y="4430"/>
                  <a:pt x="1818" y="3876"/>
                  <a:pt x="5456" y="3876"/>
                </a:cubicBezTo>
                <a:cubicBezTo>
                  <a:pt x="16143" y="3876"/>
                  <a:pt x="16143" y="3876"/>
                  <a:pt x="16143" y="3876"/>
                </a:cubicBezTo>
                <a:cubicBezTo>
                  <a:pt x="19781" y="3876"/>
                  <a:pt x="21600" y="4430"/>
                  <a:pt x="21600" y="5538"/>
                </a:cubicBezTo>
                <a:lnTo>
                  <a:pt x="21600" y="12369"/>
                </a:lnTo>
                <a:close/>
              </a:path>
            </a:pathLst>
          </a:custGeom>
          <a:solidFill>
            <a:srgbClr val="DC0917"/>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42" name="AutoShape 62"/>
          <p:cNvSpPr>
            <a:spLocks/>
          </p:cNvSpPr>
          <p:nvPr/>
        </p:nvSpPr>
        <p:spPr bwMode="auto">
          <a:xfrm>
            <a:off x="4230886" y="3779639"/>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950"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550" y="184"/>
                  <a:pt x="9450" y="0"/>
                  <a:pt x="10800" y="0"/>
                </a:cubicBezTo>
                <a:cubicBezTo>
                  <a:pt x="11925" y="0"/>
                  <a:pt x="13050" y="184"/>
                  <a:pt x="13950" y="553"/>
                </a:cubicBezTo>
                <a:cubicBezTo>
                  <a:pt x="14625" y="830"/>
                  <a:pt x="15075" y="1292"/>
                  <a:pt x="15075" y="1753"/>
                </a:cubicBezTo>
                <a:close/>
                <a:moveTo>
                  <a:pt x="21599" y="12369"/>
                </a:moveTo>
                <a:cubicBezTo>
                  <a:pt x="21599" y="12923"/>
                  <a:pt x="20925" y="13199"/>
                  <a:pt x="19575" y="13199"/>
                </a:cubicBezTo>
                <a:cubicBezTo>
                  <a:pt x="18225" y="13199"/>
                  <a:pt x="17550" y="12923"/>
                  <a:pt x="17550" y="12369"/>
                </a:cubicBezTo>
                <a:cubicBezTo>
                  <a:pt x="17550" y="6369"/>
                  <a:pt x="17550" y="6369"/>
                  <a:pt x="17550"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DC0917"/>
          </a:solidFill>
          <a:ln>
            <a:noFill/>
          </a:ln>
          <a:effectLs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43" name="AutoShape 63"/>
          <p:cNvSpPr>
            <a:spLocks/>
          </p:cNvSpPr>
          <p:nvPr/>
        </p:nvSpPr>
        <p:spPr bwMode="auto">
          <a:xfrm>
            <a:off x="4641057" y="3779639"/>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44" name="AutoShape 64"/>
          <p:cNvSpPr>
            <a:spLocks/>
          </p:cNvSpPr>
          <p:nvPr/>
        </p:nvSpPr>
        <p:spPr bwMode="auto">
          <a:xfrm>
            <a:off x="817959" y="1909167"/>
            <a:ext cx="571500" cy="571500"/>
          </a:xfrm>
          <a:custGeom>
            <a:avLst/>
            <a:gdLst>
              <a:gd name="T0" fmla="*/ 59008515 w 19679"/>
              <a:gd name="T1" fmla="*/ 64772052 h 19679"/>
              <a:gd name="T2" fmla="*/ 59008515 w 19679"/>
              <a:gd name="T3" fmla="*/ 64772052 h 19679"/>
              <a:gd name="T4" fmla="*/ 59008515 w 19679"/>
              <a:gd name="T5" fmla="*/ 64772052 h 19679"/>
              <a:gd name="T6" fmla="*/ 59008515 w 19679"/>
              <a:gd name="T7" fmla="*/ 6477205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w="50800" cap="flat" cmpd="sng">
            <a:noFill/>
            <a:prstDash val="solid"/>
            <a:bevel/>
            <a:headEnd/>
            <a:tailEnd/>
          </a:ln>
        </p:spPr>
        <p:txBody>
          <a:bodyPr lIns="17145" tIns="17145" rIns="17145" bIns="17145" anchor="ctr"/>
          <a:lstStyle/>
          <a:p>
            <a:endParaRPr lang="en-US"/>
          </a:p>
        </p:txBody>
      </p:sp>
      <p:sp>
        <p:nvSpPr>
          <p:cNvPr id="71745" name="AutoShape 65"/>
          <p:cNvSpPr>
            <a:spLocks/>
          </p:cNvSpPr>
          <p:nvPr/>
        </p:nvSpPr>
        <p:spPr bwMode="auto">
          <a:xfrm>
            <a:off x="817959" y="2823567"/>
            <a:ext cx="571500" cy="571500"/>
          </a:xfrm>
          <a:custGeom>
            <a:avLst/>
            <a:gdLst>
              <a:gd name="T0" fmla="*/ 59008515 w 19679"/>
              <a:gd name="T1" fmla="*/ 64772052 h 19679"/>
              <a:gd name="T2" fmla="*/ 59008515 w 19679"/>
              <a:gd name="T3" fmla="*/ 64772052 h 19679"/>
              <a:gd name="T4" fmla="*/ 59008515 w 19679"/>
              <a:gd name="T5" fmla="*/ 64772052 h 19679"/>
              <a:gd name="T6" fmla="*/ 59008515 w 19679"/>
              <a:gd name="T7" fmla="*/ 64772052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w="50800" cap="flat" cmpd="sng">
            <a:noFill/>
            <a:prstDash val="solid"/>
            <a:bevel/>
            <a:headEnd/>
            <a:tailEnd/>
          </a:ln>
        </p:spPr>
        <p:txBody>
          <a:bodyPr lIns="17145" tIns="17145" rIns="17145" bIns="17145" anchor="ctr"/>
          <a:lstStyle/>
          <a:p>
            <a:endParaRPr lang="en-US"/>
          </a:p>
        </p:txBody>
      </p:sp>
      <p:sp>
        <p:nvSpPr>
          <p:cNvPr id="71746" name="AutoShape 66"/>
          <p:cNvSpPr>
            <a:spLocks/>
          </p:cNvSpPr>
          <p:nvPr/>
        </p:nvSpPr>
        <p:spPr bwMode="auto">
          <a:xfrm>
            <a:off x="817959" y="3714155"/>
            <a:ext cx="571500" cy="5715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DC0917"/>
          </a:solidFill>
          <a:ln w="50800" cap="flat" cmpd="sng">
            <a:noFill/>
            <a:prstDash val="solid"/>
            <a:bevel/>
            <a:headEnd/>
            <a:tailEnd/>
          </a:ln>
          <a:effectLst/>
          <a:extLst/>
        </p:spPr>
        <p:txBody>
          <a:bodyPr lIns="17145" tIns="17145" rIns="17145" bIns="17145" anchor="ctr"/>
          <a:lstStyle/>
          <a:p>
            <a:pPr defTabSz="342900">
              <a:defRPr/>
            </a:pPr>
            <a:endParaRPr lang="es-ES" sz="700">
              <a:solidFill>
                <a:srgbClr val="FFFFFF"/>
              </a:solidFill>
              <a:latin typeface="Calibri" charset="0"/>
              <a:cs typeface="Calibri" charset="0"/>
              <a:sym typeface="Calibri" charset="0"/>
            </a:endParaRPr>
          </a:p>
        </p:txBody>
      </p:sp>
      <p:sp>
        <p:nvSpPr>
          <p:cNvPr id="71747" name="AutoShape 67"/>
          <p:cNvSpPr>
            <a:spLocks/>
          </p:cNvSpPr>
          <p:nvPr/>
        </p:nvSpPr>
        <p:spPr bwMode="auto">
          <a:xfrm>
            <a:off x="673893" y="2037917"/>
            <a:ext cx="900113" cy="2714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es-ES" sz="1800" b="1" dirty="0" smtClean="0">
                <a:solidFill>
                  <a:srgbClr val="FFFFFF"/>
                </a:solidFill>
                <a:latin typeface="Lato" charset="0"/>
                <a:cs typeface="Lato" charset="0"/>
                <a:sym typeface="Lato" charset="0"/>
              </a:rPr>
              <a:t>50</a:t>
            </a:r>
            <a:r>
              <a:rPr lang="en-US" altLang="zh-CN" sz="1800" b="1" dirty="0" smtClean="0">
                <a:solidFill>
                  <a:srgbClr val="FFFFFF"/>
                </a:solidFill>
                <a:latin typeface="Lato" charset="0"/>
                <a:cs typeface="Lato" charset="0"/>
                <a:sym typeface="Lato" charset="0"/>
              </a:rPr>
              <a:t>%</a:t>
            </a:r>
            <a:endParaRPr lang="es-ES" dirty="0">
              <a:cs typeface="Gill Sans" charset="0"/>
            </a:endParaRPr>
          </a:p>
        </p:txBody>
      </p:sp>
      <p:sp>
        <p:nvSpPr>
          <p:cNvPr id="71749" name="AutoShape 69"/>
          <p:cNvSpPr>
            <a:spLocks/>
          </p:cNvSpPr>
          <p:nvPr/>
        </p:nvSpPr>
        <p:spPr bwMode="auto">
          <a:xfrm>
            <a:off x="672161" y="2978294"/>
            <a:ext cx="900113" cy="2714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es-ES" sz="1800" b="1" dirty="0" smtClean="0">
                <a:solidFill>
                  <a:srgbClr val="FFFFFF"/>
                </a:solidFill>
                <a:latin typeface="Lato" charset="0"/>
                <a:cs typeface="Lato" charset="0"/>
                <a:sym typeface="Lato" charset="0"/>
              </a:rPr>
              <a:t>60</a:t>
            </a:r>
            <a:r>
              <a:rPr lang="en-US" altLang="zh-CN" sz="1800" b="1" dirty="0" smtClean="0">
                <a:solidFill>
                  <a:srgbClr val="FFFFFF"/>
                </a:solidFill>
                <a:latin typeface="Lato" charset="0"/>
                <a:cs typeface="Lato" charset="0"/>
                <a:sym typeface="Lato" charset="0"/>
              </a:rPr>
              <a:t>%</a:t>
            </a:r>
            <a:endParaRPr lang="es-ES" dirty="0">
              <a:cs typeface="Gill Sans" charset="0"/>
            </a:endParaRPr>
          </a:p>
        </p:txBody>
      </p:sp>
      <p:sp>
        <p:nvSpPr>
          <p:cNvPr id="71751" name="AutoShape 71"/>
          <p:cNvSpPr>
            <a:spLocks/>
          </p:cNvSpPr>
          <p:nvPr/>
        </p:nvSpPr>
        <p:spPr bwMode="auto">
          <a:xfrm>
            <a:off x="673893" y="3858057"/>
            <a:ext cx="900113" cy="2714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es-ES" sz="1800" b="1" dirty="0" smtClean="0">
                <a:solidFill>
                  <a:srgbClr val="FFFFFF"/>
                </a:solidFill>
                <a:latin typeface="Lato" charset="0"/>
                <a:cs typeface="Lato" charset="0"/>
                <a:sym typeface="Lato" charset="0"/>
              </a:rPr>
              <a:t>90</a:t>
            </a:r>
            <a:r>
              <a:rPr lang="en-US" altLang="zh-CN" sz="1800" b="1" dirty="0" smtClean="0">
                <a:solidFill>
                  <a:srgbClr val="FFFFFF"/>
                </a:solidFill>
                <a:latin typeface="Lato" charset="0"/>
                <a:cs typeface="Lato" charset="0"/>
                <a:sym typeface="Lato" charset="0"/>
              </a:rPr>
              <a:t>%</a:t>
            </a:r>
            <a:endParaRPr lang="es-ES" dirty="0">
              <a:cs typeface="Gill Sans" charset="0"/>
            </a:endParaRPr>
          </a:p>
        </p:txBody>
      </p:sp>
      <p:sp>
        <p:nvSpPr>
          <p:cNvPr id="71753" name="AutoShape 73"/>
          <p:cNvSpPr>
            <a:spLocks/>
          </p:cNvSpPr>
          <p:nvPr/>
        </p:nvSpPr>
        <p:spPr bwMode="auto">
          <a:xfrm>
            <a:off x="4852988" y="1947862"/>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54" name="AutoShape 74"/>
          <p:cNvSpPr>
            <a:spLocks/>
          </p:cNvSpPr>
          <p:nvPr/>
        </p:nvSpPr>
        <p:spPr bwMode="auto">
          <a:xfrm>
            <a:off x="4852988" y="2862262"/>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55" name="AutoShape 75"/>
          <p:cNvSpPr>
            <a:spLocks/>
          </p:cNvSpPr>
          <p:nvPr/>
        </p:nvSpPr>
        <p:spPr bwMode="auto">
          <a:xfrm>
            <a:off x="4852988" y="3781425"/>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56" name="AutoShape 76"/>
          <p:cNvSpPr>
            <a:spLocks/>
          </p:cNvSpPr>
          <p:nvPr/>
        </p:nvSpPr>
        <p:spPr bwMode="auto">
          <a:xfrm>
            <a:off x="5062538" y="1947862"/>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57" name="AutoShape 77"/>
          <p:cNvSpPr>
            <a:spLocks/>
          </p:cNvSpPr>
          <p:nvPr/>
        </p:nvSpPr>
        <p:spPr bwMode="auto">
          <a:xfrm>
            <a:off x="5062538" y="2862262"/>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58" name="AutoShape 78"/>
          <p:cNvSpPr>
            <a:spLocks/>
          </p:cNvSpPr>
          <p:nvPr/>
        </p:nvSpPr>
        <p:spPr bwMode="auto">
          <a:xfrm>
            <a:off x="5062538" y="3781425"/>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59" name="AutoShape 79"/>
          <p:cNvSpPr>
            <a:spLocks/>
          </p:cNvSpPr>
          <p:nvPr/>
        </p:nvSpPr>
        <p:spPr bwMode="auto">
          <a:xfrm>
            <a:off x="5272088" y="1947862"/>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60" name="AutoShape 80"/>
          <p:cNvSpPr>
            <a:spLocks/>
          </p:cNvSpPr>
          <p:nvPr/>
        </p:nvSpPr>
        <p:spPr bwMode="auto">
          <a:xfrm>
            <a:off x="5272088" y="2862262"/>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71761" name="AutoShape 81"/>
          <p:cNvSpPr>
            <a:spLocks/>
          </p:cNvSpPr>
          <p:nvPr/>
        </p:nvSpPr>
        <p:spPr bwMode="auto">
          <a:xfrm>
            <a:off x="5272088" y="3781425"/>
            <a:ext cx="194667" cy="4738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075" y="1753"/>
                </a:moveTo>
                <a:cubicBezTo>
                  <a:pt x="15075" y="2307"/>
                  <a:pt x="14625" y="2676"/>
                  <a:pt x="13725" y="3138"/>
                </a:cubicBezTo>
                <a:cubicBezTo>
                  <a:pt x="13050" y="3507"/>
                  <a:pt x="11925" y="3692"/>
                  <a:pt x="10800" y="3692"/>
                </a:cubicBezTo>
                <a:cubicBezTo>
                  <a:pt x="9450" y="3692"/>
                  <a:pt x="8550" y="3507"/>
                  <a:pt x="7650" y="3138"/>
                </a:cubicBezTo>
                <a:cubicBezTo>
                  <a:pt x="6750" y="2676"/>
                  <a:pt x="6300" y="2307"/>
                  <a:pt x="6300" y="1753"/>
                </a:cubicBezTo>
                <a:cubicBezTo>
                  <a:pt x="6300" y="1292"/>
                  <a:pt x="6750" y="830"/>
                  <a:pt x="7650" y="553"/>
                </a:cubicBezTo>
                <a:cubicBezTo>
                  <a:pt x="8325" y="184"/>
                  <a:pt x="9450" y="0"/>
                  <a:pt x="10800" y="0"/>
                </a:cubicBezTo>
                <a:cubicBezTo>
                  <a:pt x="11925" y="0"/>
                  <a:pt x="13050" y="184"/>
                  <a:pt x="13725" y="553"/>
                </a:cubicBezTo>
                <a:cubicBezTo>
                  <a:pt x="14625" y="830"/>
                  <a:pt x="15075" y="1292"/>
                  <a:pt x="15075" y="1753"/>
                </a:cubicBezTo>
                <a:close/>
                <a:moveTo>
                  <a:pt x="21599" y="12369"/>
                </a:moveTo>
                <a:cubicBezTo>
                  <a:pt x="21599" y="12923"/>
                  <a:pt x="20925" y="13199"/>
                  <a:pt x="19575" y="13199"/>
                </a:cubicBezTo>
                <a:cubicBezTo>
                  <a:pt x="18225" y="13199"/>
                  <a:pt x="17325" y="12923"/>
                  <a:pt x="17325" y="12369"/>
                </a:cubicBezTo>
                <a:cubicBezTo>
                  <a:pt x="17325" y="6369"/>
                  <a:pt x="17325" y="6369"/>
                  <a:pt x="17325" y="6369"/>
                </a:cubicBezTo>
                <a:cubicBezTo>
                  <a:pt x="16425" y="6369"/>
                  <a:pt x="16425" y="6369"/>
                  <a:pt x="16425" y="6369"/>
                </a:cubicBezTo>
                <a:cubicBezTo>
                  <a:pt x="16425" y="20676"/>
                  <a:pt x="16425" y="20676"/>
                  <a:pt x="16425" y="20676"/>
                </a:cubicBezTo>
                <a:cubicBezTo>
                  <a:pt x="16425" y="21323"/>
                  <a:pt x="15525" y="21600"/>
                  <a:pt x="13950" y="21600"/>
                </a:cubicBezTo>
                <a:cubicBezTo>
                  <a:pt x="12150" y="21600"/>
                  <a:pt x="11475" y="21323"/>
                  <a:pt x="11475" y="20676"/>
                </a:cubicBezTo>
                <a:cubicBezTo>
                  <a:pt x="11475" y="12276"/>
                  <a:pt x="11475" y="12276"/>
                  <a:pt x="11475" y="12276"/>
                </a:cubicBezTo>
                <a:cubicBezTo>
                  <a:pt x="10125" y="12276"/>
                  <a:pt x="10125" y="12276"/>
                  <a:pt x="10125" y="12276"/>
                </a:cubicBezTo>
                <a:cubicBezTo>
                  <a:pt x="10125" y="20676"/>
                  <a:pt x="10125" y="20676"/>
                  <a:pt x="10125" y="20676"/>
                </a:cubicBezTo>
                <a:cubicBezTo>
                  <a:pt x="10125" y="21323"/>
                  <a:pt x="9225" y="21600"/>
                  <a:pt x="7650" y="21600"/>
                </a:cubicBezTo>
                <a:cubicBezTo>
                  <a:pt x="5850" y="21600"/>
                  <a:pt x="5175" y="21323"/>
                  <a:pt x="5175" y="20676"/>
                </a:cubicBezTo>
                <a:cubicBezTo>
                  <a:pt x="5175" y="6369"/>
                  <a:pt x="5175" y="6369"/>
                  <a:pt x="5175" y="6369"/>
                </a:cubicBezTo>
                <a:cubicBezTo>
                  <a:pt x="4050" y="6369"/>
                  <a:pt x="4050" y="6369"/>
                  <a:pt x="4050" y="6369"/>
                </a:cubicBezTo>
                <a:cubicBezTo>
                  <a:pt x="4050" y="12369"/>
                  <a:pt x="4050" y="12369"/>
                  <a:pt x="4050" y="12369"/>
                </a:cubicBezTo>
                <a:cubicBezTo>
                  <a:pt x="4050" y="12923"/>
                  <a:pt x="3375" y="13199"/>
                  <a:pt x="2025" y="13199"/>
                </a:cubicBezTo>
                <a:cubicBezTo>
                  <a:pt x="675" y="13199"/>
                  <a:pt x="0" y="12923"/>
                  <a:pt x="0" y="12369"/>
                </a:cubicBezTo>
                <a:cubicBezTo>
                  <a:pt x="0" y="5538"/>
                  <a:pt x="0" y="5538"/>
                  <a:pt x="0" y="5538"/>
                </a:cubicBezTo>
                <a:cubicBezTo>
                  <a:pt x="0" y="4430"/>
                  <a:pt x="1800" y="3876"/>
                  <a:pt x="5625" y="3876"/>
                </a:cubicBezTo>
                <a:cubicBezTo>
                  <a:pt x="15975" y="3876"/>
                  <a:pt x="15975" y="3876"/>
                  <a:pt x="15975" y="3876"/>
                </a:cubicBezTo>
                <a:cubicBezTo>
                  <a:pt x="19575" y="3876"/>
                  <a:pt x="21599" y="4430"/>
                  <a:pt x="21599" y="5538"/>
                </a:cubicBezTo>
                <a:lnTo>
                  <a:pt x="21599" y="12369"/>
                </a:lnTo>
                <a:close/>
              </a:path>
            </a:pathLst>
          </a:custGeom>
          <a:solidFill>
            <a:srgbClr val="ACACA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solidFill>
                <a:srgbClr val="561029"/>
              </a:solidFill>
              <a:latin typeface="Calibri" charset="0"/>
              <a:cs typeface="Calibri" charset="0"/>
              <a:sym typeface="Calibri" charset="0"/>
            </a:endParaRPr>
          </a:p>
        </p:txBody>
      </p:sp>
      <p:sp>
        <p:nvSpPr>
          <p:cNvPr id="3" name="Slide Number Placeholder 2"/>
          <p:cNvSpPr>
            <a:spLocks noGrp="1"/>
          </p:cNvSpPr>
          <p:nvPr>
            <p:ph type="sldNum" sz="quarter" idx="10"/>
          </p:nvPr>
        </p:nvSpPr>
        <p:spPr/>
        <p:txBody>
          <a:bodyPr/>
          <a:lstStyle/>
          <a:p>
            <a:pPr>
              <a:defRPr/>
            </a:pPr>
            <a:fld id="{1B9D1C85-E9A5-2B49-BD25-856CCBDA2280}" type="slidenum">
              <a:rPr lang="es-ES" smtClean="0"/>
              <a:pPr>
                <a:defRPr/>
              </a:pPr>
              <a:t>29</a:t>
            </a:fld>
            <a:endParaRPr lang="es-ES" sz="900"/>
          </a:p>
        </p:txBody>
      </p:sp>
      <p:sp>
        <p:nvSpPr>
          <p:cNvPr id="84" name="AutoShape 39"/>
          <p:cNvSpPr>
            <a:spLocks/>
          </p:cNvSpPr>
          <p:nvPr/>
        </p:nvSpPr>
        <p:spPr bwMode="auto">
          <a:xfrm>
            <a:off x="1042095" y="1203598"/>
            <a:ext cx="7484864" cy="5477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lnSpc>
                <a:spcPct val="120000"/>
              </a:lnSpc>
              <a:spcBef>
                <a:spcPts val="638"/>
              </a:spcBef>
              <a:defRPr/>
            </a:pPr>
            <a:r>
              <a:rPr lang="zh-CN" altLang="en-US" sz="900" dirty="0" smtClean="0">
                <a:solidFill>
                  <a:schemeClr val="tx1">
                    <a:lumMod val="75000"/>
                  </a:schemeClr>
                </a:solidFill>
                <a:latin typeface="微软雅黑" pitchFamily="34" charset="-122"/>
                <a:ea typeface="微软雅黑" pitchFamily="34" charset="-122"/>
                <a:cs typeface="Lato" charset="0"/>
                <a:sym typeface="Lato" charset="0"/>
              </a:rPr>
              <a:t>      这里</a:t>
            </a:r>
            <a:r>
              <a:rPr lang="zh-CN" altLang="en-US" sz="900" dirty="0">
                <a:solidFill>
                  <a:schemeClr val="tx1">
                    <a:lumMod val="75000"/>
                  </a:schemeClr>
                </a:solidFill>
                <a:latin typeface="微软雅黑" pitchFamily="34" charset="-122"/>
                <a:ea typeface="微软雅黑" pitchFamily="34" charset="-122"/>
                <a:cs typeface="Lato" charset="0"/>
                <a:sym typeface="Lato" charset="0"/>
              </a:rPr>
              <a:t>输入简单的文字概述里输入简单文字概述输入简单的文字概述这里输入简单的文字概述里输入简单文字概述输入简单的文字概述这里输入简单的文字概述里输入简单文字概述输入简单的文字</a:t>
            </a:r>
            <a:r>
              <a:rPr lang="zh-CN" altLang="en-US" sz="900" dirty="0" smtClean="0">
                <a:solidFill>
                  <a:schemeClr val="tx1">
                    <a:lumMod val="75000"/>
                  </a:schemeClr>
                </a:solidFill>
                <a:latin typeface="微软雅黑" pitchFamily="34" charset="-122"/>
                <a:ea typeface="微软雅黑" pitchFamily="34" charset="-122"/>
                <a:cs typeface="Lato" charset="0"/>
                <a:sym typeface="Lato" charset="0"/>
              </a:rPr>
              <a:t>概述</a:t>
            </a:r>
            <a:r>
              <a:rPr lang="zh-CN" altLang="en-US" sz="9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这里输入简单的文字概述里输入简单文字概述输入简单的文字概述这里输入简单的文字概述里输入简单文字概述输入简单的文字</a:t>
            </a:r>
            <a:r>
              <a:rPr lang="zh-CN" altLang="en-US" sz="900" dirty="0" smtClean="0">
                <a:solidFill>
                  <a:schemeClr val="tx1">
                    <a:lumMod val="75000"/>
                  </a:schemeClr>
                </a:solidFill>
                <a:latin typeface="微软雅黑" pitchFamily="34" charset="-122"/>
                <a:ea typeface="微软雅黑" pitchFamily="34" charset="-122"/>
                <a:cs typeface="Lato" charset="0"/>
                <a:sym typeface="Lato" charset="0"/>
              </a:rPr>
              <a:t>概述</a:t>
            </a:r>
            <a:endParaRPr lang="zh-CN" altLang="en-US" sz="900" dirty="0">
              <a:solidFill>
                <a:schemeClr val="tx1">
                  <a:lumMod val="75000"/>
                </a:schemeClr>
              </a:solidFill>
              <a:latin typeface="微软雅黑" pitchFamily="34" charset="-122"/>
              <a:ea typeface="微软雅黑" pitchFamily="34" charset="-122"/>
              <a:cs typeface="Lato" charset="0"/>
              <a:sym typeface="Lato" charset="0"/>
            </a:endParaRPr>
          </a:p>
        </p:txBody>
      </p:sp>
      <p:sp>
        <p:nvSpPr>
          <p:cNvPr id="85" name="AutoShape 16"/>
          <p:cNvSpPr>
            <a:spLocks/>
          </p:cNvSpPr>
          <p:nvPr/>
        </p:nvSpPr>
        <p:spPr bwMode="auto">
          <a:xfrm>
            <a:off x="6112817" y="1995686"/>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00" b="1" dirty="0">
                <a:solidFill>
                  <a:srgbClr val="DC0917"/>
                </a:solidFill>
                <a:latin typeface="微软雅黑" pitchFamily="34" charset="-122"/>
                <a:ea typeface="微软雅黑" pitchFamily="34" charset="-122"/>
                <a:cs typeface="Lato" charset="0"/>
                <a:sym typeface="Lato" charset="0"/>
              </a:rPr>
              <a:t>输入标题内容</a:t>
            </a:r>
          </a:p>
        </p:txBody>
      </p:sp>
      <p:sp>
        <p:nvSpPr>
          <p:cNvPr id="86" name="AutoShape 17"/>
          <p:cNvSpPr>
            <a:spLocks/>
          </p:cNvSpPr>
          <p:nvPr/>
        </p:nvSpPr>
        <p:spPr bwMode="auto">
          <a:xfrm>
            <a:off x="6112817" y="2786857"/>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00" b="1" dirty="0">
                <a:solidFill>
                  <a:srgbClr val="DC0917"/>
                </a:solidFill>
                <a:latin typeface="微软雅黑" pitchFamily="34" charset="-122"/>
                <a:ea typeface="微软雅黑" pitchFamily="34" charset="-122"/>
                <a:cs typeface="Lato" charset="0"/>
                <a:sym typeface="Lato" charset="0"/>
              </a:rPr>
              <a:t>输入标题内容</a:t>
            </a:r>
          </a:p>
        </p:txBody>
      </p:sp>
      <p:sp>
        <p:nvSpPr>
          <p:cNvPr id="87" name="AutoShape 18"/>
          <p:cNvSpPr>
            <a:spLocks/>
          </p:cNvSpPr>
          <p:nvPr/>
        </p:nvSpPr>
        <p:spPr bwMode="auto">
          <a:xfrm>
            <a:off x="6141392" y="3768581"/>
            <a:ext cx="1776413" cy="138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1000" b="1" dirty="0">
                <a:solidFill>
                  <a:srgbClr val="DC0917"/>
                </a:solidFill>
                <a:latin typeface="微软雅黑" pitchFamily="34" charset="-122"/>
                <a:ea typeface="微软雅黑" pitchFamily="34" charset="-122"/>
                <a:cs typeface="Lato" charset="0"/>
                <a:sym typeface="Lato" charset="0"/>
              </a:rPr>
              <a:t>输入标题内容</a:t>
            </a:r>
          </a:p>
        </p:txBody>
      </p:sp>
      <p:sp>
        <p:nvSpPr>
          <p:cNvPr id="88" name="AutoShape 19"/>
          <p:cNvSpPr>
            <a:spLocks/>
          </p:cNvSpPr>
          <p:nvPr/>
        </p:nvSpPr>
        <p:spPr bwMode="auto">
          <a:xfrm>
            <a:off x="5899821" y="3057026"/>
            <a:ext cx="2299494" cy="3864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endParaRPr lang="es-ES" altLang="zh-CN" sz="800" dirty="0">
              <a:solidFill>
                <a:schemeClr val="tx1">
                  <a:lumMod val="75000"/>
                </a:schemeClr>
              </a:solidFill>
              <a:latin typeface="微软雅黑" pitchFamily="34" charset="-122"/>
              <a:ea typeface="微软雅黑" pitchFamily="34" charset="-122"/>
              <a:cs typeface="Gill Sans" charset="0"/>
            </a:endParaRPr>
          </a:p>
        </p:txBody>
      </p:sp>
      <p:sp>
        <p:nvSpPr>
          <p:cNvPr id="89" name="AutoShape 20"/>
          <p:cNvSpPr>
            <a:spLocks/>
          </p:cNvSpPr>
          <p:nvPr/>
        </p:nvSpPr>
        <p:spPr bwMode="auto">
          <a:xfrm>
            <a:off x="5895058" y="2204537"/>
            <a:ext cx="2306961" cy="3864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endParaRPr lang="es-ES" altLang="zh-CN" sz="800" dirty="0">
              <a:solidFill>
                <a:schemeClr val="tx1">
                  <a:lumMod val="75000"/>
                </a:schemeClr>
              </a:solidFill>
              <a:latin typeface="微软雅黑" pitchFamily="34" charset="-122"/>
              <a:ea typeface="微软雅黑" pitchFamily="34" charset="-122"/>
              <a:cs typeface="Gill Sans" charset="0"/>
            </a:endParaRPr>
          </a:p>
        </p:txBody>
      </p:sp>
      <p:sp>
        <p:nvSpPr>
          <p:cNvPr id="90" name="AutoShape 21"/>
          <p:cNvSpPr>
            <a:spLocks/>
          </p:cNvSpPr>
          <p:nvPr/>
        </p:nvSpPr>
        <p:spPr bwMode="auto">
          <a:xfrm>
            <a:off x="5928396" y="4004816"/>
            <a:ext cx="2323020" cy="3864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r>
              <a:rPr lang="zh-CN" altLang="en-US" sz="8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a:t>
            </a:r>
            <a:r>
              <a:rPr lang="zh-CN" altLang="en-US" sz="800" dirty="0" smtClean="0">
                <a:solidFill>
                  <a:schemeClr val="tx1">
                    <a:lumMod val="75000"/>
                  </a:schemeClr>
                </a:solidFill>
                <a:latin typeface="微软雅黑" pitchFamily="34" charset="-122"/>
                <a:ea typeface="微软雅黑" pitchFamily="34" charset="-122"/>
                <a:cs typeface="Lato" charset="0"/>
                <a:sym typeface="Lato" charset="0"/>
              </a:rPr>
              <a:t>文字</a:t>
            </a:r>
            <a:endParaRPr lang="es-ES" altLang="zh-CN" sz="800" dirty="0">
              <a:solidFill>
                <a:schemeClr val="tx1">
                  <a:lumMod val="75000"/>
                </a:schemeClr>
              </a:solidFill>
              <a:latin typeface="微软雅黑" pitchFamily="34" charset="-122"/>
              <a:ea typeface="微软雅黑" pitchFamily="34" charset="-122"/>
              <a:cs typeface="Gill Sans" charset="0"/>
            </a:endParaRPr>
          </a:p>
        </p:txBody>
      </p:sp>
      <p:sp>
        <p:nvSpPr>
          <p:cNvPr id="91" name="AutoShape 25"/>
          <p:cNvSpPr>
            <a:spLocks/>
          </p:cNvSpPr>
          <p:nvPr/>
        </p:nvSpPr>
        <p:spPr bwMode="auto">
          <a:xfrm>
            <a:off x="5877669" y="3759651"/>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92" name="AutoShape 26"/>
          <p:cNvSpPr>
            <a:spLocks/>
          </p:cNvSpPr>
          <p:nvPr/>
        </p:nvSpPr>
        <p:spPr bwMode="auto">
          <a:xfrm>
            <a:off x="5868144" y="2770784"/>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93" name="AutoShape 27"/>
          <p:cNvSpPr>
            <a:spLocks/>
          </p:cNvSpPr>
          <p:nvPr/>
        </p:nvSpPr>
        <p:spPr bwMode="auto">
          <a:xfrm>
            <a:off x="5868144" y="2001044"/>
            <a:ext cx="176213" cy="176213"/>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DC0917"/>
          </a:solidFill>
          <a:ln>
            <a:noFill/>
          </a:ln>
          <a:effectLst/>
          <a:extLst/>
        </p:spPr>
        <p:txBody>
          <a:bodyPr lIns="17145" tIns="17145" rIns="17145" bIns="17145" anchor="ctr"/>
          <a:lstStyle/>
          <a:p>
            <a:pPr defTabSz="342900">
              <a:defRPr/>
            </a:pPr>
            <a:endParaRPr lang="es-ES" sz="700">
              <a:solidFill>
                <a:schemeClr val="bg1">
                  <a:lumMod val="50000"/>
                </a:schemeClr>
              </a:solidFill>
              <a:latin typeface="微软雅黑" pitchFamily="34" charset="-122"/>
              <a:ea typeface="微软雅黑" pitchFamily="34" charset="-122"/>
              <a:cs typeface="Calibri" charset="0"/>
              <a:sym typeface="Calibri" charset="0"/>
            </a:endParaRPr>
          </a:p>
        </p:txBody>
      </p:sp>
      <p:sp>
        <p:nvSpPr>
          <p:cNvPr id="80"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81"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82" name="Rounded Rectangle 33"/>
          <p:cNvSpPr/>
          <p:nvPr/>
        </p:nvSpPr>
        <p:spPr>
          <a:xfrm>
            <a:off x="6478780"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83"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94" name="直接连接符 93"/>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95"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96"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97" name="矩形 96"/>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381522899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dissolve">
                                      <p:cBhvr>
                                        <p:cTn id="7" dur="500"/>
                                        <p:tgtEl>
                                          <p:spTgt spid="8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1744"/>
                                        </p:tgtEl>
                                        <p:attrNameLst>
                                          <p:attrName>style.visibility</p:attrName>
                                        </p:attrNameLst>
                                      </p:cBhvr>
                                      <p:to>
                                        <p:strVal val="visible"/>
                                      </p:to>
                                    </p:set>
                                    <p:anim calcmode="lin" valueType="num">
                                      <p:cBhvr>
                                        <p:cTn id="11" dur="250" fill="hold"/>
                                        <p:tgtEl>
                                          <p:spTgt spid="71744"/>
                                        </p:tgtEl>
                                        <p:attrNameLst>
                                          <p:attrName>ppt_w</p:attrName>
                                        </p:attrNameLst>
                                      </p:cBhvr>
                                      <p:tavLst>
                                        <p:tav tm="0">
                                          <p:val>
                                            <p:fltVal val="0"/>
                                          </p:val>
                                        </p:tav>
                                        <p:tav tm="100000">
                                          <p:val>
                                            <p:strVal val="#ppt_w"/>
                                          </p:val>
                                        </p:tav>
                                      </p:tavLst>
                                    </p:anim>
                                    <p:anim calcmode="lin" valueType="num">
                                      <p:cBhvr>
                                        <p:cTn id="12" dur="250" fill="hold"/>
                                        <p:tgtEl>
                                          <p:spTgt spid="71744"/>
                                        </p:tgtEl>
                                        <p:attrNameLst>
                                          <p:attrName>ppt_h</p:attrName>
                                        </p:attrNameLst>
                                      </p:cBhvr>
                                      <p:tavLst>
                                        <p:tav tm="0">
                                          <p:val>
                                            <p:fltVal val="0"/>
                                          </p:val>
                                        </p:tav>
                                        <p:tav tm="100000">
                                          <p:val>
                                            <p:strVal val="#ppt_h"/>
                                          </p:val>
                                        </p:tav>
                                      </p:tavLst>
                                    </p:anim>
                                    <p:animEffect transition="in" filter="fade">
                                      <p:cBhvr>
                                        <p:cTn id="13" dur="250"/>
                                        <p:tgtEl>
                                          <p:spTgt spid="71744"/>
                                        </p:tgtEl>
                                      </p:cBhvr>
                                    </p:animEffect>
                                  </p:childTnLst>
                                </p:cTn>
                              </p:par>
                            </p:childTnLst>
                          </p:cTn>
                        </p:par>
                        <p:par>
                          <p:cTn id="14" fill="hold">
                            <p:stCondLst>
                              <p:cond delay="750"/>
                            </p:stCondLst>
                            <p:childTnLst>
                              <p:par>
                                <p:cTn id="15" presetID="10" presetClass="entr" presetSubtype="0" fill="hold" grpId="0" nodeType="afterEffect">
                                  <p:stCondLst>
                                    <p:cond delay="0"/>
                                  </p:stCondLst>
                                  <p:childTnLst>
                                    <p:set>
                                      <p:cBhvr>
                                        <p:cTn id="16" dur="1" fill="hold">
                                          <p:stCondLst>
                                            <p:cond delay="0"/>
                                          </p:stCondLst>
                                        </p:cTn>
                                        <p:tgtEl>
                                          <p:spTgt spid="71747"/>
                                        </p:tgtEl>
                                        <p:attrNameLst>
                                          <p:attrName>style.visibility</p:attrName>
                                        </p:attrNameLst>
                                      </p:cBhvr>
                                      <p:to>
                                        <p:strVal val="visible"/>
                                      </p:to>
                                    </p:set>
                                    <p:animEffect transition="in" filter="fade">
                                      <p:cBhvr>
                                        <p:cTn id="17" dur="500"/>
                                        <p:tgtEl>
                                          <p:spTgt spid="71747"/>
                                        </p:tgtEl>
                                      </p:cBhvr>
                                    </p:animEffect>
                                  </p:childTnLst>
                                </p:cTn>
                              </p:par>
                            </p:childTnLst>
                          </p:cTn>
                        </p:par>
                        <p:par>
                          <p:cTn id="18" fill="hold">
                            <p:stCondLst>
                              <p:cond delay="1250"/>
                            </p:stCondLst>
                            <p:childTnLst>
                              <p:par>
                                <p:cTn id="19" presetID="23" presetClass="entr" presetSubtype="36" fill="hold" grpId="0" nodeType="afterEffect">
                                  <p:stCondLst>
                                    <p:cond delay="0"/>
                                  </p:stCondLst>
                                  <p:childTnLst>
                                    <p:set>
                                      <p:cBhvr>
                                        <p:cTn id="20" dur="1" fill="hold">
                                          <p:stCondLst>
                                            <p:cond delay="0"/>
                                          </p:stCondLst>
                                        </p:cTn>
                                        <p:tgtEl>
                                          <p:spTgt spid="71696"/>
                                        </p:tgtEl>
                                        <p:attrNameLst>
                                          <p:attrName>style.visibility</p:attrName>
                                        </p:attrNameLst>
                                      </p:cBhvr>
                                      <p:to>
                                        <p:strVal val="visible"/>
                                      </p:to>
                                    </p:set>
                                    <p:anim calcmode="lin" valueType="num">
                                      <p:cBhvr>
                                        <p:cTn id="21" dur="150" fill="hold"/>
                                        <p:tgtEl>
                                          <p:spTgt spid="71696"/>
                                        </p:tgtEl>
                                        <p:attrNameLst>
                                          <p:attrName>ppt_w</p:attrName>
                                        </p:attrNameLst>
                                      </p:cBhvr>
                                      <p:tavLst>
                                        <p:tav tm="0">
                                          <p:val>
                                            <p:strVal val="(6*min(max(#ppt_w*#ppt_h,.3),1)-7.4)/-.7*#ppt_w"/>
                                          </p:val>
                                        </p:tav>
                                        <p:tav tm="100000">
                                          <p:val>
                                            <p:strVal val="#ppt_w"/>
                                          </p:val>
                                        </p:tav>
                                      </p:tavLst>
                                    </p:anim>
                                    <p:anim calcmode="lin" valueType="num">
                                      <p:cBhvr>
                                        <p:cTn id="22" dur="150" fill="hold"/>
                                        <p:tgtEl>
                                          <p:spTgt spid="71696"/>
                                        </p:tgtEl>
                                        <p:attrNameLst>
                                          <p:attrName>ppt_h</p:attrName>
                                        </p:attrNameLst>
                                      </p:cBhvr>
                                      <p:tavLst>
                                        <p:tav tm="0">
                                          <p:val>
                                            <p:strVal val="(6*min(max(#ppt_w*#ppt_h,.3),1)-7.4)/-.7*#ppt_h"/>
                                          </p:val>
                                        </p:tav>
                                        <p:tav tm="100000">
                                          <p:val>
                                            <p:strVal val="#ppt_h"/>
                                          </p:val>
                                        </p:tav>
                                      </p:tavLst>
                                    </p:anim>
                                    <p:anim calcmode="lin" valueType="num">
                                      <p:cBhvr>
                                        <p:cTn id="23" dur="150" fill="hold"/>
                                        <p:tgtEl>
                                          <p:spTgt spid="71696"/>
                                        </p:tgtEl>
                                        <p:attrNameLst>
                                          <p:attrName>ppt_x</p:attrName>
                                        </p:attrNameLst>
                                      </p:cBhvr>
                                      <p:tavLst>
                                        <p:tav tm="0">
                                          <p:val>
                                            <p:fltVal val="0.5"/>
                                          </p:val>
                                        </p:tav>
                                        <p:tav tm="100000">
                                          <p:val>
                                            <p:strVal val="#ppt_x"/>
                                          </p:val>
                                        </p:tav>
                                      </p:tavLst>
                                    </p:anim>
                                    <p:anim calcmode="lin" valueType="num">
                                      <p:cBhvr>
                                        <p:cTn id="24" dur="150" fill="hold"/>
                                        <p:tgtEl>
                                          <p:spTgt spid="71696"/>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400"/>
                            </p:stCondLst>
                            <p:childTnLst>
                              <p:par>
                                <p:cTn id="26" presetID="23" presetClass="entr" presetSubtype="36" fill="hold" grpId="0" nodeType="afterEffect">
                                  <p:stCondLst>
                                    <p:cond delay="0"/>
                                  </p:stCondLst>
                                  <p:childTnLst>
                                    <p:set>
                                      <p:cBhvr>
                                        <p:cTn id="27" dur="1" fill="hold">
                                          <p:stCondLst>
                                            <p:cond delay="0"/>
                                          </p:stCondLst>
                                        </p:cTn>
                                        <p:tgtEl>
                                          <p:spTgt spid="71697"/>
                                        </p:tgtEl>
                                        <p:attrNameLst>
                                          <p:attrName>style.visibility</p:attrName>
                                        </p:attrNameLst>
                                      </p:cBhvr>
                                      <p:to>
                                        <p:strVal val="visible"/>
                                      </p:to>
                                    </p:set>
                                    <p:anim calcmode="lin" valueType="num">
                                      <p:cBhvr>
                                        <p:cTn id="28" dur="150" fill="hold"/>
                                        <p:tgtEl>
                                          <p:spTgt spid="71697"/>
                                        </p:tgtEl>
                                        <p:attrNameLst>
                                          <p:attrName>ppt_w</p:attrName>
                                        </p:attrNameLst>
                                      </p:cBhvr>
                                      <p:tavLst>
                                        <p:tav tm="0">
                                          <p:val>
                                            <p:strVal val="(6*min(max(#ppt_w*#ppt_h,.3),1)-7.4)/-.7*#ppt_w"/>
                                          </p:val>
                                        </p:tav>
                                        <p:tav tm="100000">
                                          <p:val>
                                            <p:strVal val="#ppt_w"/>
                                          </p:val>
                                        </p:tav>
                                      </p:tavLst>
                                    </p:anim>
                                    <p:anim calcmode="lin" valueType="num">
                                      <p:cBhvr>
                                        <p:cTn id="29" dur="150" fill="hold"/>
                                        <p:tgtEl>
                                          <p:spTgt spid="71697"/>
                                        </p:tgtEl>
                                        <p:attrNameLst>
                                          <p:attrName>ppt_h</p:attrName>
                                        </p:attrNameLst>
                                      </p:cBhvr>
                                      <p:tavLst>
                                        <p:tav tm="0">
                                          <p:val>
                                            <p:strVal val="(6*min(max(#ppt_w*#ppt_h,.3),1)-7.4)/-.7*#ppt_h"/>
                                          </p:val>
                                        </p:tav>
                                        <p:tav tm="100000">
                                          <p:val>
                                            <p:strVal val="#ppt_h"/>
                                          </p:val>
                                        </p:tav>
                                      </p:tavLst>
                                    </p:anim>
                                    <p:anim calcmode="lin" valueType="num">
                                      <p:cBhvr>
                                        <p:cTn id="30" dur="150" fill="hold"/>
                                        <p:tgtEl>
                                          <p:spTgt spid="71697"/>
                                        </p:tgtEl>
                                        <p:attrNameLst>
                                          <p:attrName>ppt_x</p:attrName>
                                        </p:attrNameLst>
                                      </p:cBhvr>
                                      <p:tavLst>
                                        <p:tav tm="0">
                                          <p:val>
                                            <p:fltVal val="0.5"/>
                                          </p:val>
                                        </p:tav>
                                        <p:tav tm="100000">
                                          <p:val>
                                            <p:strVal val="#ppt_x"/>
                                          </p:val>
                                        </p:tav>
                                      </p:tavLst>
                                    </p:anim>
                                    <p:anim calcmode="lin" valueType="num">
                                      <p:cBhvr>
                                        <p:cTn id="31" dur="150" fill="hold"/>
                                        <p:tgtEl>
                                          <p:spTgt spid="71697"/>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1550"/>
                            </p:stCondLst>
                            <p:childTnLst>
                              <p:par>
                                <p:cTn id="33" presetID="23" presetClass="entr" presetSubtype="36" fill="hold" grpId="0" nodeType="afterEffect">
                                  <p:stCondLst>
                                    <p:cond delay="0"/>
                                  </p:stCondLst>
                                  <p:childTnLst>
                                    <p:set>
                                      <p:cBhvr>
                                        <p:cTn id="34" dur="1" fill="hold">
                                          <p:stCondLst>
                                            <p:cond delay="0"/>
                                          </p:stCondLst>
                                        </p:cTn>
                                        <p:tgtEl>
                                          <p:spTgt spid="71698"/>
                                        </p:tgtEl>
                                        <p:attrNameLst>
                                          <p:attrName>style.visibility</p:attrName>
                                        </p:attrNameLst>
                                      </p:cBhvr>
                                      <p:to>
                                        <p:strVal val="visible"/>
                                      </p:to>
                                    </p:set>
                                    <p:anim calcmode="lin" valueType="num">
                                      <p:cBhvr>
                                        <p:cTn id="35" dur="150" fill="hold"/>
                                        <p:tgtEl>
                                          <p:spTgt spid="71698"/>
                                        </p:tgtEl>
                                        <p:attrNameLst>
                                          <p:attrName>ppt_w</p:attrName>
                                        </p:attrNameLst>
                                      </p:cBhvr>
                                      <p:tavLst>
                                        <p:tav tm="0">
                                          <p:val>
                                            <p:strVal val="(6*min(max(#ppt_w*#ppt_h,.3),1)-7.4)/-.7*#ppt_w"/>
                                          </p:val>
                                        </p:tav>
                                        <p:tav tm="100000">
                                          <p:val>
                                            <p:strVal val="#ppt_w"/>
                                          </p:val>
                                        </p:tav>
                                      </p:tavLst>
                                    </p:anim>
                                    <p:anim calcmode="lin" valueType="num">
                                      <p:cBhvr>
                                        <p:cTn id="36" dur="150" fill="hold"/>
                                        <p:tgtEl>
                                          <p:spTgt spid="71698"/>
                                        </p:tgtEl>
                                        <p:attrNameLst>
                                          <p:attrName>ppt_h</p:attrName>
                                        </p:attrNameLst>
                                      </p:cBhvr>
                                      <p:tavLst>
                                        <p:tav tm="0">
                                          <p:val>
                                            <p:strVal val="(6*min(max(#ppt_w*#ppt_h,.3),1)-7.4)/-.7*#ppt_h"/>
                                          </p:val>
                                        </p:tav>
                                        <p:tav tm="100000">
                                          <p:val>
                                            <p:strVal val="#ppt_h"/>
                                          </p:val>
                                        </p:tav>
                                      </p:tavLst>
                                    </p:anim>
                                    <p:anim calcmode="lin" valueType="num">
                                      <p:cBhvr>
                                        <p:cTn id="37" dur="150" fill="hold"/>
                                        <p:tgtEl>
                                          <p:spTgt spid="71698"/>
                                        </p:tgtEl>
                                        <p:attrNameLst>
                                          <p:attrName>ppt_x</p:attrName>
                                        </p:attrNameLst>
                                      </p:cBhvr>
                                      <p:tavLst>
                                        <p:tav tm="0">
                                          <p:val>
                                            <p:fltVal val="0.5"/>
                                          </p:val>
                                        </p:tav>
                                        <p:tav tm="100000">
                                          <p:val>
                                            <p:strVal val="#ppt_x"/>
                                          </p:val>
                                        </p:tav>
                                      </p:tavLst>
                                    </p:anim>
                                    <p:anim calcmode="lin" valueType="num">
                                      <p:cBhvr>
                                        <p:cTn id="38" dur="150" fill="hold"/>
                                        <p:tgtEl>
                                          <p:spTgt spid="71698"/>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1700"/>
                            </p:stCondLst>
                            <p:childTnLst>
                              <p:par>
                                <p:cTn id="40" presetID="23" presetClass="entr" presetSubtype="36" fill="hold" grpId="0" nodeType="afterEffect">
                                  <p:stCondLst>
                                    <p:cond delay="0"/>
                                  </p:stCondLst>
                                  <p:childTnLst>
                                    <p:set>
                                      <p:cBhvr>
                                        <p:cTn id="41" dur="1" fill="hold">
                                          <p:stCondLst>
                                            <p:cond delay="0"/>
                                          </p:stCondLst>
                                        </p:cTn>
                                        <p:tgtEl>
                                          <p:spTgt spid="71699"/>
                                        </p:tgtEl>
                                        <p:attrNameLst>
                                          <p:attrName>style.visibility</p:attrName>
                                        </p:attrNameLst>
                                      </p:cBhvr>
                                      <p:to>
                                        <p:strVal val="visible"/>
                                      </p:to>
                                    </p:set>
                                    <p:anim calcmode="lin" valueType="num">
                                      <p:cBhvr>
                                        <p:cTn id="42" dur="150" fill="hold"/>
                                        <p:tgtEl>
                                          <p:spTgt spid="71699"/>
                                        </p:tgtEl>
                                        <p:attrNameLst>
                                          <p:attrName>ppt_w</p:attrName>
                                        </p:attrNameLst>
                                      </p:cBhvr>
                                      <p:tavLst>
                                        <p:tav tm="0">
                                          <p:val>
                                            <p:strVal val="(6*min(max(#ppt_w*#ppt_h,.3),1)-7.4)/-.7*#ppt_w"/>
                                          </p:val>
                                        </p:tav>
                                        <p:tav tm="100000">
                                          <p:val>
                                            <p:strVal val="#ppt_w"/>
                                          </p:val>
                                        </p:tav>
                                      </p:tavLst>
                                    </p:anim>
                                    <p:anim calcmode="lin" valueType="num">
                                      <p:cBhvr>
                                        <p:cTn id="43" dur="150" fill="hold"/>
                                        <p:tgtEl>
                                          <p:spTgt spid="71699"/>
                                        </p:tgtEl>
                                        <p:attrNameLst>
                                          <p:attrName>ppt_h</p:attrName>
                                        </p:attrNameLst>
                                      </p:cBhvr>
                                      <p:tavLst>
                                        <p:tav tm="0">
                                          <p:val>
                                            <p:strVal val="(6*min(max(#ppt_w*#ppt_h,.3),1)-7.4)/-.7*#ppt_h"/>
                                          </p:val>
                                        </p:tav>
                                        <p:tav tm="100000">
                                          <p:val>
                                            <p:strVal val="#ppt_h"/>
                                          </p:val>
                                        </p:tav>
                                      </p:tavLst>
                                    </p:anim>
                                    <p:anim calcmode="lin" valueType="num">
                                      <p:cBhvr>
                                        <p:cTn id="44" dur="150" fill="hold"/>
                                        <p:tgtEl>
                                          <p:spTgt spid="71699"/>
                                        </p:tgtEl>
                                        <p:attrNameLst>
                                          <p:attrName>ppt_x</p:attrName>
                                        </p:attrNameLst>
                                      </p:cBhvr>
                                      <p:tavLst>
                                        <p:tav tm="0">
                                          <p:val>
                                            <p:fltVal val="0.5"/>
                                          </p:val>
                                        </p:tav>
                                        <p:tav tm="100000">
                                          <p:val>
                                            <p:strVal val="#ppt_x"/>
                                          </p:val>
                                        </p:tav>
                                      </p:tavLst>
                                    </p:anim>
                                    <p:anim calcmode="lin" valueType="num">
                                      <p:cBhvr>
                                        <p:cTn id="45" dur="150" fill="hold"/>
                                        <p:tgtEl>
                                          <p:spTgt spid="71699"/>
                                        </p:tgtEl>
                                        <p:attrNameLst>
                                          <p:attrName>ppt_y</p:attrName>
                                        </p:attrNameLst>
                                      </p:cBhvr>
                                      <p:tavLst>
                                        <p:tav tm="0">
                                          <p:val>
                                            <p:strVal val="1+(6*min(max(#ppt_w*#ppt_h,.3),1)-7.4)/-.7*#ppt_h/2"/>
                                          </p:val>
                                        </p:tav>
                                        <p:tav tm="100000">
                                          <p:val>
                                            <p:strVal val="#ppt_y"/>
                                          </p:val>
                                        </p:tav>
                                      </p:tavLst>
                                    </p:anim>
                                  </p:childTnLst>
                                </p:cTn>
                              </p:par>
                            </p:childTnLst>
                          </p:cTn>
                        </p:par>
                        <p:par>
                          <p:cTn id="46" fill="hold">
                            <p:stCondLst>
                              <p:cond delay="1850"/>
                            </p:stCondLst>
                            <p:childTnLst>
                              <p:par>
                                <p:cTn id="47" presetID="23" presetClass="entr" presetSubtype="36" fill="hold" grpId="0" nodeType="afterEffect">
                                  <p:stCondLst>
                                    <p:cond delay="0"/>
                                  </p:stCondLst>
                                  <p:childTnLst>
                                    <p:set>
                                      <p:cBhvr>
                                        <p:cTn id="48" dur="1" fill="hold">
                                          <p:stCondLst>
                                            <p:cond delay="0"/>
                                          </p:stCondLst>
                                        </p:cTn>
                                        <p:tgtEl>
                                          <p:spTgt spid="71700"/>
                                        </p:tgtEl>
                                        <p:attrNameLst>
                                          <p:attrName>style.visibility</p:attrName>
                                        </p:attrNameLst>
                                      </p:cBhvr>
                                      <p:to>
                                        <p:strVal val="visible"/>
                                      </p:to>
                                    </p:set>
                                    <p:anim calcmode="lin" valueType="num">
                                      <p:cBhvr>
                                        <p:cTn id="49" dur="150" fill="hold"/>
                                        <p:tgtEl>
                                          <p:spTgt spid="71700"/>
                                        </p:tgtEl>
                                        <p:attrNameLst>
                                          <p:attrName>ppt_w</p:attrName>
                                        </p:attrNameLst>
                                      </p:cBhvr>
                                      <p:tavLst>
                                        <p:tav tm="0">
                                          <p:val>
                                            <p:strVal val="(6*min(max(#ppt_w*#ppt_h,.3),1)-7.4)/-.7*#ppt_w"/>
                                          </p:val>
                                        </p:tav>
                                        <p:tav tm="100000">
                                          <p:val>
                                            <p:strVal val="#ppt_w"/>
                                          </p:val>
                                        </p:tav>
                                      </p:tavLst>
                                    </p:anim>
                                    <p:anim calcmode="lin" valueType="num">
                                      <p:cBhvr>
                                        <p:cTn id="50" dur="150" fill="hold"/>
                                        <p:tgtEl>
                                          <p:spTgt spid="71700"/>
                                        </p:tgtEl>
                                        <p:attrNameLst>
                                          <p:attrName>ppt_h</p:attrName>
                                        </p:attrNameLst>
                                      </p:cBhvr>
                                      <p:tavLst>
                                        <p:tav tm="0">
                                          <p:val>
                                            <p:strVal val="(6*min(max(#ppt_w*#ppt_h,.3),1)-7.4)/-.7*#ppt_h"/>
                                          </p:val>
                                        </p:tav>
                                        <p:tav tm="100000">
                                          <p:val>
                                            <p:strVal val="#ppt_h"/>
                                          </p:val>
                                        </p:tav>
                                      </p:tavLst>
                                    </p:anim>
                                    <p:anim calcmode="lin" valueType="num">
                                      <p:cBhvr>
                                        <p:cTn id="51" dur="150" fill="hold"/>
                                        <p:tgtEl>
                                          <p:spTgt spid="71700"/>
                                        </p:tgtEl>
                                        <p:attrNameLst>
                                          <p:attrName>ppt_x</p:attrName>
                                        </p:attrNameLst>
                                      </p:cBhvr>
                                      <p:tavLst>
                                        <p:tav tm="0">
                                          <p:val>
                                            <p:fltVal val="0.5"/>
                                          </p:val>
                                        </p:tav>
                                        <p:tav tm="100000">
                                          <p:val>
                                            <p:strVal val="#ppt_x"/>
                                          </p:val>
                                        </p:tav>
                                      </p:tavLst>
                                    </p:anim>
                                    <p:anim calcmode="lin" valueType="num">
                                      <p:cBhvr>
                                        <p:cTn id="52" dur="150" fill="hold"/>
                                        <p:tgtEl>
                                          <p:spTgt spid="71700"/>
                                        </p:tgtEl>
                                        <p:attrNameLst>
                                          <p:attrName>ppt_y</p:attrName>
                                        </p:attrNameLst>
                                      </p:cBhvr>
                                      <p:tavLst>
                                        <p:tav tm="0">
                                          <p:val>
                                            <p:strVal val="1+(6*min(max(#ppt_w*#ppt_h,.3),1)-7.4)/-.7*#ppt_h/2"/>
                                          </p:val>
                                        </p:tav>
                                        <p:tav tm="100000">
                                          <p:val>
                                            <p:strVal val="#ppt_y"/>
                                          </p:val>
                                        </p:tav>
                                      </p:tavLst>
                                    </p:anim>
                                  </p:childTnLst>
                                </p:cTn>
                              </p:par>
                            </p:childTnLst>
                          </p:cTn>
                        </p:par>
                        <p:par>
                          <p:cTn id="53" fill="hold">
                            <p:stCondLst>
                              <p:cond delay="2000"/>
                            </p:stCondLst>
                            <p:childTnLst>
                              <p:par>
                                <p:cTn id="54" presetID="23" presetClass="entr" presetSubtype="36" fill="hold" grpId="0" nodeType="afterEffect">
                                  <p:stCondLst>
                                    <p:cond delay="0"/>
                                  </p:stCondLst>
                                  <p:childTnLst>
                                    <p:set>
                                      <p:cBhvr>
                                        <p:cTn id="55" dur="1" fill="hold">
                                          <p:stCondLst>
                                            <p:cond delay="0"/>
                                          </p:stCondLst>
                                        </p:cTn>
                                        <p:tgtEl>
                                          <p:spTgt spid="71701"/>
                                        </p:tgtEl>
                                        <p:attrNameLst>
                                          <p:attrName>style.visibility</p:attrName>
                                        </p:attrNameLst>
                                      </p:cBhvr>
                                      <p:to>
                                        <p:strVal val="visible"/>
                                      </p:to>
                                    </p:set>
                                    <p:anim calcmode="lin" valueType="num">
                                      <p:cBhvr>
                                        <p:cTn id="56" dur="150" fill="hold"/>
                                        <p:tgtEl>
                                          <p:spTgt spid="71701"/>
                                        </p:tgtEl>
                                        <p:attrNameLst>
                                          <p:attrName>ppt_w</p:attrName>
                                        </p:attrNameLst>
                                      </p:cBhvr>
                                      <p:tavLst>
                                        <p:tav tm="0">
                                          <p:val>
                                            <p:strVal val="(6*min(max(#ppt_w*#ppt_h,.3),1)-7.4)/-.7*#ppt_w"/>
                                          </p:val>
                                        </p:tav>
                                        <p:tav tm="100000">
                                          <p:val>
                                            <p:strVal val="#ppt_w"/>
                                          </p:val>
                                        </p:tav>
                                      </p:tavLst>
                                    </p:anim>
                                    <p:anim calcmode="lin" valueType="num">
                                      <p:cBhvr>
                                        <p:cTn id="57" dur="150" fill="hold"/>
                                        <p:tgtEl>
                                          <p:spTgt spid="71701"/>
                                        </p:tgtEl>
                                        <p:attrNameLst>
                                          <p:attrName>ppt_h</p:attrName>
                                        </p:attrNameLst>
                                      </p:cBhvr>
                                      <p:tavLst>
                                        <p:tav tm="0">
                                          <p:val>
                                            <p:strVal val="(6*min(max(#ppt_w*#ppt_h,.3),1)-7.4)/-.7*#ppt_h"/>
                                          </p:val>
                                        </p:tav>
                                        <p:tav tm="100000">
                                          <p:val>
                                            <p:strVal val="#ppt_h"/>
                                          </p:val>
                                        </p:tav>
                                      </p:tavLst>
                                    </p:anim>
                                    <p:anim calcmode="lin" valueType="num">
                                      <p:cBhvr>
                                        <p:cTn id="58" dur="150" fill="hold"/>
                                        <p:tgtEl>
                                          <p:spTgt spid="71701"/>
                                        </p:tgtEl>
                                        <p:attrNameLst>
                                          <p:attrName>ppt_x</p:attrName>
                                        </p:attrNameLst>
                                      </p:cBhvr>
                                      <p:tavLst>
                                        <p:tav tm="0">
                                          <p:val>
                                            <p:fltVal val="0.5"/>
                                          </p:val>
                                        </p:tav>
                                        <p:tav tm="100000">
                                          <p:val>
                                            <p:strVal val="#ppt_x"/>
                                          </p:val>
                                        </p:tav>
                                      </p:tavLst>
                                    </p:anim>
                                    <p:anim calcmode="lin" valueType="num">
                                      <p:cBhvr>
                                        <p:cTn id="59" dur="150" fill="hold"/>
                                        <p:tgtEl>
                                          <p:spTgt spid="71701"/>
                                        </p:tgtEl>
                                        <p:attrNameLst>
                                          <p:attrName>ppt_y</p:attrName>
                                        </p:attrNameLst>
                                      </p:cBhvr>
                                      <p:tavLst>
                                        <p:tav tm="0">
                                          <p:val>
                                            <p:strVal val="1+(6*min(max(#ppt_w*#ppt_h,.3),1)-7.4)/-.7*#ppt_h/2"/>
                                          </p:val>
                                        </p:tav>
                                        <p:tav tm="100000">
                                          <p:val>
                                            <p:strVal val="#ppt_y"/>
                                          </p:val>
                                        </p:tav>
                                      </p:tavLst>
                                    </p:anim>
                                  </p:childTnLst>
                                </p:cTn>
                              </p:par>
                            </p:childTnLst>
                          </p:cTn>
                        </p:par>
                        <p:par>
                          <p:cTn id="60" fill="hold">
                            <p:stCondLst>
                              <p:cond delay="2150"/>
                            </p:stCondLst>
                            <p:childTnLst>
                              <p:par>
                                <p:cTn id="61" presetID="23" presetClass="entr" presetSubtype="36" fill="hold" grpId="0" nodeType="afterEffect">
                                  <p:stCondLst>
                                    <p:cond delay="0"/>
                                  </p:stCondLst>
                                  <p:childTnLst>
                                    <p:set>
                                      <p:cBhvr>
                                        <p:cTn id="62" dur="1" fill="hold">
                                          <p:stCondLst>
                                            <p:cond delay="0"/>
                                          </p:stCondLst>
                                        </p:cTn>
                                        <p:tgtEl>
                                          <p:spTgt spid="71702"/>
                                        </p:tgtEl>
                                        <p:attrNameLst>
                                          <p:attrName>style.visibility</p:attrName>
                                        </p:attrNameLst>
                                      </p:cBhvr>
                                      <p:to>
                                        <p:strVal val="visible"/>
                                      </p:to>
                                    </p:set>
                                    <p:anim calcmode="lin" valueType="num">
                                      <p:cBhvr>
                                        <p:cTn id="63" dur="150" fill="hold"/>
                                        <p:tgtEl>
                                          <p:spTgt spid="71702"/>
                                        </p:tgtEl>
                                        <p:attrNameLst>
                                          <p:attrName>ppt_w</p:attrName>
                                        </p:attrNameLst>
                                      </p:cBhvr>
                                      <p:tavLst>
                                        <p:tav tm="0">
                                          <p:val>
                                            <p:strVal val="(6*min(max(#ppt_w*#ppt_h,.3),1)-7.4)/-.7*#ppt_w"/>
                                          </p:val>
                                        </p:tav>
                                        <p:tav tm="100000">
                                          <p:val>
                                            <p:strVal val="#ppt_w"/>
                                          </p:val>
                                        </p:tav>
                                      </p:tavLst>
                                    </p:anim>
                                    <p:anim calcmode="lin" valueType="num">
                                      <p:cBhvr>
                                        <p:cTn id="64" dur="150" fill="hold"/>
                                        <p:tgtEl>
                                          <p:spTgt spid="71702"/>
                                        </p:tgtEl>
                                        <p:attrNameLst>
                                          <p:attrName>ppt_h</p:attrName>
                                        </p:attrNameLst>
                                      </p:cBhvr>
                                      <p:tavLst>
                                        <p:tav tm="0">
                                          <p:val>
                                            <p:strVal val="(6*min(max(#ppt_w*#ppt_h,.3),1)-7.4)/-.7*#ppt_h"/>
                                          </p:val>
                                        </p:tav>
                                        <p:tav tm="100000">
                                          <p:val>
                                            <p:strVal val="#ppt_h"/>
                                          </p:val>
                                        </p:tav>
                                      </p:tavLst>
                                    </p:anim>
                                    <p:anim calcmode="lin" valueType="num">
                                      <p:cBhvr>
                                        <p:cTn id="65" dur="150" fill="hold"/>
                                        <p:tgtEl>
                                          <p:spTgt spid="71702"/>
                                        </p:tgtEl>
                                        <p:attrNameLst>
                                          <p:attrName>ppt_x</p:attrName>
                                        </p:attrNameLst>
                                      </p:cBhvr>
                                      <p:tavLst>
                                        <p:tav tm="0">
                                          <p:val>
                                            <p:fltVal val="0.5"/>
                                          </p:val>
                                        </p:tav>
                                        <p:tav tm="100000">
                                          <p:val>
                                            <p:strVal val="#ppt_x"/>
                                          </p:val>
                                        </p:tav>
                                      </p:tavLst>
                                    </p:anim>
                                    <p:anim calcmode="lin" valueType="num">
                                      <p:cBhvr>
                                        <p:cTn id="66" dur="150" fill="hold"/>
                                        <p:tgtEl>
                                          <p:spTgt spid="71702"/>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2300"/>
                            </p:stCondLst>
                            <p:childTnLst>
                              <p:par>
                                <p:cTn id="68" presetID="23" presetClass="entr" presetSubtype="36" fill="hold" grpId="0" nodeType="afterEffect">
                                  <p:stCondLst>
                                    <p:cond delay="0"/>
                                  </p:stCondLst>
                                  <p:childTnLst>
                                    <p:set>
                                      <p:cBhvr>
                                        <p:cTn id="69" dur="1" fill="hold">
                                          <p:stCondLst>
                                            <p:cond delay="0"/>
                                          </p:stCondLst>
                                        </p:cTn>
                                        <p:tgtEl>
                                          <p:spTgt spid="71703"/>
                                        </p:tgtEl>
                                        <p:attrNameLst>
                                          <p:attrName>style.visibility</p:attrName>
                                        </p:attrNameLst>
                                      </p:cBhvr>
                                      <p:to>
                                        <p:strVal val="visible"/>
                                      </p:to>
                                    </p:set>
                                    <p:anim calcmode="lin" valueType="num">
                                      <p:cBhvr>
                                        <p:cTn id="70" dur="150" fill="hold"/>
                                        <p:tgtEl>
                                          <p:spTgt spid="71703"/>
                                        </p:tgtEl>
                                        <p:attrNameLst>
                                          <p:attrName>ppt_w</p:attrName>
                                        </p:attrNameLst>
                                      </p:cBhvr>
                                      <p:tavLst>
                                        <p:tav tm="0">
                                          <p:val>
                                            <p:strVal val="(6*min(max(#ppt_w*#ppt_h,.3),1)-7.4)/-.7*#ppt_w"/>
                                          </p:val>
                                        </p:tav>
                                        <p:tav tm="100000">
                                          <p:val>
                                            <p:strVal val="#ppt_w"/>
                                          </p:val>
                                        </p:tav>
                                      </p:tavLst>
                                    </p:anim>
                                    <p:anim calcmode="lin" valueType="num">
                                      <p:cBhvr>
                                        <p:cTn id="71" dur="150" fill="hold"/>
                                        <p:tgtEl>
                                          <p:spTgt spid="71703"/>
                                        </p:tgtEl>
                                        <p:attrNameLst>
                                          <p:attrName>ppt_h</p:attrName>
                                        </p:attrNameLst>
                                      </p:cBhvr>
                                      <p:tavLst>
                                        <p:tav tm="0">
                                          <p:val>
                                            <p:strVal val="(6*min(max(#ppt_w*#ppt_h,.3),1)-7.4)/-.7*#ppt_h"/>
                                          </p:val>
                                        </p:tav>
                                        <p:tav tm="100000">
                                          <p:val>
                                            <p:strVal val="#ppt_h"/>
                                          </p:val>
                                        </p:tav>
                                      </p:tavLst>
                                    </p:anim>
                                    <p:anim calcmode="lin" valueType="num">
                                      <p:cBhvr>
                                        <p:cTn id="72" dur="150" fill="hold"/>
                                        <p:tgtEl>
                                          <p:spTgt spid="71703"/>
                                        </p:tgtEl>
                                        <p:attrNameLst>
                                          <p:attrName>ppt_x</p:attrName>
                                        </p:attrNameLst>
                                      </p:cBhvr>
                                      <p:tavLst>
                                        <p:tav tm="0">
                                          <p:val>
                                            <p:fltVal val="0.5"/>
                                          </p:val>
                                        </p:tav>
                                        <p:tav tm="100000">
                                          <p:val>
                                            <p:strVal val="#ppt_x"/>
                                          </p:val>
                                        </p:tav>
                                      </p:tavLst>
                                    </p:anim>
                                    <p:anim calcmode="lin" valueType="num">
                                      <p:cBhvr>
                                        <p:cTn id="73" dur="150" fill="hold"/>
                                        <p:tgtEl>
                                          <p:spTgt spid="71703"/>
                                        </p:tgtEl>
                                        <p:attrNameLst>
                                          <p:attrName>ppt_y</p:attrName>
                                        </p:attrNameLst>
                                      </p:cBhvr>
                                      <p:tavLst>
                                        <p:tav tm="0">
                                          <p:val>
                                            <p:strVal val="1+(6*min(max(#ppt_w*#ppt_h,.3),1)-7.4)/-.7*#ppt_h/2"/>
                                          </p:val>
                                        </p:tav>
                                        <p:tav tm="100000">
                                          <p:val>
                                            <p:strVal val="#ppt_y"/>
                                          </p:val>
                                        </p:tav>
                                      </p:tavLst>
                                    </p:anim>
                                  </p:childTnLst>
                                </p:cTn>
                              </p:par>
                            </p:childTnLst>
                          </p:cTn>
                        </p:par>
                        <p:par>
                          <p:cTn id="74" fill="hold">
                            <p:stCondLst>
                              <p:cond delay="2450"/>
                            </p:stCondLst>
                            <p:childTnLst>
                              <p:par>
                                <p:cTn id="75" presetID="23" presetClass="entr" presetSubtype="36" fill="hold" grpId="0" nodeType="afterEffect">
                                  <p:stCondLst>
                                    <p:cond delay="0"/>
                                  </p:stCondLst>
                                  <p:childTnLst>
                                    <p:set>
                                      <p:cBhvr>
                                        <p:cTn id="76" dur="1" fill="hold">
                                          <p:stCondLst>
                                            <p:cond delay="0"/>
                                          </p:stCondLst>
                                        </p:cTn>
                                        <p:tgtEl>
                                          <p:spTgt spid="71704"/>
                                        </p:tgtEl>
                                        <p:attrNameLst>
                                          <p:attrName>style.visibility</p:attrName>
                                        </p:attrNameLst>
                                      </p:cBhvr>
                                      <p:to>
                                        <p:strVal val="visible"/>
                                      </p:to>
                                    </p:set>
                                    <p:anim calcmode="lin" valueType="num">
                                      <p:cBhvr>
                                        <p:cTn id="77" dur="150" fill="hold"/>
                                        <p:tgtEl>
                                          <p:spTgt spid="71704"/>
                                        </p:tgtEl>
                                        <p:attrNameLst>
                                          <p:attrName>ppt_w</p:attrName>
                                        </p:attrNameLst>
                                      </p:cBhvr>
                                      <p:tavLst>
                                        <p:tav tm="0">
                                          <p:val>
                                            <p:strVal val="(6*min(max(#ppt_w*#ppt_h,.3),1)-7.4)/-.7*#ppt_w"/>
                                          </p:val>
                                        </p:tav>
                                        <p:tav tm="100000">
                                          <p:val>
                                            <p:strVal val="#ppt_w"/>
                                          </p:val>
                                        </p:tav>
                                      </p:tavLst>
                                    </p:anim>
                                    <p:anim calcmode="lin" valueType="num">
                                      <p:cBhvr>
                                        <p:cTn id="78" dur="150" fill="hold"/>
                                        <p:tgtEl>
                                          <p:spTgt spid="71704"/>
                                        </p:tgtEl>
                                        <p:attrNameLst>
                                          <p:attrName>ppt_h</p:attrName>
                                        </p:attrNameLst>
                                      </p:cBhvr>
                                      <p:tavLst>
                                        <p:tav tm="0">
                                          <p:val>
                                            <p:strVal val="(6*min(max(#ppt_w*#ppt_h,.3),1)-7.4)/-.7*#ppt_h"/>
                                          </p:val>
                                        </p:tav>
                                        <p:tav tm="100000">
                                          <p:val>
                                            <p:strVal val="#ppt_h"/>
                                          </p:val>
                                        </p:tav>
                                      </p:tavLst>
                                    </p:anim>
                                    <p:anim calcmode="lin" valueType="num">
                                      <p:cBhvr>
                                        <p:cTn id="79" dur="150" fill="hold"/>
                                        <p:tgtEl>
                                          <p:spTgt spid="71704"/>
                                        </p:tgtEl>
                                        <p:attrNameLst>
                                          <p:attrName>ppt_x</p:attrName>
                                        </p:attrNameLst>
                                      </p:cBhvr>
                                      <p:tavLst>
                                        <p:tav tm="0">
                                          <p:val>
                                            <p:fltVal val="0.5"/>
                                          </p:val>
                                        </p:tav>
                                        <p:tav tm="100000">
                                          <p:val>
                                            <p:strVal val="#ppt_x"/>
                                          </p:val>
                                        </p:tav>
                                      </p:tavLst>
                                    </p:anim>
                                    <p:anim calcmode="lin" valueType="num">
                                      <p:cBhvr>
                                        <p:cTn id="80" dur="150" fill="hold"/>
                                        <p:tgtEl>
                                          <p:spTgt spid="71704"/>
                                        </p:tgtEl>
                                        <p:attrNameLst>
                                          <p:attrName>ppt_y</p:attrName>
                                        </p:attrNameLst>
                                      </p:cBhvr>
                                      <p:tavLst>
                                        <p:tav tm="0">
                                          <p:val>
                                            <p:strVal val="1+(6*min(max(#ppt_w*#ppt_h,.3),1)-7.4)/-.7*#ppt_h/2"/>
                                          </p:val>
                                        </p:tav>
                                        <p:tav tm="100000">
                                          <p:val>
                                            <p:strVal val="#ppt_y"/>
                                          </p:val>
                                        </p:tav>
                                      </p:tavLst>
                                    </p:anim>
                                  </p:childTnLst>
                                </p:cTn>
                              </p:par>
                            </p:childTnLst>
                          </p:cTn>
                        </p:par>
                        <p:par>
                          <p:cTn id="81" fill="hold">
                            <p:stCondLst>
                              <p:cond delay="2600"/>
                            </p:stCondLst>
                            <p:childTnLst>
                              <p:par>
                                <p:cTn id="82" presetID="23" presetClass="entr" presetSubtype="36" fill="hold" grpId="0" nodeType="afterEffect">
                                  <p:stCondLst>
                                    <p:cond delay="0"/>
                                  </p:stCondLst>
                                  <p:childTnLst>
                                    <p:set>
                                      <p:cBhvr>
                                        <p:cTn id="83" dur="1" fill="hold">
                                          <p:stCondLst>
                                            <p:cond delay="0"/>
                                          </p:stCondLst>
                                        </p:cTn>
                                        <p:tgtEl>
                                          <p:spTgt spid="71705"/>
                                        </p:tgtEl>
                                        <p:attrNameLst>
                                          <p:attrName>style.visibility</p:attrName>
                                        </p:attrNameLst>
                                      </p:cBhvr>
                                      <p:to>
                                        <p:strVal val="visible"/>
                                      </p:to>
                                    </p:set>
                                    <p:anim calcmode="lin" valueType="num">
                                      <p:cBhvr>
                                        <p:cTn id="84" dur="150" fill="hold"/>
                                        <p:tgtEl>
                                          <p:spTgt spid="71705"/>
                                        </p:tgtEl>
                                        <p:attrNameLst>
                                          <p:attrName>ppt_w</p:attrName>
                                        </p:attrNameLst>
                                      </p:cBhvr>
                                      <p:tavLst>
                                        <p:tav tm="0">
                                          <p:val>
                                            <p:strVal val="(6*min(max(#ppt_w*#ppt_h,.3),1)-7.4)/-.7*#ppt_w"/>
                                          </p:val>
                                        </p:tav>
                                        <p:tav tm="100000">
                                          <p:val>
                                            <p:strVal val="#ppt_w"/>
                                          </p:val>
                                        </p:tav>
                                      </p:tavLst>
                                    </p:anim>
                                    <p:anim calcmode="lin" valueType="num">
                                      <p:cBhvr>
                                        <p:cTn id="85" dur="150" fill="hold"/>
                                        <p:tgtEl>
                                          <p:spTgt spid="71705"/>
                                        </p:tgtEl>
                                        <p:attrNameLst>
                                          <p:attrName>ppt_h</p:attrName>
                                        </p:attrNameLst>
                                      </p:cBhvr>
                                      <p:tavLst>
                                        <p:tav tm="0">
                                          <p:val>
                                            <p:strVal val="(6*min(max(#ppt_w*#ppt_h,.3),1)-7.4)/-.7*#ppt_h"/>
                                          </p:val>
                                        </p:tav>
                                        <p:tav tm="100000">
                                          <p:val>
                                            <p:strVal val="#ppt_h"/>
                                          </p:val>
                                        </p:tav>
                                      </p:tavLst>
                                    </p:anim>
                                    <p:anim calcmode="lin" valueType="num">
                                      <p:cBhvr>
                                        <p:cTn id="86" dur="150" fill="hold"/>
                                        <p:tgtEl>
                                          <p:spTgt spid="71705"/>
                                        </p:tgtEl>
                                        <p:attrNameLst>
                                          <p:attrName>ppt_x</p:attrName>
                                        </p:attrNameLst>
                                      </p:cBhvr>
                                      <p:tavLst>
                                        <p:tav tm="0">
                                          <p:val>
                                            <p:fltVal val="0.5"/>
                                          </p:val>
                                        </p:tav>
                                        <p:tav tm="100000">
                                          <p:val>
                                            <p:strVal val="#ppt_x"/>
                                          </p:val>
                                        </p:tav>
                                      </p:tavLst>
                                    </p:anim>
                                    <p:anim calcmode="lin" valueType="num">
                                      <p:cBhvr>
                                        <p:cTn id="87" dur="150" fill="hold"/>
                                        <p:tgtEl>
                                          <p:spTgt spid="71705"/>
                                        </p:tgtEl>
                                        <p:attrNameLst>
                                          <p:attrName>ppt_y</p:attrName>
                                        </p:attrNameLst>
                                      </p:cBhvr>
                                      <p:tavLst>
                                        <p:tav tm="0">
                                          <p:val>
                                            <p:strVal val="1+(6*min(max(#ppt_w*#ppt_h,.3),1)-7.4)/-.7*#ppt_h/2"/>
                                          </p:val>
                                        </p:tav>
                                        <p:tav tm="100000">
                                          <p:val>
                                            <p:strVal val="#ppt_y"/>
                                          </p:val>
                                        </p:tav>
                                      </p:tavLst>
                                    </p:anim>
                                  </p:childTnLst>
                                </p:cTn>
                              </p:par>
                            </p:childTnLst>
                          </p:cTn>
                        </p:par>
                        <p:par>
                          <p:cTn id="88" fill="hold">
                            <p:stCondLst>
                              <p:cond delay="2750"/>
                            </p:stCondLst>
                            <p:childTnLst>
                              <p:par>
                                <p:cTn id="89" presetID="23" presetClass="entr" presetSubtype="36" fill="hold" grpId="0" nodeType="afterEffect">
                                  <p:stCondLst>
                                    <p:cond delay="0"/>
                                  </p:stCondLst>
                                  <p:childTnLst>
                                    <p:set>
                                      <p:cBhvr>
                                        <p:cTn id="90" dur="1" fill="hold">
                                          <p:stCondLst>
                                            <p:cond delay="0"/>
                                          </p:stCondLst>
                                        </p:cTn>
                                        <p:tgtEl>
                                          <p:spTgt spid="71706"/>
                                        </p:tgtEl>
                                        <p:attrNameLst>
                                          <p:attrName>style.visibility</p:attrName>
                                        </p:attrNameLst>
                                      </p:cBhvr>
                                      <p:to>
                                        <p:strVal val="visible"/>
                                      </p:to>
                                    </p:set>
                                    <p:anim calcmode="lin" valueType="num">
                                      <p:cBhvr>
                                        <p:cTn id="91" dur="150" fill="hold"/>
                                        <p:tgtEl>
                                          <p:spTgt spid="71706"/>
                                        </p:tgtEl>
                                        <p:attrNameLst>
                                          <p:attrName>ppt_w</p:attrName>
                                        </p:attrNameLst>
                                      </p:cBhvr>
                                      <p:tavLst>
                                        <p:tav tm="0">
                                          <p:val>
                                            <p:strVal val="(6*min(max(#ppt_w*#ppt_h,.3),1)-7.4)/-.7*#ppt_w"/>
                                          </p:val>
                                        </p:tav>
                                        <p:tav tm="100000">
                                          <p:val>
                                            <p:strVal val="#ppt_w"/>
                                          </p:val>
                                        </p:tav>
                                      </p:tavLst>
                                    </p:anim>
                                    <p:anim calcmode="lin" valueType="num">
                                      <p:cBhvr>
                                        <p:cTn id="92" dur="150" fill="hold"/>
                                        <p:tgtEl>
                                          <p:spTgt spid="71706"/>
                                        </p:tgtEl>
                                        <p:attrNameLst>
                                          <p:attrName>ppt_h</p:attrName>
                                        </p:attrNameLst>
                                      </p:cBhvr>
                                      <p:tavLst>
                                        <p:tav tm="0">
                                          <p:val>
                                            <p:strVal val="(6*min(max(#ppt_w*#ppt_h,.3),1)-7.4)/-.7*#ppt_h"/>
                                          </p:val>
                                        </p:tav>
                                        <p:tav tm="100000">
                                          <p:val>
                                            <p:strVal val="#ppt_h"/>
                                          </p:val>
                                        </p:tav>
                                      </p:tavLst>
                                    </p:anim>
                                    <p:anim calcmode="lin" valueType="num">
                                      <p:cBhvr>
                                        <p:cTn id="93" dur="150" fill="hold"/>
                                        <p:tgtEl>
                                          <p:spTgt spid="71706"/>
                                        </p:tgtEl>
                                        <p:attrNameLst>
                                          <p:attrName>ppt_x</p:attrName>
                                        </p:attrNameLst>
                                      </p:cBhvr>
                                      <p:tavLst>
                                        <p:tav tm="0">
                                          <p:val>
                                            <p:fltVal val="0.5"/>
                                          </p:val>
                                        </p:tav>
                                        <p:tav tm="100000">
                                          <p:val>
                                            <p:strVal val="#ppt_x"/>
                                          </p:val>
                                        </p:tav>
                                      </p:tavLst>
                                    </p:anim>
                                    <p:anim calcmode="lin" valueType="num">
                                      <p:cBhvr>
                                        <p:cTn id="94" dur="150" fill="hold"/>
                                        <p:tgtEl>
                                          <p:spTgt spid="71706"/>
                                        </p:tgtEl>
                                        <p:attrNameLst>
                                          <p:attrName>ppt_y</p:attrName>
                                        </p:attrNameLst>
                                      </p:cBhvr>
                                      <p:tavLst>
                                        <p:tav tm="0">
                                          <p:val>
                                            <p:strVal val="1+(6*min(max(#ppt_w*#ppt_h,.3),1)-7.4)/-.7*#ppt_h/2"/>
                                          </p:val>
                                        </p:tav>
                                        <p:tav tm="100000">
                                          <p:val>
                                            <p:strVal val="#ppt_y"/>
                                          </p:val>
                                        </p:tav>
                                      </p:tavLst>
                                    </p:anim>
                                  </p:childTnLst>
                                </p:cTn>
                              </p:par>
                            </p:childTnLst>
                          </p:cTn>
                        </p:par>
                        <p:par>
                          <p:cTn id="95" fill="hold">
                            <p:stCondLst>
                              <p:cond delay="2900"/>
                            </p:stCondLst>
                            <p:childTnLst>
                              <p:par>
                                <p:cTn id="96" presetID="23" presetClass="entr" presetSubtype="36" fill="hold" grpId="0" nodeType="afterEffect">
                                  <p:stCondLst>
                                    <p:cond delay="0"/>
                                  </p:stCondLst>
                                  <p:childTnLst>
                                    <p:set>
                                      <p:cBhvr>
                                        <p:cTn id="97" dur="1" fill="hold">
                                          <p:stCondLst>
                                            <p:cond delay="0"/>
                                          </p:stCondLst>
                                        </p:cTn>
                                        <p:tgtEl>
                                          <p:spTgt spid="71707"/>
                                        </p:tgtEl>
                                        <p:attrNameLst>
                                          <p:attrName>style.visibility</p:attrName>
                                        </p:attrNameLst>
                                      </p:cBhvr>
                                      <p:to>
                                        <p:strVal val="visible"/>
                                      </p:to>
                                    </p:set>
                                    <p:anim calcmode="lin" valueType="num">
                                      <p:cBhvr>
                                        <p:cTn id="98" dur="150" fill="hold"/>
                                        <p:tgtEl>
                                          <p:spTgt spid="71707"/>
                                        </p:tgtEl>
                                        <p:attrNameLst>
                                          <p:attrName>ppt_w</p:attrName>
                                        </p:attrNameLst>
                                      </p:cBhvr>
                                      <p:tavLst>
                                        <p:tav tm="0">
                                          <p:val>
                                            <p:strVal val="(6*min(max(#ppt_w*#ppt_h,.3),1)-7.4)/-.7*#ppt_w"/>
                                          </p:val>
                                        </p:tav>
                                        <p:tav tm="100000">
                                          <p:val>
                                            <p:strVal val="#ppt_w"/>
                                          </p:val>
                                        </p:tav>
                                      </p:tavLst>
                                    </p:anim>
                                    <p:anim calcmode="lin" valueType="num">
                                      <p:cBhvr>
                                        <p:cTn id="99" dur="150" fill="hold"/>
                                        <p:tgtEl>
                                          <p:spTgt spid="71707"/>
                                        </p:tgtEl>
                                        <p:attrNameLst>
                                          <p:attrName>ppt_h</p:attrName>
                                        </p:attrNameLst>
                                      </p:cBhvr>
                                      <p:tavLst>
                                        <p:tav tm="0">
                                          <p:val>
                                            <p:strVal val="(6*min(max(#ppt_w*#ppt_h,.3),1)-7.4)/-.7*#ppt_h"/>
                                          </p:val>
                                        </p:tav>
                                        <p:tav tm="100000">
                                          <p:val>
                                            <p:strVal val="#ppt_h"/>
                                          </p:val>
                                        </p:tav>
                                      </p:tavLst>
                                    </p:anim>
                                    <p:anim calcmode="lin" valueType="num">
                                      <p:cBhvr>
                                        <p:cTn id="100" dur="150" fill="hold"/>
                                        <p:tgtEl>
                                          <p:spTgt spid="71707"/>
                                        </p:tgtEl>
                                        <p:attrNameLst>
                                          <p:attrName>ppt_x</p:attrName>
                                        </p:attrNameLst>
                                      </p:cBhvr>
                                      <p:tavLst>
                                        <p:tav tm="0">
                                          <p:val>
                                            <p:fltVal val="0.5"/>
                                          </p:val>
                                        </p:tav>
                                        <p:tav tm="100000">
                                          <p:val>
                                            <p:strVal val="#ppt_x"/>
                                          </p:val>
                                        </p:tav>
                                      </p:tavLst>
                                    </p:anim>
                                    <p:anim calcmode="lin" valueType="num">
                                      <p:cBhvr>
                                        <p:cTn id="101" dur="150" fill="hold"/>
                                        <p:tgtEl>
                                          <p:spTgt spid="71707"/>
                                        </p:tgtEl>
                                        <p:attrNameLst>
                                          <p:attrName>ppt_y</p:attrName>
                                        </p:attrNameLst>
                                      </p:cBhvr>
                                      <p:tavLst>
                                        <p:tav tm="0">
                                          <p:val>
                                            <p:strVal val="1+(6*min(max(#ppt_w*#ppt_h,.3),1)-7.4)/-.7*#ppt_h/2"/>
                                          </p:val>
                                        </p:tav>
                                        <p:tav tm="100000">
                                          <p:val>
                                            <p:strVal val="#ppt_y"/>
                                          </p:val>
                                        </p:tav>
                                      </p:tavLst>
                                    </p:anim>
                                  </p:childTnLst>
                                </p:cTn>
                              </p:par>
                            </p:childTnLst>
                          </p:cTn>
                        </p:par>
                        <p:par>
                          <p:cTn id="102" fill="hold">
                            <p:stCondLst>
                              <p:cond delay="3050"/>
                            </p:stCondLst>
                            <p:childTnLst>
                              <p:par>
                                <p:cTn id="103" presetID="23" presetClass="entr" presetSubtype="36" fill="hold" grpId="0" nodeType="afterEffect">
                                  <p:stCondLst>
                                    <p:cond delay="0"/>
                                  </p:stCondLst>
                                  <p:childTnLst>
                                    <p:set>
                                      <p:cBhvr>
                                        <p:cTn id="104" dur="1" fill="hold">
                                          <p:stCondLst>
                                            <p:cond delay="0"/>
                                          </p:stCondLst>
                                        </p:cTn>
                                        <p:tgtEl>
                                          <p:spTgt spid="71708"/>
                                        </p:tgtEl>
                                        <p:attrNameLst>
                                          <p:attrName>style.visibility</p:attrName>
                                        </p:attrNameLst>
                                      </p:cBhvr>
                                      <p:to>
                                        <p:strVal val="visible"/>
                                      </p:to>
                                    </p:set>
                                    <p:anim calcmode="lin" valueType="num">
                                      <p:cBhvr>
                                        <p:cTn id="105" dur="150" fill="hold"/>
                                        <p:tgtEl>
                                          <p:spTgt spid="71708"/>
                                        </p:tgtEl>
                                        <p:attrNameLst>
                                          <p:attrName>ppt_w</p:attrName>
                                        </p:attrNameLst>
                                      </p:cBhvr>
                                      <p:tavLst>
                                        <p:tav tm="0">
                                          <p:val>
                                            <p:strVal val="(6*min(max(#ppt_w*#ppt_h,.3),1)-7.4)/-.7*#ppt_w"/>
                                          </p:val>
                                        </p:tav>
                                        <p:tav tm="100000">
                                          <p:val>
                                            <p:strVal val="#ppt_w"/>
                                          </p:val>
                                        </p:tav>
                                      </p:tavLst>
                                    </p:anim>
                                    <p:anim calcmode="lin" valueType="num">
                                      <p:cBhvr>
                                        <p:cTn id="106" dur="150" fill="hold"/>
                                        <p:tgtEl>
                                          <p:spTgt spid="71708"/>
                                        </p:tgtEl>
                                        <p:attrNameLst>
                                          <p:attrName>ppt_h</p:attrName>
                                        </p:attrNameLst>
                                      </p:cBhvr>
                                      <p:tavLst>
                                        <p:tav tm="0">
                                          <p:val>
                                            <p:strVal val="(6*min(max(#ppt_w*#ppt_h,.3),1)-7.4)/-.7*#ppt_h"/>
                                          </p:val>
                                        </p:tav>
                                        <p:tav tm="100000">
                                          <p:val>
                                            <p:strVal val="#ppt_h"/>
                                          </p:val>
                                        </p:tav>
                                      </p:tavLst>
                                    </p:anim>
                                    <p:anim calcmode="lin" valueType="num">
                                      <p:cBhvr>
                                        <p:cTn id="107" dur="150" fill="hold"/>
                                        <p:tgtEl>
                                          <p:spTgt spid="71708"/>
                                        </p:tgtEl>
                                        <p:attrNameLst>
                                          <p:attrName>ppt_x</p:attrName>
                                        </p:attrNameLst>
                                      </p:cBhvr>
                                      <p:tavLst>
                                        <p:tav tm="0">
                                          <p:val>
                                            <p:fltVal val="0.5"/>
                                          </p:val>
                                        </p:tav>
                                        <p:tav tm="100000">
                                          <p:val>
                                            <p:strVal val="#ppt_x"/>
                                          </p:val>
                                        </p:tav>
                                      </p:tavLst>
                                    </p:anim>
                                    <p:anim calcmode="lin" valueType="num">
                                      <p:cBhvr>
                                        <p:cTn id="108" dur="150" fill="hold"/>
                                        <p:tgtEl>
                                          <p:spTgt spid="71708"/>
                                        </p:tgtEl>
                                        <p:attrNameLst>
                                          <p:attrName>ppt_y</p:attrName>
                                        </p:attrNameLst>
                                      </p:cBhvr>
                                      <p:tavLst>
                                        <p:tav tm="0">
                                          <p:val>
                                            <p:strVal val="1+(6*min(max(#ppt_w*#ppt_h,.3),1)-7.4)/-.7*#ppt_h/2"/>
                                          </p:val>
                                        </p:tav>
                                        <p:tav tm="100000">
                                          <p:val>
                                            <p:strVal val="#ppt_y"/>
                                          </p:val>
                                        </p:tav>
                                      </p:tavLst>
                                    </p:anim>
                                  </p:childTnLst>
                                </p:cTn>
                              </p:par>
                            </p:childTnLst>
                          </p:cTn>
                        </p:par>
                        <p:par>
                          <p:cTn id="109" fill="hold">
                            <p:stCondLst>
                              <p:cond delay="3200"/>
                            </p:stCondLst>
                            <p:childTnLst>
                              <p:par>
                                <p:cTn id="110" presetID="23" presetClass="entr" presetSubtype="36" fill="hold" grpId="0" nodeType="afterEffect">
                                  <p:stCondLst>
                                    <p:cond delay="0"/>
                                  </p:stCondLst>
                                  <p:childTnLst>
                                    <p:set>
                                      <p:cBhvr>
                                        <p:cTn id="111" dur="1" fill="hold">
                                          <p:stCondLst>
                                            <p:cond delay="0"/>
                                          </p:stCondLst>
                                        </p:cTn>
                                        <p:tgtEl>
                                          <p:spTgt spid="71709"/>
                                        </p:tgtEl>
                                        <p:attrNameLst>
                                          <p:attrName>style.visibility</p:attrName>
                                        </p:attrNameLst>
                                      </p:cBhvr>
                                      <p:to>
                                        <p:strVal val="visible"/>
                                      </p:to>
                                    </p:set>
                                    <p:anim calcmode="lin" valueType="num">
                                      <p:cBhvr>
                                        <p:cTn id="112" dur="150" fill="hold"/>
                                        <p:tgtEl>
                                          <p:spTgt spid="71709"/>
                                        </p:tgtEl>
                                        <p:attrNameLst>
                                          <p:attrName>ppt_w</p:attrName>
                                        </p:attrNameLst>
                                      </p:cBhvr>
                                      <p:tavLst>
                                        <p:tav tm="0">
                                          <p:val>
                                            <p:strVal val="(6*min(max(#ppt_w*#ppt_h,.3),1)-7.4)/-.7*#ppt_w"/>
                                          </p:val>
                                        </p:tav>
                                        <p:tav tm="100000">
                                          <p:val>
                                            <p:strVal val="#ppt_w"/>
                                          </p:val>
                                        </p:tav>
                                      </p:tavLst>
                                    </p:anim>
                                    <p:anim calcmode="lin" valueType="num">
                                      <p:cBhvr>
                                        <p:cTn id="113" dur="150" fill="hold"/>
                                        <p:tgtEl>
                                          <p:spTgt spid="71709"/>
                                        </p:tgtEl>
                                        <p:attrNameLst>
                                          <p:attrName>ppt_h</p:attrName>
                                        </p:attrNameLst>
                                      </p:cBhvr>
                                      <p:tavLst>
                                        <p:tav tm="0">
                                          <p:val>
                                            <p:strVal val="(6*min(max(#ppt_w*#ppt_h,.3),1)-7.4)/-.7*#ppt_h"/>
                                          </p:val>
                                        </p:tav>
                                        <p:tav tm="100000">
                                          <p:val>
                                            <p:strVal val="#ppt_h"/>
                                          </p:val>
                                        </p:tav>
                                      </p:tavLst>
                                    </p:anim>
                                    <p:anim calcmode="lin" valueType="num">
                                      <p:cBhvr>
                                        <p:cTn id="114" dur="150" fill="hold"/>
                                        <p:tgtEl>
                                          <p:spTgt spid="71709"/>
                                        </p:tgtEl>
                                        <p:attrNameLst>
                                          <p:attrName>ppt_x</p:attrName>
                                        </p:attrNameLst>
                                      </p:cBhvr>
                                      <p:tavLst>
                                        <p:tav tm="0">
                                          <p:val>
                                            <p:fltVal val="0.5"/>
                                          </p:val>
                                        </p:tav>
                                        <p:tav tm="100000">
                                          <p:val>
                                            <p:strVal val="#ppt_x"/>
                                          </p:val>
                                        </p:tav>
                                      </p:tavLst>
                                    </p:anim>
                                    <p:anim calcmode="lin" valueType="num">
                                      <p:cBhvr>
                                        <p:cTn id="115" dur="150" fill="hold"/>
                                        <p:tgtEl>
                                          <p:spTgt spid="71709"/>
                                        </p:tgtEl>
                                        <p:attrNameLst>
                                          <p:attrName>ppt_y</p:attrName>
                                        </p:attrNameLst>
                                      </p:cBhvr>
                                      <p:tavLst>
                                        <p:tav tm="0">
                                          <p:val>
                                            <p:strVal val="1+(6*min(max(#ppt_w*#ppt_h,.3),1)-7.4)/-.7*#ppt_h/2"/>
                                          </p:val>
                                        </p:tav>
                                        <p:tav tm="100000">
                                          <p:val>
                                            <p:strVal val="#ppt_y"/>
                                          </p:val>
                                        </p:tav>
                                      </p:tavLst>
                                    </p:anim>
                                  </p:childTnLst>
                                </p:cTn>
                              </p:par>
                            </p:childTnLst>
                          </p:cTn>
                        </p:par>
                        <p:par>
                          <p:cTn id="116" fill="hold">
                            <p:stCondLst>
                              <p:cond delay="3350"/>
                            </p:stCondLst>
                            <p:childTnLst>
                              <p:par>
                                <p:cTn id="117" presetID="23" presetClass="entr" presetSubtype="36" fill="hold" grpId="0" nodeType="afterEffect">
                                  <p:stCondLst>
                                    <p:cond delay="0"/>
                                  </p:stCondLst>
                                  <p:childTnLst>
                                    <p:set>
                                      <p:cBhvr>
                                        <p:cTn id="118" dur="1" fill="hold">
                                          <p:stCondLst>
                                            <p:cond delay="0"/>
                                          </p:stCondLst>
                                        </p:cTn>
                                        <p:tgtEl>
                                          <p:spTgt spid="71710"/>
                                        </p:tgtEl>
                                        <p:attrNameLst>
                                          <p:attrName>style.visibility</p:attrName>
                                        </p:attrNameLst>
                                      </p:cBhvr>
                                      <p:to>
                                        <p:strVal val="visible"/>
                                      </p:to>
                                    </p:set>
                                    <p:anim calcmode="lin" valueType="num">
                                      <p:cBhvr>
                                        <p:cTn id="119" dur="150" fill="hold"/>
                                        <p:tgtEl>
                                          <p:spTgt spid="71710"/>
                                        </p:tgtEl>
                                        <p:attrNameLst>
                                          <p:attrName>ppt_w</p:attrName>
                                        </p:attrNameLst>
                                      </p:cBhvr>
                                      <p:tavLst>
                                        <p:tav tm="0">
                                          <p:val>
                                            <p:strVal val="(6*min(max(#ppt_w*#ppt_h,.3),1)-7.4)/-.7*#ppt_w"/>
                                          </p:val>
                                        </p:tav>
                                        <p:tav tm="100000">
                                          <p:val>
                                            <p:strVal val="#ppt_w"/>
                                          </p:val>
                                        </p:tav>
                                      </p:tavLst>
                                    </p:anim>
                                    <p:anim calcmode="lin" valueType="num">
                                      <p:cBhvr>
                                        <p:cTn id="120" dur="150" fill="hold"/>
                                        <p:tgtEl>
                                          <p:spTgt spid="71710"/>
                                        </p:tgtEl>
                                        <p:attrNameLst>
                                          <p:attrName>ppt_h</p:attrName>
                                        </p:attrNameLst>
                                      </p:cBhvr>
                                      <p:tavLst>
                                        <p:tav tm="0">
                                          <p:val>
                                            <p:strVal val="(6*min(max(#ppt_w*#ppt_h,.3),1)-7.4)/-.7*#ppt_h"/>
                                          </p:val>
                                        </p:tav>
                                        <p:tav tm="100000">
                                          <p:val>
                                            <p:strVal val="#ppt_h"/>
                                          </p:val>
                                        </p:tav>
                                      </p:tavLst>
                                    </p:anim>
                                    <p:anim calcmode="lin" valueType="num">
                                      <p:cBhvr>
                                        <p:cTn id="121" dur="150" fill="hold"/>
                                        <p:tgtEl>
                                          <p:spTgt spid="71710"/>
                                        </p:tgtEl>
                                        <p:attrNameLst>
                                          <p:attrName>ppt_x</p:attrName>
                                        </p:attrNameLst>
                                      </p:cBhvr>
                                      <p:tavLst>
                                        <p:tav tm="0">
                                          <p:val>
                                            <p:fltVal val="0.5"/>
                                          </p:val>
                                        </p:tav>
                                        <p:tav tm="100000">
                                          <p:val>
                                            <p:strVal val="#ppt_x"/>
                                          </p:val>
                                        </p:tav>
                                      </p:tavLst>
                                    </p:anim>
                                    <p:anim calcmode="lin" valueType="num">
                                      <p:cBhvr>
                                        <p:cTn id="122" dur="150" fill="hold"/>
                                        <p:tgtEl>
                                          <p:spTgt spid="71710"/>
                                        </p:tgtEl>
                                        <p:attrNameLst>
                                          <p:attrName>ppt_y</p:attrName>
                                        </p:attrNameLst>
                                      </p:cBhvr>
                                      <p:tavLst>
                                        <p:tav tm="0">
                                          <p:val>
                                            <p:strVal val="1+(6*min(max(#ppt_w*#ppt_h,.3),1)-7.4)/-.7*#ppt_h/2"/>
                                          </p:val>
                                        </p:tav>
                                        <p:tav tm="100000">
                                          <p:val>
                                            <p:strVal val="#ppt_y"/>
                                          </p:val>
                                        </p:tav>
                                      </p:tavLst>
                                    </p:anim>
                                  </p:childTnLst>
                                </p:cTn>
                              </p:par>
                            </p:childTnLst>
                          </p:cTn>
                        </p:par>
                        <p:par>
                          <p:cTn id="123" fill="hold">
                            <p:stCondLst>
                              <p:cond delay="3500"/>
                            </p:stCondLst>
                            <p:childTnLst>
                              <p:par>
                                <p:cTn id="124" presetID="23" presetClass="entr" presetSubtype="36" fill="hold" grpId="0" nodeType="afterEffect">
                                  <p:stCondLst>
                                    <p:cond delay="0"/>
                                  </p:stCondLst>
                                  <p:childTnLst>
                                    <p:set>
                                      <p:cBhvr>
                                        <p:cTn id="125" dur="1" fill="hold">
                                          <p:stCondLst>
                                            <p:cond delay="0"/>
                                          </p:stCondLst>
                                        </p:cTn>
                                        <p:tgtEl>
                                          <p:spTgt spid="71711"/>
                                        </p:tgtEl>
                                        <p:attrNameLst>
                                          <p:attrName>style.visibility</p:attrName>
                                        </p:attrNameLst>
                                      </p:cBhvr>
                                      <p:to>
                                        <p:strVal val="visible"/>
                                      </p:to>
                                    </p:set>
                                    <p:anim calcmode="lin" valueType="num">
                                      <p:cBhvr>
                                        <p:cTn id="126" dur="150" fill="hold"/>
                                        <p:tgtEl>
                                          <p:spTgt spid="71711"/>
                                        </p:tgtEl>
                                        <p:attrNameLst>
                                          <p:attrName>ppt_w</p:attrName>
                                        </p:attrNameLst>
                                      </p:cBhvr>
                                      <p:tavLst>
                                        <p:tav tm="0">
                                          <p:val>
                                            <p:strVal val="(6*min(max(#ppt_w*#ppt_h,.3),1)-7.4)/-.7*#ppt_w"/>
                                          </p:val>
                                        </p:tav>
                                        <p:tav tm="100000">
                                          <p:val>
                                            <p:strVal val="#ppt_w"/>
                                          </p:val>
                                        </p:tav>
                                      </p:tavLst>
                                    </p:anim>
                                    <p:anim calcmode="lin" valueType="num">
                                      <p:cBhvr>
                                        <p:cTn id="127" dur="150" fill="hold"/>
                                        <p:tgtEl>
                                          <p:spTgt spid="71711"/>
                                        </p:tgtEl>
                                        <p:attrNameLst>
                                          <p:attrName>ppt_h</p:attrName>
                                        </p:attrNameLst>
                                      </p:cBhvr>
                                      <p:tavLst>
                                        <p:tav tm="0">
                                          <p:val>
                                            <p:strVal val="(6*min(max(#ppt_w*#ppt_h,.3),1)-7.4)/-.7*#ppt_h"/>
                                          </p:val>
                                        </p:tav>
                                        <p:tav tm="100000">
                                          <p:val>
                                            <p:strVal val="#ppt_h"/>
                                          </p:val>
                                        </p:tav>
                                      </p:tavLst>
                                    </p:anim>
                                    <p:anim calcmode="lin" valueType="num">
                                      <p:cBhvr>
                                        <p:cTn id="128" dur="150" fill="hold"/>
                                        <p:tgtEl>
                                          <p:spTgt spid="71711"/>
                                        </p:tgtEl>
                                        <p:attrNameLst>
                                          <p:attrName>ppt_x</p:attrName>
                                        </p:attrNameLst>
                                      </p:cBhvr>
                                      <p:tavLst>
                                        <p:tav tm="0">
                                          <p:val>
                                            <p:fltVal val="0.5"/>
                                          </p:val>
                                        </p:tav>
                                        <p:tav tm="100000">
                                          <p:val>
                                            <p:strVal val="#ppt_x"/>
                                          </p:val>
                                        </p:tav>
                                      </p:tavLst>
                                    </p:anim>
                                    <p:anim calcmode="lin" valueType="num">
                                      <p:cBhvr>
                                        <p:cTn id="129" dur="150" fill="hold"/>
                                        <p:tgtEl>
                                          <p:spTgt spid="71711"/>
                                        </p:tgtEl>
                                        <p:attrNameLst>
                                          <p:attrName>ppt_y</p:attrName>
                                        </p:attrNameLst>
                                      </p:cBhvr>
                                      <p:tavLst>
                                        <p:tav tm="0">
                                          <p:val>
                                            <p:strVal val="1+(6*min(max(#ppt_w*#ppt_h,.3),1)-7.4)/-.7*#ppt_h/2"/>
                                          </p:val>
                                        </p:tav>
                                        <p:tav tm="100000">
                                          <p:val>
                                            <p:strVal val="#ppt_y"/>
                                          </p:val>
                                        </p:tav>
                                      </p:tavLst>
                                    </p:anim>
                                  </p:childTnLst>
                                </p:cTn>
                              </p:par>
                            </p:childTnLst>
                          </p:cTn>
                        </p:par>
                        <p:par>
                          <p:cTn id="130" fill="hold">
                            <p:stCondLst>
                              <p:cond delay="3650"/>
                            </p:stCondLst>
                            <p:childTnLst>
                              <p:par>
                                <p:cTn id="131" presetID="23" presetClass="entr" presetSubtype="36" fill="hold" grpId="0" nodeType="afterEffect">
                                  <p:stCondLst>
                                    <p:cond delay="0"/>
                                  </p:stCondLst>
                                  <p:childTnLst>
                                    <p:set>
                                      <p:cBhvr>
                                        <p:cTn id="132" dur="1" fill="hold">
                                          <p:stCondLst>
                                            <p:cond delay="0"/>
                                          </p:stCondLst>
                                        </p:cTn>
                                        <p:tgtEl>
                                          <p:spTgt spid="71753"/>
                                        </p:tgtEl>
                                        <p:attrNameLst>
                                          <p:attrName>style.visibility</p:attrName>
                                        </p:attrNameLst>
                                      </p:cBhvr>
                                      <p:to>
                                        <p:strVal val="visible"/>
                                      </p:to>
                                    </p:set>
                                    <p:anim calcmode="lin" valueType="num">
                                      <p:cBhvr>
                                        <p:cTn id="133" dur="150" fill="hold"/>
                                        <p:tgtEl>
                                          <p:spTgt spid="71753"/>
                                        </p:tgtEl>
                                        <p:attrNameLst>
                                          <p:attrName>ppt_w</p:attrName>
                                        </p:attrNameLst>
                                      </p:cBhvr>
                                      <p:tavLst>
                                        <p:tav tm="0">
                                          <p:val>
                                            <p:strVal val="(6*min(max(#ppt_w*#ppt_h,.3),1)-7.4)/-.7*#ppt_w"/>
                                          </p:val>
                                        </p:tav>
                                        <p:tav tm="100000">
                                          <p:val>
                                            <p:strVal val="#ppt_w"/>
                                          </p:val>
                                        </p:tav>
                                      </p:tavLst>
                                    </p:anim>
                                    <p:anim calcmode="lin" valueType="num">
                                      <p:cBhvr>
                                        <p:cTn id="134" dur="150" fill="hold"/>
                                        <p:tgtEl>
                                          <p:spTgt spid="71753"/>
                                        </p:tgtEl>
                                        <p:attrNameLst>
                                          <p:attrName>ppt_h</p:attrName>
                                        </p:attrNameLst>
                                      </p:cBhvr>
                                      <p:tavLst>
                                        <p:tav tm="0">
                                          <p:val>
                                            <p:strVal val="(6*min(max(#ppt_w*#ppt_h,.3),1)-7.4)/-.7*#ppt_h"/>
                                          </p:val>
                                        </p:tav>
                                        <p:tav tm="100000">
                                          <p:val>
                                            <p:strVal val="#ppt_h"/>
                                          </p:val>
                                        </p:tav>
                                      </p:tavLst>
                                    </p:anim>
                                    <p:anim calcmode="lin" valueType="num">
                                      <p:cBhvr>
                                        <p:cTn id="135" dur="150" fill="hold"/>
                                        <p:tgtEl>
                                          <p:spTgt spid="71753"/>
                                        </p:tgtEl>
                                        <p:attrNameLst>
                                          <p:attrName>ppt_x</p:attrName>
                                        </p:attrNameLst>
                                      </p:cBhvr>
                                      <p:tavLst>
                                        <p:tav tm="0">
                                          <p:val>
                                            <p:fltVal val="0.5"/>
                                          </p:val>
                                        </p:tav>
                                        <p:tav tm="100000">
                                          <p:val>
                                            <p:strVal val="#ppt_x"/>
                                          </p:val>
                                        </p:tav>
                                      </p:tavLst>
                                    </p:anim>
                                    <p:anim calcmode="lin" valueType="num">
                                      <p:cBhvr>
                                        <p:cTn id="136" dur="150" fill="hold"/>
                                        <p:tgtEl>
                                          <p:spTgt spid="71753"/>
                                        </p:tgtEl>
                                        <p:attrNameLst>
                                          <p:attrName>ppt_y</p:attrName>
                                        </p:attrNameLst>
                                      </p:cBhvr>
                                      <p:tavLst>
                                        <p:tav tm="0">
                                          <p:val>
                                            <p:strVal val="1+(6*min(max(#ppt_w*#ppt_h,.3),1)-7.4)/-.7*#ppt_h/2"/>
                                          </p:val>
                                        </p:tav>
                                        <p:tav tm="100000">
                                          <p:val>
                                            <p:strVal val="#ppt_y"/>
                                          </p:val>
                                        </p:tav>
                                      </p:tavLst>
                                    </p:anim>
                                  </p:childTnLst>
                                </p:cTn>
                              </p:par>
                            </p:childTnLst>
                          </p:cTn>
                        </p:par>
                        <p:par>
                          <p:cTn id="137" fill="hold">
                            <p:stCondLst>
                              <p:cond delay="3800"/>
                            </p:stCondLst>
                            <p:childTnLst>
                              <p:par>
                                <p:cTn id="138" presetID="23" presetClass="entr" presetSubtype="36" fill="hold" grpId="0" nodeType="afterEffect">
                                  <p:stCondLst>
                                    <p:cond delay="0"/>
                                  </p:stCondLst>
                                  <p:childTnLst>
                                    <p:set>
                                      <p:cBhvr>
                                        <p:cTn id="139" dur="1" fill="hold">
                                          <p:stCondLst>
                                            <p:cond delay="0"/>
                                          </p:stCondLst>
                                        </p:cTn>
                                        <p:tgtEl>
                                          <p:spTgt spid="71756"/>
                                        </p:tgtEl>
                                        <p:attrNameLst>
                                          <p:attrName>style.visibility</p:attrName>
                                        </p:attrNameLst>
                                      </p:cBhvr>
                                      <p:to>
                                        <p:strVal val="visible"/>
                                      </p:to>
                                    </p:set>
                                    <p:anim calcmode="lin" valueType="num">
                                      <p:cBhvr>
                                        <p:cTn id="140" dur="150" fill="hold"/>
                                        <p:tgtEl>
                                          <p:spTgt spid="71756"/>
                                        </p:tgtEl>
                                        <p:attrNameLst>
                                          <p:attrName>ppt_w</p:attrName>
                                        </p:attrNameLst>
                                      </p:cBhvr>
                                      <p:tavLst>
                                        <p:tav tm="0">
                                          <p:val>
                                            <p:strVal val="(6*min(max(#ppt_w*#ppt_h,.3),1)-7.4)/-.7*#ppt_w"/>
                                          </p:val>
                                        </p:tav>
                                        <p:tav tm="100000">
                                          <p:val>
                                            <p:strVal val="#ppt_w"/>
                                          </p:val>
                                        </p:tav>
                                      </p:tavLst>
                                    </p:anim>
                                    <p:anim calcmode="lin" valueType="num">
                                      <p:cBhvr>
                                        <p:cTn id="141" dur="150" fill="hold"/>
                                        <p:tgtEl>
                                          <p:spTgt spid="71756"/>
                                        </p:tgtEl>
                                        <p:attrNameLst>
                                          <p:attrName>ppt_h</p:attrName>
                                        </p:attrNameLst>
                                      </p:cBhvr>
                                      <p:tavLst>
                                        <p:tav tm="0">
                                          <p:val>
                                            <p:strVal val="(6*min(max(#ppt_w*#ppt_h,.3),1)-7.4)/-.7*#ppt_h"/>
                                          </p:val>
                                        </p:tav>
                                        <p:tav tm="100000">
                                          <p:val>
                                            <p:strVal val="#ppt_h"/>
                                          </p:val>
                                        </p:tav>
                                      </p:tavLst>
                                    </p:anim>
                                    <p:anim calcmode="lin" valueType="num">
                                      <p:cBhvr>
                                        <p:cTn id="142" dur="150" fill="hold"/>
                                        <p:tgtEl>
                                          <p:spTgt spid="71756"/>
                                        </p:tgtEl>
                                        <p:attrNameLst>
                                          <p:attrName>ppt_x</p:attrName>
                                        </p:attrNameLst>
                                      </p:cBhvr>
                                      <p:tavLst>
                                        <p:tav tm="0">
                                          <p:val>
                                            <p:fltVal val="0.5"/>
                                          </p:val>
                                        </p:tav>
                                        <p:tav tm="100000">
                                          <p:val>
                                            <p:strVal val="#ppt_x"/>
                                          </p:val>
                                        </p:tav>
                                      </p:tavLst>
                                    </p:anim>
                                    <p:anim calcmode="lin" valueType="num">
                                      <p:cBhvr>
                                        <p:cTn id="143" dur="150" fill="hold"/>
                                        <p:tgtEl>
                                          <p:spTgt spid="71756"/>
                                        </p:tgtEl>
                                        <p:attrNameLst>
                                          <p:attrName>ppt_y</p:attrName>
                                        </p:attrNameLst>
                                      </p:cBhvr>
                                      <p:tavLst>
                                        <p:tav tm="0">
                                          <p:val>
                                            <p:strVal val="1+(6*min(max(#ppt_w*#ppt_h,.3),1)-7.4)/-.7*#ppt_h/2"/>
                                          </p:val>
                                        </p:tav>
                                        <p:tav tm="100000">
                                          <p:val>
                                            <p:strVal val="#ppt_y"/>
                                          </p:val>
                                        </p:tav>
                                      </p:tavLst>
                                    </p:anim>
                                  </p:childTnLst>
                                </p:cTn>
                              </p:par>
                            </p:childTnLst>
                          </p:cTn>
                        </p:par>
                        <p:par>
                          <p:cTn id="144" fill="hold">
                            <p:stCondLst>
                              <p:cond delay="3950"/>
                            </p:stCondLst>
                            <p:childTnLst>
                              <p:par>
                                <p:cTn id="145" presetID="23" presetClass="entr" presetSubtype="36" fill="hold" grpId="0" nodeType="afterEffect">
                                  <p:stCondLst>
                                    <p:cond delay="0"/>
                                  </p:stCondLst>
                                  <p:childTnLst>
                                    <p:set>
                                      <p:cBhvr>
                                        <p:cTn id="146" dur="1" fill="hold">
                                          <p:stCondLst>
                                            <p:cond delay="0"/>
                                          </p:stCondLst>
                                        </p:cTn>
                                        <p:tgtEl>
                                          <p:spTgt spid="71759"/>
                                        </p:tgtEl>
                                        <p:attrNameLst>
                                          <p:attrName>style.visibility</p:attrName>
                                        </p:attrNameLst>
                                      </p:cBhvr>
                                      <p:to>
                                        <p:strVal val="visible"/>
                                      </p:to>
                                    </p:set>
                                    <p:anim calcmode="lin" valueType="num">
                                      <p:cBhvr>
                                        <p:cTn id="147" dur="150" fill="hold"/>
                                        <p:tgtEl>
                                          <p:spTgt spid="71759"/>
                                        </p:tgtEl>
                                        <p:attrNameLst>
                                          <p:attrName>ppt_w</p:attrName>
                                        </p:attrNameLst>
                                      </p:cBhvr>
                                      <p:tavLst>
                                        <p:tav tm="0">
                                          <p:val>
                                            <p:strVal val="(6*min(max(#ppt_w*#ppt_h,.3),1)-7.4)/-.7*#ppt_w"/>
                                          </p:val>
                                        </p:tav>
                                        <p:tav tm="100000">
                                          <p:val>
                                            <p:strVal val="#ppt_w"/>
                                          </p:val>
                                        </p:tav>
                                      </p:tavLst>
                                    </p:anim>
                                    <p:anim calcmode="lin" valueType="num">
                                      <p:cBhvr>
                                        <p:cTn id="148" dur="150" fill="hold"/>
                                        <p:tgtEl>
                                          <p:spTgt spid="71759"/>
                                        </p:tgtEl>
                                        <p:attrNameLst>
                                          <p:attrName>ppt_h</p:attrName>
                                        </p:attrNameLst>
                                      </p:cBhvr>
                                      <p:tavLst>
                                        <p:tav tm="0">
                                          <p:val>
                                            <p:strVal val="(6*min(max(#ppt_w*#ppt_h,.3),1)-7.4)/-.7*#ppt_h"/>
                                          </p:val>
                                        </p:tav>
                                        <p:tav tm="100000">
                                          <p:val>
                                            <p:strVal val="#ppt_h"/>
                                          </p:val>
                                        </p:tav>
                                      </p:tavLst>
                                    </p:anim>
                                    <p:anim calcmode="lin" valueType="num">
                                      <p:cBhvr>
                                        <p:cTn id="149" dur="150" fill="hold"/>
                                        <p:tgtEl>
                                          <p:spTgt spid="71759"/>
                                        </p:tgtEl>
                                        <p:attrNameLst>
                                          <p:attrName>ppt_x</p:attrName>
                                        </p:attrNameLst>
                                      </p:cBhvr>
                                      <p:tavLst>
                                        <p:tav tm="0">
                                          <p:val>
                                            <p:fltVal val="0.5"/>
                                          </p:val>
                                        </p:tav>
                                        <p:tav tm="100000">
                                          <p:val>
                                            <p:strVal val="#ppt_x"/>
                                          </p:val>
                                        </p:tav>
                                      </p:tavLst>
                                    </p:anim>
                                    <p:anim calcmode="lin" valueType="num">
                                      <p:cBhvr>
                                        <p:cTn id="150" dur="150" fill="hold"/>
                                        <p:tgtEl>
                                          <p:spTgt spid="71759"/>
                                        </p:tgtEl>
                                        <p:attrNameLst>
                                          <p:attrName>ppt_y</p:attrName>
                                        </p:attrNameLst>
                                      </p:cBhvr>
                                      <p:tavLst>
                                        <p:tav tm="0">
                                          <p:val>
                                            <p:strVal val="1+(6*min(max(#ppt_w*#ppt_h,.3),1)-7.4)/-.7*#ppt_h/2"/>
                                          </p:val>
                                        </p:tav>
                                        <p:tav tm="100000">
                                          <p:val>
                                            <p:strVal val="#ppt_y"/>
                                          </p:val>
                                        </p:tav>
                                      </p:tavLst>
                                    </p:anim>
                                  </p:childTnLst>
                                </p:cTn>
                              </p:par>
                            </p:childTnLst>
                          </p:cTn>
                        </p:par>
                        <p:par>
                          <p:cTn id="151" fill="hold">
                            <p:stCondLst>
                              <p:cond delay="4100"/>
                            </p:stCondLst>
                            <p:childTnLst>
                              <p:par>
                                <p:cTn id="152" presetID="53" presetClass="entr" presetSubtype="16" fill="hold" grpId="0" nodeType="afterEffect">
                                  <p:stCondLst>
                                    <p:cond delay="0"/>
                                  </p:stCondLst>
                                  <p:childTnLst>
                                    <p:set>
                                      <p:cBhvr>
                                        <p:cTn id="153" dur="1" fill="hold">
                                          <p:stCondLst>
                                            <p:cond delay="0"/>
                                          </p:stCondLst>
                                        </p:cTn>
                                        <p:tgtEl>
                                          <p:spTgt spid="71745"/>
                                        </p:tgtEl>
                                        <p:attrNameLst>
                                          <p:attrName>style.visibility</p:attrName>
                                        </p:attrNameLst>
                                      </p:cBhvr>
                                      <p:to>
                                        <p:strVal val="visible"/>
                                      </p:to>
                                    </p:set>
                                    <p:anim calcmode="lin" valueType="num">
                                      <p:cBhvr>
                                        <p:cTn id="154" dur="500" fill="hold"/>
                                        <p:tgtEl>
                                          <p:spTgt spid="71745"/>
                                        </p:tgtEl>
                                        <p:attrNameLst>
                                          <p:attrName>ppt_w</p:attrName>
                                        </p:attrNameLst>
                                      </p:cBhvr>
                                      <p:tavLst>
                                        <p:tav tm="0">
                                          <p:val>
                                            <p:fltVal val="0"/>
                                          </p:val>
                                        </p:tav>
                                        <p:tav tm="100000">
                                          <p:val>
                                            <p:strVal val="#ppt_w"/>
                                          </p:val>
                                        </p:tav>
                                      </p:tavLst>
                                    </p:anim>
                                    <p:anim calcmode="lin" valueType="num">
                                      <p:cBhvr>
                                        <p:cTn id="155" dur="500" fill="hold"/>
                                        <p:tgtEl>
                                          <p:spTgt spid="71745"/>
                                        </p:tgtEl>
                                        <p:attrNameLst>
                                          <p:attrName>ppt_h</p:attrName>
                                        </p:attrNameLst>
                                      </p:cBhvr>
                                      <p:tavLst>
                                        <p:tav tm="0">
                                          <p:val>
                                            <p:fltVal val="0"/>
                                          </p:val>
                                        </p:tav>
                                        <p:tav tm="100000">
                                          <p:val>
                                            <p:strVal val="#ppt_h"/>
                                          </p:val>
                                        </p:tav>
                                      </p:tavLst>
                                    </p:anim>
                                    <p:animEffect transition="in" filter="fade">
                                      <p:cBhvr>
                                        <p:cTn id="156" dur="500"/>
                                        <p:tgtEl>
                                          <p:spTgt spid="71745"/>
                                        </p:tgtEl>
                                      </p:cBhvr>
                                    </p:animEffect>
                                  </p:childTnLst>
                                </p:cTn>
                              </p:par>
                            </p:childTnLst>
                          </p:cTn>
                        </p:par>
                        <p:par>
                          <p:cTn id="157" fill="hold">
                            <p:stCondLst>
                              <p:cond delay="4600"/>
                            </p:stCondLst>
                            <p:childTnLst>
                              <p:par>
                                <p:cTn id="158" presetID="10" presetClass="entr" presetSubtype="0" fill="hold" grpId="0" nodeType="afterEffect">
                                  <p:stCondLst>
                                    <p:cond delay="0"/>
                                  </p:stCondLst>
                                  <p:childTnLst>
                                    <p:set>
                                      <p:cBhvr>
                                        <p:cTn id="159" dur="1" fill="hold">
                                          <p:stCondLst>
                                            <p:cond delay="0"/>
                                          </p:stCondLst>
                                        </p:cTn>
                                        <p:tgtEl>
                                          <p:spTgt spid="71749"/>
                                        </p:tgtEl>
                                        <p:attrNameLst>
                                          <p:attrName>style.visibility</p:attrName>
                                        </p:attrNameLst>
                                      </p:cBhvr>
                                      <p:to>
                                        <p:strVal val="visible"/>
                                      </p:to>
                                    </p:set>
                                    <p:animEffect transition="in" filter="fade">
                                      <p:cBhvr>
                                        <p:cTn id="160" dur="500"/>
                                        <p:tgtEl>
                                          <p:spTgt spid="71749"/>
                                        </p:tgtEl>
                                      </p:cBhvr>
                                    </p:animEffect>
                                  </p:childTnLst>
                                </p:cTn>
                              </p:par>
                            </p:childTnLst>
                          </p:cTn>
                        </p:par>
                        <p:par>
                          <p:cTn id="161" fill="hold">
                            <p:stCondLst>
                              <p:cond delay="5100"/>
                            </p:stCondLst>
                            <p:childTnLst>
                              <p:par>
                                <p:cTn id="162" presetID="23" presetClass="entr" presetSubtype="36" fill="hold" grpId="0" nodeType="afterEffect">
                                  <p:stCondLst>
                                    <p:cond delay="0"/>
                                  </p:stCondLst>
                                  <p:childTnLst>
                                    <p:set>
                                      <p:cBhvr>
                                        <p:cTn id="163" dur="1" fill="hold">
                                          <p:stCondLst>
                                            <p:cond delay="0"/>
                                          </p:stCondLst>
                                        </p:cTn>
                                        <p:tgtEl>
                                          <p:spTgt spid="71712"/>
                                        </p:tgtEl>
                                        <p:attrNameLst>
                                          <p:attrName>style.visibility</p:attrName>
                                        </p:attrNameLst>
                                      </p:cBhvr>
                                      <p:to>
                                        <p:strVal val="visible"/>
                                      </p:to>
                                    </p:set>
                                    <p:anim calcmode="lin" valueType="num">
                                      <p:cBhvr>
                                        <p:cTn id="164" dur="150" fill="hold"/>
                                        <p:tgtEl>
                                          <p:spTgt spid="71712"/>
                                        </p:tgtEl>
                                        <p:attrNameLst>
                                          <p:attrName>ppt_w</p:attrName>
                                        </p:attrNameLst>
                                      </p:cBhvr>
                                      <p:tavLst>
                                        <p:tav tm="0">
                                          <p:val>
                                            <p:strVal val="(6*min(max(#ppt_w*#ppt_h,.3),1)-7.4)/-.7*#ppt_w"/>
                                          </p:val>
                                        </p:tav>
                                        <p:tav tm="100000">
                                          <p:val>
                                            <p:strVal val="#ppt_w"/>
                                          </p:val>
                                        </p:tav>
                                      </p:tavLst>
                                    </p:anim>
                                    <p:anim calcmode="lin" valueType="num">
                                      <p:cBhvr>
                                        <p:cTn id="165" dur="150" fill="hold"/>
                                        <p:tgtEl>
                                          <p:spTgt spid="71712"/>
                                        </p:tgtEl>
                                        <p:attrNameLst>
                                          <p:attrName>ppt_h</p:attrName>
                                        </p:attrNameLst>
                                      </p:cBhvr>
                                      <p:tavLst>
                                        <p:tav tm="0">
                                          <p:val>
                                            <p:strVal val="(6*min(max(#ppt_w*#ppt_h,.3),1)-7.4)/-.7*#ppt_h"/>
                                          </p:val>
                                        </p:tav>
                                        <p:tav tm="100000">
                                          <p:val>
                                            <p:strVal val="#ppt_h"/>
                                          </p:val>
                                        </p:tav>
                                      </p:tavLst>
                                    </p:anim>
                                    <p:anim calcmode="lin" valueType="num">
                                      <p:cBhvr>
                                        <p:cTn id="166" dur="150" fill="hold"/>
                                        <p:tgtEl>
                                          <p:spTgt spid="71712"/>
                                        </p:tgtEl>
                                        <p:attrNameLst>
                                          <p:attrName>ppt_x</p:attrName>
                                        </p:attrNameLst>
                                      </p:cBhvr>
                                      <p:tavLst>
                                        <p:tav tm="0">
                                          <p:val>
                                            <p:fltVal val="0.5"/>
                                          </p:val>
                                        </p:tav>
                                        <p:tav tm="100000">
                                          <p:val>
                                            <p:strVal val="#ppt_x"/>
                                          </p:val>
                                        </p:tav>
                                      </p:tavLst>
                                    </p:anim>
                                    <p:anim calcmode="lin" valueType="num">
                                      <p:cBhvr>
                                        <p:cTn id="167" dur="150" fill="hold"/>
                                        <p:tgtEl>
                                          <p:spTgt spid="71712"/>
                                        </p:tgtEl>
                                        <p:attrNameLst>
                                          <p:attrName>ppt_y</p:attrName>
                                        </p:attrNameLst>
                                      </p:cBhvr>
                                      <p:tavLst>
                                        <p:tav tm="0">
                                          <p:val>
                                            <p:strVal val="1+(6*min(max(#ppt_w*#ppt_h,.3),1)-7.4)/-.7*#ppt_h/2"/>
                                          </p:val>
                                        </p:tav>
                                        <p:tav tm="100000">
                                          <p:val>
                                            <p:strVal val="#ppt_y"/>
                                          </p:val>
                                        </p:tav>
                                      </p:tavLst>
                                    </p:anim>
                                  </p:childTnLst>
                                </p:cTn>
                              </p:par>
                            </p:childTnLst>
                          </p:cTn>
                        </p:par>
                        <p:par>
                          <p:cTn id="168" fill="hold">
                            <p:stCondLst>
                              <p:cond delay="5250"/>
                            </p:stCondLst>
                            <p:childTnLst>
                              <p:par>
                                <p:cTn id="169" presetID="23" presetClass="entr" presetSubtype="36" fill="hold" grpId="0" nodeType="afterEffect">
                                  <p:stCondLst>
                                    <p:cond delay="0"/>
                                  </p:stCondLst>
                                  <p:childTnLst>
                                    <p:set>
                                      <p:cBhvr>
                                        <p:cTn id="170" dur="1" fill="hold">
                                          <p:stCondLst>
                                            <p:cond delay="0"/>
                                          </p:stCondLst>
                                        </p:cTn>
                                        <p:tgtEl>
                                          <p:spTgt spid="71713"/>
                                        </p:tgtEl>
                                        <p:attrNameLst>
                                          <p:attrName>style.visibility</p:attrName>
                                        </p:attrNameLst>
                                      </p:cBhvr>
                                      <p:to>
                                        <p:strVal val="visible"/>
                                      </p:to>
                                    </p:set>
                                    <p:anim calcmode="lin" valueType="num">
                                      <p:cBhvr>
                                        <p:cTn id="171" dur="150" fill="hold"/>
                                        <p:tgtEl>
                                          <p:spTgt spid="71713"/>
                                        </p:tgtEl>
                                        <p:attrNameLst>
                                          <p:attrName>ppt_w</p:attrName>
                                        </p:attrNameLst>
                                      </p:cBhvr>
                                      <p:tavLst>
                                        <p:tav tm="0">
                                          <p:val>
                                            <p:strVal val="(6*min(max(#ppt_w*#ppt_h,.3),1)-7.4)/-.7*#ppt_w"/>
                                          </p:val>
                                        </p:tav>
                                        <p:tav tm="100000">
                                          <p:val>
                                            <p:strVal val="#ppt_w"/>
                                          </p:val>
                                        </p:tav>
                                      </p:tavLst>
                                    </p:anim>
                                    <p:anim calcmode="lin" valueType="num">
                                      <p:cBhvr>
                                        <p:cTn id="172" dur="150" fill="hold"/>
                                        <p:tgtEl>
                                          <p:spTgt spid="71713"/>
                                        </p:tgtEl>
                                        <p:attrNameLst>
                                          <p:attrName>ppt_h</p:attrName>
                                        </p:attrNameLst>
                                      </p:cBhvr>
                                      <p:tavLst>
                                        <p:tav tm="0">
                                          <p:val>
                                            <p:strVal val="(6*min(max(#ppt_w*#ppt_h,.3),1)-7.4)/-.7*#ppt_h"/>
                                          </p:val>
                                        </p:tav>
                                        <p:tav tm="100000">
                                          <p:val>
                                            <p:strVal val="#ppt_h"/>
                                          </p:val>
                                        </p:tav>
                                      </p:tavLst>
                                    </p:anim>
                                    <p:anim calcmode="lin" valueType="num">
                                      <p:cBhvr>
                                        <p:cTn id="173" dur="150" fill="hold"/>
                                        <p:tgtEl>
                                          <p:spTgt spid="71713"/>
                                        </p:tgtEl>
                                        <p:attrNameLst>
                                          <p:attrName>ppt_x</p:attrName>
                                        </p:attrNameLst>
                                      </p:cBhvr>
                                      <p:tavLst>
                                        <p:tav tm="0">
                                          <p:val>
                                            <p:fltVal val="0.5"/>
                                          </p:val>
                                        </p:tav>
                                        <p:tav tm="100000">
                                          <p:val>
                                            <p:strVal val="#ppt_x"/>
                                          </p:val>
                                        </p:tav>
                                      </p:tavLst>
                                    </p:anim>
                                    <p:anim calcmode="lin" valueType="num">
                                      <p:cBhvr>
                                        <p:cTn id="174" dur="150" fill="hold"/>
                                        <p:tgtEl>
                                          <p:spTgt spid="71713"/>
                                        </p:tgtEl>
                                        <p:attrNameLst>
                                          <p:attrName>ppt_y</p:attrName>
                                        </p:attrNameLst>
                                      </p:cBhvr>
                                      <p:tavLst>
                                        <p:tav tm="0">
                                          <p:val>
                                            <p:strVal val="1+(6*min(max(#ppt_w*#ppt_h,.3),1)-7.4)/-.7*#ppt_h/2"/>
                                          </p:val>
                                        </p:tav>
                                        <p:tav tm="100000">
                                          <p:val>
                                            <p:strVal val="#ppt_y"/>
                                          </p:val>
                                        </p:tav>
                                      </p:tavLst>
                                    </p:anim>
                                  </p:childTnLst>
                                </p:cTn>
                              </p:par>
                            </p:childTnLst>
                          </p:cTn>
                        </p:par>
                        <p:par>
                          <p:cTn id="175" fill="hold">
                            <p:stCondLst>
                              <p:cond delay="5400"/>
                            </p:stCondLst>
                            <p:childTnLst>
                              <p:par>
                                <p:cTn id="176" presetID="23" presetClass="entr" presetSubtype="36" fill="hold" grpId="0" nodeType="afterEffect">
                                  <p:stCondLst>
                                    <p:cond delay="0"/>
                                  </p:stCondLst>
                                  <p:childTnLst>
                                    <p:set>
                                      <p:cBhvr>
                                        <p:cTn id="177" dur="1" fill="hold">
                                          <p:stCondLst>
                                            <p:cond delay="0"/>
                                          </p:stCondLst>
                                        </p:cTn>
                                        <p:tgtEl>
                                          <p:spTgt spid="71714"/>
                                        </p:tgtEl>
                                        <p:attrNameLst>
                                          <p:attrName>style.visibility</p:attrName>
                                        </p:attrNameLst>
                                      </p:cBhvr>
                                      <p:to>
                                        <p:strVal val="visible"/>
                                      </p:to>
                                    </p:set>
                                    <p:anim calcmode="lin" valueType="num">
                                      <p:cBhvr>
                                        <p:cTn id="178" dur="150" fill="hold"/>
                                        <p:tgtEl>
                                          <p:spTgt spid="71714"/>
                                        </p:tgtEl>
                                        <p:attrNameLst>
                                          <p:attrName>ppt_w</p:attrName>
                                        </p:attrNameLst>
                                      </p:cBhvr>
                                      <p:tavLst>
                                        <p:tav tm="0">
                                          <p:val>
                                            <p:strVal val="(6*min(max(#ppt_w*#ppt_h,.3),1)-7.4)/-.7*#ppt_w"/>
                                          </p:val>
                                        </p:tav>
                                        <p:tav tm="100000">
                                          <p:val>
                                            <p:strVal val="#ppt_w"/>
                                          </p:val>
                                        </p:tav>
                                      </p:tavLst>
                                    </p:anim>
                                    <p:anim calcmode="lin" valueType="num">
                                      <p:cBhvr>
                                        <p:cTn id="179" dur="150" fill="hold"/>
                                        <p:tgtEl>
                                          <p:spTgt spid="71714"/>
                                        </p:tgtEl>
                                        <p:attrNameLst>
                                          <p:attrName>ppt_h</p:attrName>
                                        </p:attrNameLst>
                                      </p:cBhvr>
                                      <p:tavLst>
                                        <p:tav tm="0">
                                          <p:val>
                                            <p:strVal val="(6*min(max(#ppt_w*#ppt_h,.3),1)-7.4)/-.7*#ppt_h"/>
                                          </p:val>
                                        </p:tav>
                                        <p:tav tm="100000">
                                          <p:val>
                                            <p:strVal val="#ppt_h"/>
                                          </p:val>
                                        </p:tav>
                                      </p:tavLst>
                                    </p:anim>
                                    <p:anim calcmode="lin" valueType="num">
                                      <p:cBhvr>
                                        <p:cTn id="180" dur="150" fill="hold"/>
                                        <p:tgtEl>
                                          <p:spTgt spid="71714"/>
                                        </p:tgtEl>
                                        <p:attrNameLst>
                                          <p:attrName>ppt_x</p:attrName>
                                        </p:attrNameLst>
                                      </p:cBhvr>
                                      <p:tavLst>
                                        <p:tav tm="0">
                                          <p:val>
                                            <p:fltVal val="0.5"/>
                                          </p:val>
                                        </p:tav>
                                        <p:tav tm="100000">
                                          <p:val>
                                            <p:strVal val="#ppt_x"/>
                                          </p:val>
                                        </p:tav>
                                      </p:tavLst>
                                    </p:anim>
                                    <p:anim calcmode="lin" valueType="num">
                                      <p:cBhvr>
                                        <p:cTn id="181" dur="150" fill="hold"/>
                                        <p:tgtEl>
                                          <p:spTgt spid="71714"/>
                                        </p:tgtEl>
                                        <p:attrNameLst>
                                          <p:attrName>ppt_y</p:attrName>
                                        </p:attrNameLst>
                                      </p:cBhvr>
                                      <p:tavLst>
                                        <p:tav tm="0">
                                          <p:val>
                                            <p:strVal val="1+(6*min(max(#ppt_w*#ppt_h,.3),1)-7.4)/-.7*#ppt_h/2"/>
                                          </p:val>
                                        </p:tav>
                                        <p:tav tm="100000">
                                          <p:val>
                                            <p:strVal val="#ppt_y"/>
                                          </p:val>
                                        </p:tav>
                                      </p:tavLst>
                                    </p:anim>
                                  </p:childTnLst>
                                </p:cTn>
                              </p:par>
                            </p:childTnLst>
                          </p:cTn>
                        </p:par>
                        <p:par>
                          <p:cTn id="182" fill="hold">
                            <p:stCondLst>
                              <p:cond delay="5550"/>
                            </p:stCondLst>
                            <p:childTnLst>
                              <p:par>
                                <p:cTn id="183" presetID="23" presetClass="entr" presetSubtype="36" fill="hold" grpId="0" nodeType="afterEffect">
                                  <p:stCondLst>
                                    <p:cond delay="0"/>
                                  </p:stCondLst>
                                  <p:childTnLst>
                                    <p:set>
                                      <p:cBhvr>
                                        <p:cTn id="184" dur="1" fill="hold">
                                          <p:stCondLst>
                                            <p:cond delay="0"/>
                                          </p:stCondLst>
                                        </p:cTn>
                                        <p:tgtEl>
                                          <p:spTgt spid="71715"/>
                                        </p:tgtEl>
                                        <p:attrNameLst>
                                          <p:attrName>style.visibility</p:attrName>
                                        </p:attrNameLst>
                                      </p:cBhvr>
                                      <p:to>
                                        <p:strVal val="visible"/>
                                      </p:to>
                                    </p:set>
                                    <p:anim calcmode="lin" valueType="num">
                                      <p:cBhvr>
                                        <p:cTn id="185" dur="150" fill="hold"/>
                                        <p:tgtEl>
                                          <p:spTgt spid="71715"/>
                                        </p:tgtEl>
                                        <p:attrNameLst>
                                          <p:attrName>ppt_w</p:attrName>
                                        </p:attrNameLst>
                                      </p:cBhvr>
                                      <p:tavLst>
                                        <p:tav tm="0">
                                          <p:val>
                                            <p:strVal val="(6*min(max(#ppt_w*#ppt_h,.3),1)-7.4)/-.7*#ppt_w"/>
                                          </p:val>
                                        </p:tav>
                                        <p:tav tm="100000">
                                          <p:val>
                                            <p:strVal val="#ppt_w"/>
                                          </p:val>
                                        </p:tav>
                                      </p:tavLst>
                                    </p:anim>
                                    <p:anim calcmode="lin" valueType="num">
                                      <p:cBhvr>
                                        <p:cTn id="186" dur="150" fill="hold"/>
                                        <p:tgtEl>
                                          <p:spTgt spid="71715"/>
                                        </p:tgtEl>
                                        <p:attrNameLst>
                                          <p:attrName>ppt_h</p:attrName>
                                        </p:attrNameLst>
                                      </p:cBhvr>
                                      <p:tavLst>
                                        <p:tav tm="0">
                                          <p:val>
                                            <p:strVal val="(6*min(max(#ppt_w*#ppt_h,.3),1)-7.4)/-.7*#ppt_h"/>
                                          </p:val>
                                        </p:tav>
                                        <p:tav tm="100000">
                                          <p:val>
                                            <p:strVal val="#ppt_h"/>
                                          </p:val>
                                        </p:tav>
                                      </p:tavLst>
                                    </p:anim>
                                    <p:anim calcmode="lin" valueType="num">
                                      <p:cBhvr>
                                        <p:cTn id="187" dur="150" fill="hold"/>
                                        <p:tgtEl>
                                          <p:spTgt spid="71715"/>
                                        </p:tgtEl>
                                        <p:attrNameLst>
                                          <p:attrName>ppt_x</p:attrName>
                                        </p:attrNameLst>
                                      </p:cBhvr>
                                      <p:tavLst>
                                        <p:tav tm="0">
                                          <p:val>
                                            <p:fltVal val="0.5"/>
                                          </p:val>
                                        </p:tav>
                                        <p:tav tm="100000">
                                          <p:val>
                                            <p:strVal val="#ppt_x"/>
                                          </p:val>
                                        </p:tav>
                                      </p:tavLst>
                                    </p:anim>
                                    <p:anim calcmode="lin" valueType="num">
                                      <p:cBhvr>
                                        <p:cTn id="188" dur="150" fill="hold"/>
                                        <p:tgtEl>
                                          <p:spTgt spid="71715"/>
                                        </p:tgtEl>
                                        <p:attrNameLst>
                                          <p:attrName>ppt_y</p:attrName>
                                        </p:attrNameLst>
                                      </p:cBhvr>
                                      <p:tavLst>
                                        <p:tav tm="0">
                                          <p:val>
                                            <p:strVal val="1+(6*min(max(#ppt_w*#ppt_h,.3),1)-7.4)/-.7*#ppt_h/2"/>
                                          </p:val>
                                        </p:tav>
                                        <p:tav tm="100000">
                                          <p:val>
                                            <p:strVal val="#ppt_y"/>
                                          </p:val>
                                        </p:tav>
                                      </p:tavLst>
                                    </p:anim>
                                  </p:childTnLst>
                                </p:cTn>
                              </p:par>
                            </p:childTnLst>
                          </p:cTn>
                        </p:par>
                        <p:par>
                          <p:cTn id="189" fill="hold">
                            <p:stCondLst>
                              <p:cond delay="5700"/>
                            </p:stCondLst>
                            <p:childTnLst>
                              <p:par>
                                <p:cTn id="190" presetID="23" presetClass="entr" presetSubtype="36" fill="hold" grpId="0" nodeType="afterEffect">
                                  <p:stCondLst>
                                    <p:cond delay="0"/>
                                  </p:stCondLst>
                                  <p:childTnLst>
                                    <p:set>
                                      <p:cBhvr>
                                        <p:cTn id="191" dur="1" fill="hold">
                                          <p:stCondLst>
                                            <p:cond delay="0"/>
                                          </p:stCondLst>
                                        </p:cTn>
                                        <p:tgtEl>
                                          <p:spTgt spid="71716"/>
                                        </p:tgtEl>
                                        <p:attrNameLst>
                                          <p:attrName>style.visibility</p:attrName>
                                        </p:attrNameLst>
                                      </p:cBhvr>
                                      <p:to>
                                        <p:strVal val="visible"/>
                                      </p:to>
                                    </p:set>
                                    <p:anim calcmode="lin" valueType="num">
                                      <p:cBhvr>
                                        <p:cTn id="192" dur="150" fill="hold"/>
                                        <p:tgtEl>
                                          <p:spTgt spid="71716"/>
                                        </p:tgtEl>
                                        <p:attrNameLst>
                                          <p:attrName>ppt_w</p:attrName>
                                        </p:attrNameLst>
                                      </p:cBhvr>
                                      <p:tavLst>
                                        <p:tav tm="0">
                                          <p:val>
                                            <p:strVal val="(6*min(max(#ppt_w*#ppt_h,.3),1)-7.4)/-.7*#ppt_w"/>
                                          </p:val>
                                        </p:tav>
                                        <p:tav tm="100000">
                                          <p:val>
                                            <p:strVal val="#ppt_w"/>
                                          </p:val>
                                        </p:tav>
                                      </p:tavLst>
                                    </p:anim>
                                    <p:anim calcmode="lin" valueType="num">
                                      <p:cBhvr>
                                        <p:cTn id="193" dur="150" fill="hold"/>
                                        <p:tgtEl>
                                          <p:spTgt spid="71716"/>
                                        </p:tgtEl>
                                        <p:attrNameLst>
                                          <p:attrName>ppt_h</p:attrName>
                                        </p:attrNameLst>
                                      </p:cBhvr>
                                      <p:tavLst>
                                        <p:tav tm="0">
                                          <p:val>
                                            <p:strVal val="(6*min(max(#ppt_w*#ppt_h,.3),1)-7.4)/-.7*#ppt_h"/>
                                          </p:val>
                                        </p:tav>
                                        <p:tav tm="100000">
                                          <p:val>
                                            <p:strVal val="#ppt_h"/>
                                          </p:val>
                                        </p:tav>
                                      </p:tavLst>
                                    </p:anim>
                                    <p:anim calcmode="lin" valueType="num">
                                      <p:cBhvr>
                                        <p:cTn id="194" dur="150" fill="hold"/>
                                        <p:tgtEl>
                                          <p:spTgt spid="71716"/>
                                        </p:tgtEl>
                                        <p:attrNameLst>
                                          <p:attrName>ppt_x</p:attrName>
                                        </p:attrNameLst>
                                      </p:cBhvr>
                                      <p:tavLst>
                                        <p:tav tm="0">
                                          <p:val>
                                            <p:fltVal val="0.5"/>
                                          </p:val>
                                        </p:tav>
                                        <p:tav tm="100000">
                                          <p:val>
                                            <p:strVal val="#ppt_x"/>
                                          </p:val>
                                        </p:tav>
                                      </p:tavLst>
                                    </p:anim>
                                    <p:anim calcmode="lin" valueType="num">
                                      <p:cBhvr>
                                        <p:cTn id="195" dur="150" fill="hold"/>
                                        <p:tgtEl>
                                          <p:spTgt spid="71716"/>
                                        </p:tgtEl>
                                        <p:attrNameLst>
                                          <p:attrName>ppt_y</p:attrName>
                                        </p:attrNameLst>
                                      </p:cBhvr>
                                      <p:tavLst>
                                        <p:tav tm="0">
                                          <p:val>
                                            <p:strVal val="1+(6*min(max(#ppt_w*#ppt_h,.3),1)-7.4)/-.7*#ppt_h/2"/>
                                          </p:val>
                                        </p:tav>
                                        <p:tav tm="100000">
                                          <p:val>
                                            <p:strVal val="#ppt_y"/>
                                          </p:val>
                                        </p:tav>
                                      </p:tavLst>
                                    </p:anim>
                                  </p:childTnLst>
                                </p:cTn>
                              </p:par>
                            </p:childTnLst>
                          </p:cTn>
                        </p:par>
                        <p:par>
                          <p:cTn id="196" fill="hold">
                            <p:stCondLst>
                              <p:cond delay="5850"/>
                            </p:stCondLst>
                            <p:childTnLst>
                              <p:par>
                                <p:cTn id="197" presetID="23" presetClass="entr" presetSubtype="36" fill="hold" grpId="0" nodeType="afterEffect">
                                  <p:stCondLst>
                                    <p:cond delay="0"/>
                                  </p:stCondLst>
                                  <p:childTnLst>
                                    <p:set>
                                      <p:cBhvr>
                                        <p:cTn id="198" dur="1" fill="hold">
                                          <p:stCondLst>
                                            <p:cond delay="0"/>
                                          </p:stCondLst>
                                        </p:cTn>
                                        <p:tgtEl>
                                          <p:spTgt spid="71717"/>
                                        </p:tgtEl>
                                        <p:attrNameLst>
                                          <p:attrName>style.visibility</p:attrName>
                                        </p:attrNameLst>
                                      </p:cBhvr>
                                      <p:to>
                                        <p:strVal val="visible"/>
                                      </p:to>
                                    </p:set>
                                    <p:anim calcmode="lin" valueType="num">
                                      <p:cBhvr>
                                        <p:cTn id="199" dur="150" fill="hold"/>
                                        <p:tgtEl>
                                          <p:spTgt spid="71717"/>
                                        </p:tgtEl>
                                        <p:attrNameLst>
                                          <p:attrName>ppt_w</p:attrName>
                                        </p:attrNameLst>
                                      </p:cBhvr>
                                      <p:tavLst>
                                        <p:tav tm="0">
                                          <p:val>
                                            <p:strVal val="(6*min(max(#ppt_w*#ppt_h,.3),1)-7.4)/-.7*#ppt_w"/>
                                          </p:val>
                                        </p:tav>
                                        <p:tav tm="100000">
                                          <p:val>
                                            <p:strVal val="#ppt_w"/>
                                          </p:val>
                                        </p:tav>
                                      </p:tavLst>
                                    </p:anim>
                                    <p:anim calcmode="lin" valueType="num">
                                      <p:cBhvr>
                                        <p:cTn id="200" dur="150" fill="hold"/>
                                        <p:tgtEl>
                                          <p:spTgt spid="71717"/>
                                        </p:tgtEl>
                                        <p:attrNameLst>
                                          <p:attrName>ppt_h</p:attrName>
                                        </p:attrNameLst>
                                      </p:cBhvr>
                                      <p:tavLst>
                                        <p:tav tm="0">
                                          <p:val>
                                            <p:strVal val="(6*min(max(#ppt_w*#ppt_h,.3),1)-7.4)/-.7*#ppt_h"/>
                                          </p:val>
                                        </p:tav>
                                        <p:tav tm="100000">
                                          <p:val>
                                            <p:strVal val="#ppt_h"/>
                                          </p:val>
                                        </p:tav>
                                      </p:tavLst>
                                    </p:anim>
                                    <p:anim calcmode="lin" valueType="num">
                                      <p:cBhvr>
                                        <p:cTn id="201" dur="150" fill="hold"/>
                                        <p:tgtEl>
                                          <p:spTgt spid="71717"/>
                                        </p:tgtEl>
                                        <p:attrNameLst>
                                          <p:attrName>ppt_x</p:attrName>
                                        </p:attrNameLst>
                                      </p:cBhvr>
                                      <p:tavLst>
                                        <p:tav tm="0">
                                          <p:val>
                                            <p:fltVal val="0.5"/>
                                          </p:val>
                                        </p:tav>
                                        <p:tav tm="100000">
                                          <p:val>
                                            <p:strVal val="#ppt_x"/>
                                          </p:val>
                                        </p:tav>
                                      </p:tavLst>
                                    </p:anim>
                                    <p:anim calcmode="lin" valueType="num">
                                      <p:cBhvr>
                                        <p:cTn id="202" dur="150" fill="hold"/>
                                        <p:tgtEl>
                                          <p:spTgt spid="71717"/>
                                        </p:tgtEl>
                                        <p:attrNameLst>
                                          <p:attrName>ppt_y</p:attrName>
                                        </p:attrNameLst>
                                      </p:cBhvr>
                                      <p:tavLst>
                                        <p:tav tm="0">
                                          <p:val>
                                            <p:strVal val="1+(6*min(max(#ppt_w*#ppt_h,.3),1)-7.4)/-.7*#ppt_h/2"/>
                                          </p:val>
                                        </p:tav>
                                        <p:tav tm="100000">
                                          <p:val>
                                            <p:strVal val="#ppt_y"/>
                                          </p:val>
                                        </p:tav>
                                      </p:tavLst>
                                    </p:anim>
                                  </p:childTnLst>
                                </p:cTn>
                              </p:par>
                            </p:childTnLst>
                          </p:cTn>
                        </p:par>
                        <p:par>
                          <p:cTn id="203" fill="hold">
                            <p:stCondLst>
                              <p:cond delay="6000"/>
                            </p:stCondLst>
                            <p:childTnLst>
                              <p:par>
                                <p:cTn id="204" presetID="23" presetClass="entr" presetSubtype="36" fill="hold" grpId="0" nodeType="afterEffect">
                                  <p:stCondLst>
                                    <p:cond delay="0"/>
                                  </p:stCondLst>
                                  <p:childTnLst>
                                    <p:set>
                                      <p:cBhvr>
                                        <p:cTn id="205" dur="1" fill="hold">
                                          <p:stCondLst>
                                            <p:cond delay="0"/>
                                          </p:stCondLst>
                                        </p:cTn>
                                        <p:tgtEl>
                                          <p:spTgt spid="71718"/>
                                        </p:tgtEl>
                                        <p:attrNameLst>
                                          <p:attrName>style.visibility</p:attrName>
                                        </p:attrNameLst>
                                      </p:cBhvr>
                                      <p:to>
                                        <p:strVal val="visible"/>
                                      </p:to>
                                    </p:set>
                                    <p:anim calcmode="lin" valueType="num">
                                      <p:cBhvr>
                                        <p:cTn id="206" dur="150" fill="hold"/>
                                        <p:tgtEl>
                                          <p:spTgt spid="71718"/>
                                        </p:tgtEl>
                                        <p:attrNameLst>
                                          <p:attrName>ppt_w</p:attrName>
                                        </p:attrNameLst>
                                      </p:cBhvr>
                                      <p:tavLst>
                                        <p:tav tm="0">
                                          <p:val>
                                            <p:strVal val="(6*min(max(#ppt_w*#ppt_h,.3),1)-7.4)/-.7*#ppt_w"/>
                                          </p:val>
                                        </p:tav>
                                        <p:tav tm="100000">
                                          <p:val>
                                            <p:strVal val="#ppt_w"/>
                                          </p:val>
                                        </p:tav>
                                      </p:tavLst>
                                    </p:anim>
                                    <p:anim calcmode="lin" valueType="num">
                                      <p:cBhvr>
                                        <p:cTn id="207" dur="150" fill="hold"/>
                                        <p:tgtEl>
                                          <p:spTgt spid="71718"/>
                                        </p:tgtEl>
                                        <p:attrNameLst>
                                          <p:attrName>ppt_h</p:attrName>
                                        </p:attrNameLst>
                                      </p:cBhvr>
                                      <p:tavLst>
                                        <p:tav tm="0">
                                          <p:val>
                                            <p:strVal val="(6*min(max(#ppt_w*#ppt_h,.3),1)-7.4)/-.7*#ppt_h"/>
                                          </p:val>
                                        </p:tav>
                                        <p:tav tm="100000">
                                          <p:val>
                                            <p:strVal val="#ppt_h"/>
                                          </p:val>
                                        </p:tav>
                                      </p:tavLst>
                                    </p:anim>
                                    <p:anim calcmode="lin" valueType="num">
                                      <p:cBhvr>
                                        <p:cTn id="208" dur="150" fill="hold"/>
                                        <p:tgtEl>
                                          <p:spTgt spid="71718"/>
                                        </p:tgtEl>
                                        <p:attrNameLst>
                                          <p:attrName>ppt_x</p:attrName>
                                        </p:attrNameLst>
                                      </p:cBhvr>
                                      <p:tavLst>
                                        <p:tav tm="0">
                                          <p:val>
                                            <p:fltVal val="0.5"/>
                                          </p:val>
                                        </p:tav>
                                        <p:tav tm="100000">
                                          <p:val>
                                            <p:strVal val="#ppt_x"/>
                                          </p:val>
                                        </p:tav>
                                      </p:tavLst>
                                    </p:anim>
                                    <p:anim calcmode="lin" valueType="num">
                                      <p:cBhvr>
                                        <p:cTn id="209" dur="150" fill="hold"/>
                                        <p:tgtEl>
                                          <p:spTgt spid="71718"/>
                                        </p:tgtEl>
                                        <p:attrNameLst>
                                          <p:attrName>ppt_y</p:attrName>
                                        </p:attrNameLst>
                                      </p:cBhvr>
                                      <p:tavLst>
                                        <p:tav tm="0">
                                          <p:val>
                                            <p:strVal val="1+(6*min(max(#ppt_w*#ppt_h,.3),1)-7.4)/-.7*#ppt_h/2"/>
                                          </p:val>
                                        </p:tav>
                                        <p:tav tm="100000">
                                          <p:val>
                                            <p:strVal val="#ppt_y"/>
                                          </p:val>
                                        </p:tav>
                                      </p:tavLst>
                                    </p:anim>
                                  </p:childTnLst>
                                </p:cTn>
                              </p:par>
                            </p:childTnLst>
                          </p:cTn>
                        </p:par>
                        <p:par>
                          <p:cTn id="210" fill="hold">
                            <p:stCondLst>
                              <p:cond delay="6150"/>
                            </p:stCondLst>
                            <p:childTnLst>
                              <p:par>
                                <p:cTn id="211" presetID="23" presetClass="entr" presetSubtype="36" fill="hold" grpId="0" nodeType="afterEffect">
                                  <p:stCondLst>
                                    <p:cond delay="0"/>
                                  </p:stCondLst>
                                  <p:childTnLst>
                                    <p:set>
                                      <p:cBhvr>
                                        <p:cTn id="212" dur="1" fill="hold">
                                          <p:stCondLst>
                                            <p:cond delay="0"/>
                                          </p:stCondLst>
                                        </p:cTn>
                                        <p:tgtEl>
                                          <p:spTgt spid="71719"/>
                                        </p:tgtEl>
                                        <p:attrNameLst>
                                          <p:attrName>style.visibility</p:attrName>
                                        </p:attrNameLst>
                                      </p:cBhvr>
                                      <p:to>
                                        <p:strVal val="visible"/>
                                      </p:to>
                                    </p:set>
                                    <p:anim calcmode="lin" valueType="num">
                                      <p:cBhvr>
                                        <p:cTn id="213" dur="150" fill="hold"/>
                                        <p:tgtEl>
                                          <p:spTgt spid="71719"/>
                                        </p:tgtEl>
                                        <p:attrNameLst>
                                          <p:attrName>ppt_w</p:attrName>
                                        </p:attrNameLst>
                                      </p:cBhvr>
                                      <p:tavLst>
                                        <p:tav tm="0">
                                          <p:val>
                                            <p:strVal val="(6*min(max(#ppt_w*#ppt_h,.3),1)-7.4)/-.7*#ppt_w"/>
                                          </p:val>
                                        </p:tav>
                                        <p:tav tm="100000">
                                          <p:val>
                                            <p:strVal val="#ppt_w"/>
                                          </p:val>
                                        </p:tav>
                                      </p:tavLst>
                                    </p:anim>
                                    <p:anim calcmode="lin" valueType="num">
                                      <p:cBhvr>
                                        <p:cTn id="214" dur="150" fill="hold"/>
                                        <p:tgtEl>
                                          <p:spTgt spid="71719"/>
                                        </p:tgtEl>
                                        <p:attrNameLst>
                                          <p:attrName>ppt_h</p:attrName>
                                        </p:attrNameLst>
                                      </p:cBhvr>
                                      <p:tavLst>
                                        <p:tav tm="0">
                                          <p:val>
                                            <p:strVal val="(6*min(max(#ppt_w*#ppt_h,.3),1)-7.4)/-.7*#ppt_h"/>
                                          </p:val>
                                        </p:tav>
                                        <p:tav tm="100000">
                                          <p:val>
                                            <p:strVal val="#ppt_h"/>
                                          </p:val>
                                        </p:tav>
                                      </p:tavLst>
                                    </p:anim>
                                    <p:anim calcmode="lin" valueType="num">
                                      <p:cBhvr>
                                        <p:cTn id="215" dur="150" fill="hold"/>
                                        <p:tgtEl>
                                          <p:spTgt spid="71719"/>
                                        </p:tgtEl>
                                        <p:attrNameLst>
                                          <p:attrName>ppt_x</p:attrName>
                                        </p:attrNameLst>
                                      </p:cBhvr>
                                      <p:tavLst>
                                        <p:tav tm="0">
                                          <p:val>
                                            <p:fltVal val="0.5"/>
                                          </p:val>
                                        </p:tav>
                                        <p:tav tm="100000">
                                          <p:val>
                                            <p:strVal val="#ppt_x"/>
                                          </p:val>
                                        </p:tav>
                                      </p:tavLst>
                                    </p:anim>
                                    <p:anim calcmode="lin" valueType="num">
                                      <p:cBhvr>
                                        <p:cTn id="216" dur="150" fill="hold"/>
                                        <p:tgtEl>
                                          <p:spTgt spid="71719"/>
                                        </p:tgtEl>
                                        <p:attrNameLst>
                                          <p:attrName>ppt_y</p:attrName>
                                        </p:attrNameLst>
                                      </p:cBhvr>
                                      <p:tavLst>
                                        <p:tav tm="0">
                                          <p:val>
                                            <p:strVal val="1+(6*min(max(#ppt_w*#ppt_h,.3),1)-7.4)/-.7*#ppt_h/2"/>
                                          </p:val>
                                        </p:tav>
                                        <p:tav tm="100000">
                                          <p:val>
                                            <p:strVal val="#ppt_y"/>
                                          </p:val>
                                        </p:tav>
                                      </p:tavLst>
                                    </p:anim>
                                  </p:childTnLst>
                                </p:cTn>
                              </p:par>
                            </p:childTnLst>
                          </p:cTn>
                        </p:par>
                        <p:par>
                          <p:cTn id="217" fill="hold">
                            <p:stCondLst>
                              <p:cond delay="6300"/>
                            </p:stCondLst>
                            <p:childTnLst>
                              <p:par>
                                <p:cTn id="218" presetID="23" presetClass="entr" presetSubtype="36" fill="hold" grpId="0" nodeType="afterEffect">
                                  <p:stCondLst>
                                    <p:cond delay="0"/>
                                  </p:stCondLst>
                                  <p:childTnLst>
                                    <p:set>
                                      <p:cBhvr>
                                        <p:cTn id="219" dur="1" fill="hold">
                                          <p:stCondLst>
                                            <p:cond delay="0"/>
                                          </p:stCondLst>
                                        </p:cTn>
                                        <p:tgtEl>
                                          <p:spTgt spid="71720"/>
                                        </p:tgtEl>
                                        <p:attrNameLst>
                                          <p:attrName>style.visibility</p:attrName>
                                        </p:attrNameLst>
                                      </p:cBhvr>
                                      <p:to>
                                        <p:strVal val="visible"/>
                                      </p:to>
                                    </p:set>
                                    <p:anim calcmode="lin" valueType="num">
                                      <p:cBhvr>
                                        <p:cTn id="220" dur="150" fill="hold"/>
                                        <p:tgtEl>
                                          <p:spTgt spid="71720"/>
                                        </p:tgtEl>
                                        <p:attrNameLst>
                                          <p:attrName>ppt_w</p:attrName>
                                        </p:attrNameLst>
                                      </p:cBhvr>
                                      <p:tavLst>
                                        <p:tav tm="0">
                                          <p:val>
                                            <p:strVal val="(6*min(max(#ppt_w*#ppt_h,.3),1)-7.4)/-.7*#ppt_w"/>
                                          </p:val>
                                        </p:tav>
                                        <p:tav tm="100000">
                                          <p:val>
                                            <p:strVal val="#ppt_w"/>
                                          </p:val>
                                        </p:tav>
                                      </p:tavLst>
                                    </p:anim>
                                    <p:anim calcmode="lin" valueType="num">
                                      <p:cBhvr>
                                        <p:cTn id="221" dur="150" fill="hold"/>
                                        <p:tgtEl>
                                          <p:spTgt spid="71720"/>
                                        </p:tgtEl>
                                        <p:attrNameLst>
                                          <p:attrName>ppt_h</p:attrName>
                                        </p:attrNameLst>
                                      </p:cBhvr>
                                      <p:tavLst>
                                        <p:tav tm="0">
                                          <p:val>
                                            <p:strVal val="(6*min(max(#ppt_w*#ppt_h,.3),1)-7.4)/-.7*#ppt_h"/>
                                          </p:val>
                                        </p:tav>
                                        <p:tav tm="100000">
                                          <p:val>
                                            <p:strVal val="#ppt_h"/>
                                          </p:val>
                                        </p:tav>
                                      </p:tavLst>
                                    </p:anim>
                                    <p:anim calcmode="lin" valueType="num">
                                      <p:cBhvr>
                                        <p:cTn id="222" dur="150" fill="hold"/>
                                        <p:tgtEl>
                                          <p:spTgt spid="71720"/>
                                        </p:tgtEl>
                                        <p:attrNameLst>
                                          <p:attrName>ppt_x</p:attrName>
                                        </p:attrNameLst>
                                      </p:cBhvr>
                                      <p:tavLst>
                                        <p:tav tm="0">
                                          <p:val>
                                            <p:fltVal val="0.5"/>
                                          </p:val>
                                        </p:tav>
                                        <p:tav tm="100000">
                                          <p:val>
                                            <p:strVal val="#ppt_x"/>
                                          </p:val>
                                        </p:tav>
                                      </p:tavLst>
                                    </p:anim>
                                    <p:anim calcmode="lin" valueType="num">
                                      <p:cBhvr>
                                        <p:cTn id="223" dur="150" fill="hold"/>
                                        <p:tgtEl>
                                          <p:spTgt spid="71720"/>
                                        </p:tgtEl>
                                        <p:attrNameLst>
                                          <p:attrName>ppt_y</p:attrName>
                                        </p:attrNameLst>
                                      </p:cBhvr>
                                      <p:tavLst>
                                        <p:tav tm="0">
                                          <p:val>
                                            <p:strVal val="1+(6*min(max(#ppt_w*#ppt_h,.3),1)-7.4)/-.7*#ppt_h/2"/>
                                          </p:val>
                                        </p:tav>
                                        <p:tav tm="100000">
                                          <p:val>
                                            <p:strVal val="#ppt_y"/>
                                          </p:val>
                                        </p:tav>
                                      </p:tavLst>
                                    </p:anim>
                                  </p:childTnLst>
                                </p:cTn>
                              </p:par>
                            </p:childTnLst>
                          </p:cTn>
                        </p:par>
                        <p:par>
                          <p:cTn id="224" fill="hold">
                            <p:stCondLst>
                              <p:cond delay="6450"/>
                            </p:stCondLst>
                            <p:childTnLst>
                              <p:par>
                                <p:cTn id="225" presetID="23" presetClass="entr" presetSubtype="36" fill="hold" grpId="0" nodeType="afterEffect">
                                  <p:stCondLst>
                                    <p:cond delay="0"/>
                                  </p:stCondLst>
                                  <p:childTnLst>
                                    <p:set>
                                      <p:cBhvr>
                                        <p:cTn id="226" dur="1" fill="hold">
                                          <p:stCondLst>
                                            <p:cond delay="0"/>
                                          </p:stCondLst>
                                        </p:cTn>
                                        <p:tgtEl>
                                          <p:spTgt spid="71721"/>
                                        </p:tgtEl>
                                        <p:attrNameLst>
                                          <p:attrName>style.visibility</p:attrName>
                                        </p:attrNameLst>
                                      </p:cBhvr>
                                      <p:to>
                                        <p:strVal val="visible"/>
                                      </p:to>
                                    </p:set>
                                    <p:anim calcmode="lin" valueType="num">
                                      <p:cBhvr>
                                        <p:cTn id="227" dur="150" fill="hold"/>
                                        <p:tgtEl>
                                          <p:spTgt spid="71721"/>
                                        </p:tgtEl>
                                        <p:attrNameLst>
                                          <p:attrName>ppt_w</p:attrName>
                                        </p:attrNameLst>
                                      </p:cBhvr>
                                      <p:tavLst>
                                        <p:tav tm="0">
                                          <p:val>
                                            <p:strVal val="(6*min(max(#ppt_w*#ppt_h,.3),1)-7.4)/-.7*#ppt_w"/>
                                          </p:val>
                                        </p:tav>
                                        <p:tav tm="100000">
                                          <p:val>
                                            <p:strVal val="#ppt_w"/>
                                          </p:val>
                                        </p:tav>
                                      </p:tavLst>
                                    </p:anim>
                                    <p:anim calcmode="lin" valueType="num">
                                      <p:cBhvr>
                                        <p:cTn id="228" dur="150" fill="hold"/>
                                        <p:tgtEl>
                                          <p:spTgt spid="71721"/>
                                        </p:tgtEl>
                                        <p:attrNameLst>
                                          <p:attrName>ppt_h</p:attrName>
                                        </p:attrNameLst>
                                      </p:cBhvr>
                                      <p:tavLst>
                                        <p:tav tm="0">
                                          <p:val>
                                            <p:strVal val="(6*min(max(#ppt_w*#ppt_h,.3),1)-7.4)/-.7*#ppt_h"/>
                                          </p:val>
                                        </p:tav>
                                        <p:tav tm="100000">
                                          <p:val>
                                            <p:strVal val="#ppt_h"/>
                                          </p:val>
                                        </p:tav>
                                      </p:tavLst>
                                    </p:anim>
                                    <p:anim calcmode="lin" valueType="num">
                                      <p:cBhvr>
                                        <p:cTn id="229" dur="150" fill="hold"/>
                                        <p:tgtEl>
                                          <p:spTgt spid="71721"/>
                                        </p:tgtEl>
                                        <p:attrNameLst>
                                          <p:attrName>ppt_x</p:attrName>
                                        </p:attrNameLst>
                                      </p:cBhvr>
                                      <p:tavLst>
                                        <p:tav tm="0">
                                          <p:val>
                                            <p:fltVal val="0.5"/>
                                          </p:val>
                                        </p:tav>
                                        <p:tav tm="100000">
                                          <p:val>
                                            <p:strVal val="#ppt_x"/>
                                          </p:val>
                                        </p:tav>
                                      </p:tavLst>
                                    </p:anim>
                                    <p:anim calcmode="lin" valueType="num">
                                      <p:cBhvr>
                                        <p:cTn id="230" dur="150" fill="hold"/>
                                        <p:tgtEl>
                                          <p:spTgt spid="71721"/>
                                        </p:tgtEl>
                                        <p:attrNameLst>
                                          <p:attrName>ppt_y</p:attrName>
                                        </p:attrNameLst>
                                      </p:cBhvr>
                                      <p:tavLst>
                                        <p:tav tm="0">
                                          <p:val>
                                            <p:strVal val="1+(6*min(max(#ppt_w*#ppt_h,.3),1)-7.4)/-.7*#ppt_h/2"/>
                                          </p:val>
                                        </p:tav>
                                        <p:tav tm="100000">
                                          <p:val>
                                            <p:strVal val="#ppt_y"/>
                                          </p:val>
                                        </p:tav>
                                      </p:tavLst>
                                    </p:anim>
                                  </p:childTnLst>
                                </p:cTn>
                              </p:par>
                            </p:childTnLst>
                          </p:cTn>
                        </p:par>
                        <p:par>
                          <p:cTn id="231" fill="hold">
                            <p:stCondLst>
                              <p:cond delay="6600"/>
                            </p:stCondLst>
                            <p:childTnLst>
                              <p:par>
                                <p:cTn id="232" presetID="23" presetClass="entr" presetSubtype="36" fill="hold" grpId="0" nodeType="afterEffect">
                                  <p:stCondLst>
                                    <p:cond delay="0"/>
                                  </p:stCondLst>
                                  <p:childTnLst>
                                    <p:set>
                                      <p:cBhvr>
                                        <p:cTn id="233" dur="1" fill="hold">
                                          <p:stCondLst>
                                            <p:cond delay="0"/>
                                          </p:stCondLst>
                                        </p:cTn>
                                        <p:tgtEl>
                                          <p:spTgt spid="71722"/>
                                        </p:tgtEl>
                                        <p:attrNameLst>
                                          <p:attrName>style.visibility</p:attrName>
                                        </p:attrNameLst>
                                      </p:cBhvr>
                                      <p:to>
                                        <p:strVal val="visible"/>
                                      </p:to>
                                    </p:set>
                                    <p:anim calcmode="lin" valueType="num">
                                      <p:cBhvr>
                                        <p:cTn id="234" dur="150" fill="hold"/>
                                        <p:tgtEl>
                                          <p:spTgt spid="71722"/>
                                        </p:tgtEl>
                                        <p:attrNameLst>
                                          <p:attrName>ppt_w</p:attrName>
                                        </p:attrNameLst>
                                      </p:cBhvr>
                                      <p:tavLst>
                                        <p:tav tm="0">
                                          <p:val>
                                            <p:strVal val="(6*min(max(#ppt_w*#ppt_h,.3),1)-7.4)/-.7*#ppt_w"/>
                                          </p:val>
                                        </p:tav>
                                        <p:tav tm="100000">
                                          <p:val>
                                            <p:strVal val="#ppt_w"/>
                                          </p:val>
                                        </p:tav>
                                      </p:tavLst>
                                    </p:anim>
                                    <p:anim calcmode="lin" valueType="num">
                                      <p:cBhvr>
                                        <p:cTn id="235" dur="150" fill="hold"/>
                                        <p:tgtEl>
                                          <p:spTgt spid="71722"/>
                                        </p:tgtEl>
                                        <p:attrNameLst>
                                          <p:attrName>ppt_h</p:attrName>
                                        </p:attrNameLst>
                                      </p:cBhvr>
                                      <p:tavLst>
                                        <p:tav tm="0">
                                          <p:val>
                                            <p:strVal val="(6*min(max(#ppt_w*#ppt_h,.3),1)-7.4)/-.7*#ppt_h"/>
                                          </p:val>
                                        </p:tav>
                                        <p:tav tm="100000">
                                          <p:val>
                                            <p:strVal val="#ppt_h"/>
                                          </p:val>
                                        </p:tav>
                                      </p:tavLst>
                                    </p:anim>
                                    <p:anim calcmode="lin" valueType="num">
                                      <p:cBhvr>
                                        <p:cTn id="236" dur="150" fill="hold"/>
                                        <p:tgtEl>
                                          <p:spTgt spid="71722"/>
                                        </p:tgtEl>
                                        <p:attrNameLst>
                                          <p:attrName>ppt_x</p:attrName>
                                        </p:attrNameLst>
                                      </p:cBhvr>
                                      <p:tavLst>
                                        <p:tav tm="0">
                                          <p:val>
                                            <p:fltVal val="0.5"/>
                                          </p:val>
                                        </p:tav>
                                        <p:tav tm="100000">
                                          <p:val>
                                            <p:strVal val="#ppt_x"/>
                                          </p:val>
                                        </p:tav>
                                      </p:tavLst>
                                    </p:anim>
                                    <p:anim calcmode="lin" valueType="num">
                                      <p:cBhvr>
                                        <p:cTn id="237" dur="150" fill="hold"/>
                                        <p:tgtEl>
                                          <p:spTgt spid="71722"/>
                                        </p:tgtEl>
                                        <p:attrNameLst>
                                          <p:attrName>ppt_y</p:attrName>
                                        </p:attrNameLst>
                                      </p:cBhvr>
                                      <p:tavLst>
                                        <p:tav tm="0">
                                          <p:val>
                                            <p:strVal val="1+(6*min(max(#ppt_w*#ppt_h,.3),1)-7.4)/-.7*#ppt_h/2"/>
                                          </p:val>
                                        </p:tav>
                                        <p:tav tm="100000">
                                          <p:val>
                                            <p:strVal val="#ppt_y"/>
                                          </p:val>
                                        </p:tav>
                                      </p:tavLst>
                                    </p:anim>
                                  </p:childTnLst>
                                </p:cTn>
                              </p:par>
                            </p:childTnLst>
                          </p:cTn>
                        </p:par>
                        <p:par>
                          <p:cTn id="238" fill="hold">
                            <p:stCondLst>
                              <p:cond delay="6750"/>
                            </p:stCondLst>
                            <p:childTnLst>
                              <p:par>
                                <p:cTn id="239" presetID="23" presetClass="entr" presetSubtype="36" fill="hold" grpId="0" nodeType="afterEffect">
                                  <p:stCondLst>
                                    <p:cond delay="0"/>
                                  </p:stCondLst>
                                  <p:childTnLst>
                                    <p:set>
                                      <p:cBhvr>
                                        <p:cTn id="240" dur="1" fill="hold">
                                          <p:stCondLst>
                                            <p:cond delay="0"/>
                                          </p:stCondLst>
                                        </p:cTn>
                                        <p:tgtEl>
                                          <p:spTgt spid="71723"/>
                                        </p:tgtEl>
                                        <p:attrNameLst>
                                          <p:attrName>style.visibility</p:attrName>
                                        </p:attrNameLst>
                                      </p:cBhvr>
                                      <p:to>
                                        <p:strVal val="visible"/>
                                      </p:to>
                                    </p:set>
                                    <p:anim calcmode="lin" valueType="num">
                                      <p:cBhvr>
                                        <p:cTn id="241" dur="150" fill="hold"/>
                                        <p:tgtEl>
                                          <p:spTgt spid="71723"/>
                                        </p:tgtEl>
                                        <p:attrNameLst>
                                          <p:attrName>ppt_w</p:attrName>
                                        </p:attrNameLst>
                                      </p:cBhvr>
                                      <p:tavLst>
                                        <p:tav tm="0">
                                          <p:val>
                                            <p:strVal val="(6*min(max(#ppt_w*#ppt_h,.3),1)-7.4)/-.7*#ppt_w"/>
                                          </p:val>
                                        </p:tav>
                                        <p:tav tm="100000">
                                          <p:val>
                                            <p:strVal val="#ppt_w"/>
                                          </p:val>
                                        </p:tav>
                                      </p:tavLst>
                                    </p:anim>
                                    <p:anim calcmode="lin" valueType="num">
                                      <p:cBhvr>
                                        <p:cTn id="242" dur="150" fill="hold"/>
                                        <p:tgtEl>
                                          <p:spTgt spid="71723"/>
                                        </p:tgtEl>
                                        <p:attrNameLst>
                                          <p:attrName>ppt_h</p:attrName>
                                        </p:attrNameLst>
                                      </p:cBhvr>
                                      <p:tavLst>
                                        <p:tav tm="0">
                                          <p:val>
                                            <p:strVal val="(6*min(max(#ppt_w*#ppt_h,.3),1)-7.4)/-.7*#ppt_h"/>
                                          </p:val>
                                        </p:tav>
                                        <p:tav tm="100000">
                                          <p:val>
                                            <p:strVal val="#ppt_h"/>
                                          </p:val>
                                        </p:tav>
                                      </p:tavLst>
                                    </p:anim>
                                    <p:anim calcmode="lin" valueType="num">
                                      <p:cBhvr>
                                        <p:cTn id="243" dur="150" fill="hold"/>
                                        <p:tgtEl>
                                          <p:spTgt spid="71723"/>
                                        </p:tgtEl>
                                        <p:attrNameLst>
                                          <p:attrName>ppt_x</p:attrName>
                                        </p:attrNameLst>
                                      </p:cBhvr>
                                      <p:tavLst>
                                        <p:tav tm="0">
                                          <p:val>
                                            <p:fltVal val="0.5"/>
                                          </p:val>
                                        </p:tav>
                                        <p:tav tm="100000">
                                          <p:val>
                                            <p:strVal val="#ppt_x"/>
                                          </p:val>
                                        </p:tav>
                                      </p:tavLst>
                                    </p:anim>
                                    <p:anim calcmode="lin" valueType="num">
                                      <p:cBhvr>
                                        <p:cTn id="244" dur="150" fill="hold"/>
                                        <p:tgtEl>
                                          <p:spTgt spid="71723"/>
                                        </p:tgtEl>
                                        <p:attrNameLst>
                                          <p:attrName>ppt_y</p:attrName>
                                        </p:attrNameLst>
                                      </p:cBhvr>
                                      <p:tavLst>
                                        <p:tav tm="0">
                                          <p:val>
                                            <p:strVal val="1+(6*min(max(#ppt_w*#ppt_h,.3),1)-7.4)/-.7*#ppt_h/2"/>
                                          </p:val>
                                        </p:tav>
                                        <p:tav tm="100000">
                                          <p:val>
                                            <p:strVal val="#ppt_y"/>
                                          </p:val>
                                        </p:tav>
                                      </p:tavLst>
                                    </p:anim>
                                  </p:childTnLst>
                                </p:cTn>
                              </p:par>
                            </p:childTnLst>
                          </p:cTn>
                        </p:par>
                        <p:par>
                          <p:cTn id="245" fill="hold">
                            <p:stCondLst>
                              <p:cond delay="6900"/>
                            </p:stCondLst>
                            <p:childTnLst>
                              <p:par>
                                <p:cTn id="246" presetID="23" presetClass="entr" presetSubtype="36" fill="hold" grpId="0" nodeType="afterEffect">
                                  <p:stCondLst>
                                    <p:cond delay="0"/>
                                  </p:stCondLst>
                                  <p:childTnLst>
                                    <p:set>
                                      <p:cBhvr>
                                        <p:cTn id="247" dur="1" fill="hold">
                                          <p:stCondLst>
                                            <p:cond delay="0"/>
                                          </p:stCondLst>
                                        </p:cTn>
                                        <p:tgtEl>
                                          <p:spTgt spid="71724"/>
                                        </p:tgtEl>
                                        <p:attrNameLst>
                                          <p:attrName>style.visibility</p:attrName>
                                        </p:attrNameLst>
                                      </p:cBhvr>
                                      <p:to>
                                        <p:strVal val="visible"/>
                                      </p:to>
                                    </p:set>
                                    <p:anim calcmode="lin" valueType="num">
                                      <p:cBhvr>
                                        <p:cTn id="248" dur="150" fill="hold"/>
                                        <p:tgtEl>
                                          <p:spTgt spid="71724"/>
                                        </p:tgtEl>
                                        <p:attrNameLst>
                                          <p:attrName>ppt_w</p:attrName>
                                        </p:attrNameLst>
                                      </p:cBhvr>
                                      <p:tavLst>
                                        <p:tav tm="0">
                                          <p:val>
                                            <p:strVal val="(6*min(max(#ppt_w*#ppt_h,.3),1)-7.4)/-.7*#ppt_w"/>
                                          </p:val>
                                        </p:tav>
                                        <p:tav tm="100000">
                                          <p:val>
                                            <p:strVal val="#ppt_w"/>
                                          </p:val>
                                        </p:tav>
                                      </p:tavLst>
                                    </p:anim>
                                    <p:anim calcmode="lin" valueType="num">
                                      <p:cBhvr>
                                        <p:cTn id="249" dur="150" fill="hold"/>
                                        <p:tgtEl>
                                          <p:spTgt spid="71724"/>
                                        </p:tgtEl>
                                        <p:attrNameLst>
                                          <p:attrName>ppt_h</p:attrName>
                                        </p:attrNameLst>
                                      </p:cBhvr>
                                      <p:tavLst>
                                        <p:tav tm="0">
                                          <p:val>
                                            <p:strVal val="(6*min(max(#ppt_w*#ppt_h,.3),1)-7.4)/-.7*#ppt_h"/>
                                          </p:val>
                                        </p:tav>
                                        <p:tav tm="100000">
                                          <p:val>
                                            <p:strVal val="#ppt_h"/>
                                          </p:val>
                                        </p:tav>
                                      </p:tavLst>
                                    </p:anim>
                                    <p:anim calcmode="lin" valueType="num">
                                      <p:cBhvr>
                                        <p:cTn id="250" dur="150" fill="hold"/>
                                        <p:tgtEl>
                                          <p:spTgt spid="71724"/>
                                        </p:tgtEl>
                                        <p:attrNameLst>
                                          <p:attrName>ppt_x</p:attrName>
                                        </p:attrNameLst>
                                      </p:cBhvr>
                                      <p:tavLst>
                                        <p:tav tm="0">
                                          <p:val>
                                            <p:fltVal val="0.5"/>
                                          </p:val>
                                        </p:tav>
                                        <p:tav tm="100000">
                                          <p:val>
                                            <p:strVal val="#ppt_x"/>
                                          </p:val>
                                        </p:tav>
                                      </p:tavLst>
                                    </p:anim>
                                    <p:anim calcmode="lin" valueType="num">
                                      <p:cBhvr>
                                        <p:cTn id="251" dur="150" fill="hold"/>
                                        <p:tgtEl>
                                          <p:spTgt spid="71724"/>
                                        </p:tgtEl>
                                        <p:attrNameLst>
                                          <p:attrName>ppt_y</p:attrName>
                                        </p:attrNameLst>
                                      </p:cBhvr>
                                      <p:tavLst>
                                        <p:tav tm="0">
                                          <p:val>
                                            <p:strVal val="1+(6*min(max(#ppt_w*#ppt_h,.3),1)-7.4)/-.7*#ppt_h/2"/>
                                          </p:val>
                                        </p:tav>
                                        <p:tav tm="100000">
                                          <p:val>
                                            <p:strVal val="#ppt_y"/>
                                          </p:val>
                                        </p:tav>
                                      </p:tavLst>
                                    </p:anim>
                                  </p:childTnLst>
                                </p:cTn>
                              </p:par>
                            </p:childTnLst>
                          </p:cTn>
                        </p:par>
                        <p:par>
                          <p:cTn id="252" fill="hold">
                            <p:stCondLst>
                              <p:cond delay="7050"/>
                            </p:stCondLst>
                            <p:childTnLst>
                              <p:par>
                                <p:cTn id="253" presetID="23" presetClass="entr" presetSubtype="36" fill="hold" grpId="0" nodeType="afterEffect">
                                  <p:stCondLst>
                                    <p:cond delay="0"/>
                                  </p:stCondLst>
                                  <p:childTnLst>
                                    <p:set>
                                      <p:cBhvr>
                                        <p:cTn id="254" dur="1" fill="hold">
                                          <p:stCondLst>
                                            <p:cond delay="0"/>
                                          </p:stCondLst>
                                        </p:cTn>
                                        <p:tgtEl>
                                          <p:spTgt spid="71725"/>
                                        </p:tgtEl>
                                        <p:attrNameLst>
                                          <p:attrName>style.visibility</p:attrName>
                                        </p:attrNameLst>
                                      </p:cBhvr>
                                      <p:to>
                                        <p:strVal val="visible"/>
                                      </p:to>
                                    </p:set>
                                    <p:anim calcmode="lin" valueType="num">
                                      <p:cBhvr>
                                        <p:cTn id="255" dur="150" fill="hold"/>
                                        <p:tgtEl>
                                          <p:spTgt spid="71725"/>
                                        </p:tgtEl>
                                        <p:attrNameLst>
                                          <p:attrName>ppt_w</p:attrName>
                                        </p:attrNameLst>
                                      </p:cBhvr>
                                      <p:tavLst>
                                        <p:tav tm="0">
                                          <p:val>
                                            <p:strVal val="(6*min(max(#ppt_w*#ppt_h,.3),1)-7.4)/-.7*#ppt_w"/>
                                          </p:val>
                                        </p:tav>
                                        <p:tav tm="100000">
                                          <p:val>
                                            <p:strVal val="#ppt_w"/>
                                          </p:val>
                                        </p:tav>
                                      </p:tavLst>
                                    </p:anim>
                                    <p:anim calcmode="lin" valueType="num">
                                      <p:cBhvr>
                                        <p:cTn id="256" dur="150" fill="hold"/>
                                        <p:tgtEl>
                                          <p:spTgt spid="71725"/>
                                        </p:tgtEl>
                                        <p:attrNameLst>
                                          <p:attrName>ppt_h</p:attrName>
                                        </p:attrNameLst>
                                      </p:cBhvr>
                                      <p:tavLst>
                                        <p:tav tm="0">
                                          <p:val>
                                            <p:strVal val="(6*min(max(#ppt_w*#ppt_h,.3),1)-7.4)/-.7*#ppt_h"/>
                                          </p:val>
                                        </p:tav>
                                        <p:tav tm="100000">
                                          <p:val>
                                            <p:strVal val="#ppt_h"/>
                                          </p:val>
                                        </p:tav>
                                      </p:tavLst>
                                    </p:anim>
                                    <p:anim calcmode="lin" valueType="num">
                                      <p:cBhvr>
                                        <p:cTn id="257" dur="150" fill="hold"/>
                                        <p:tgtEl>
                                          <p:spTgt spid="71725"/>
                                        </p:tgtEl>
                                        <p:attrNameLst>
                                          <p:attrName>ppt_x</p:attrName>
                                        </p:attrNameLst>
                                      </p:cBhvr>
                                      <p:tavLst>
                                        <p:tav tm="0">
                                          <p:val>
                                            <p:fltVal val="0.5"/>
                                          </p:val>
                                        </p:tav>
                                        <p:tav tm="100000">
                                          <p:val>
                                            <p:strVal val="#ppt_x"/>
                                          </p:val>
                                        </p:tav>
                                      </p:tavLst>
                                    </p:anim>
                                    <p:anim calcmode="lin" valueType="num">
                                      <p:cBhvr>
                                        <p:cTn id="258" dur="150" fill="hold"/>
                                        <p:tgtEl>
                                          <p:spTgt spid="71725"/>
                                        </p:tgtEl>
                                        <p:attrNameLst>
                                          <p:attrName>ppt_y</p:attrName>
                                        </p:attrNameLst>
                                      </p:cBhvr>
                                      <p:tavLst>
                                        <p:tav tm="0">
                                          <p:val>
                                            <p:strVal val="1+(6*min(max(#ppt_w*#ppt_h,.3),1)-7.4)/-.7*#ppt_h/2"/>
                                          </p:val>
                                        </p:tav>
                                        <p:tav tm="100000">
                                          <p:val>
                                            <p:strVal val="#ppt_y"/>
                                          </p:val>
                                        </p:tav>
                                      </p:tavLst>
                                    </p:anim>
                                  </p:childTnLst>
                                </p:cTn>
                              </p:par>
                            </p:childTnLst>
                          </p:cTn>
                        </p:par>
                        <p:par>
                          <p:cTn id="259" fill="hold">
                            <p:stCondLst>
                              <p:cond delay="7200"/>
                            </p:stCondLst>
                            <p:childTnLst>
                              <p:par>
                                <p:cTn id="260" presetID="23" presetClass="entr" presetSubtype="36" fill="hold" grpId="0" nodeType="afterEffect">
                                  <p:stCondLst>
                                    <p:cond delay="0"/>
                                  </p:stCondLst>
                                  <p:childTnLst>
                                    <p:set>
                                      <p:cBhvr>
                                        <p:cTn id="261" dur="1" fill="hold">
                                          <p:stCondLst>
                                            <p:cond delay="0"/>
                                          </p:stCondLst>
                                        </p:cTn>
                                        <p:tgtEl>
                                          <p:spTgt spid="71726"/>
                                        </p:tgtEl>
                                        <p:attrNameLst>
                                          <p:attrName>style.visibility</p:attrName>
                                        </p:attrNameLst>
                                      </p:cBhvr>
                                      <p:to>
                                        <p:strVal val="visible"/>
                                      </p:to>
                                    </p:set>
                                    <p:anim calcmode="lin" valueType="num">
                                      <p:cBhvr>
                                        <p:cTn id="262" dur="150" fill="hold"/>
                                        <p:tgtEl>
                                          <p:spTgt spid="71726"/>
                                        </p:tgtEl>
                                        <p:attrNameLst>
                                          <p:attrName>ppt_w</p:attrName>
                                        </p:attrNameLst>
                                      </p:cBhvr>
                                      <p:tavLst>
                                        <p:tav tm="0">
                                          <p:val>
                                            <p:strVal val="(6*min(max(#ppt_w*#ppt_h,.3),1)-7.4)/-.7*#ppt_w"/>
                                          </p:val>
                                        </p:tav>
                                        <p:tav tm="100000">
                                          <p:val>
                                            <p:strVal val="#ppt_w"/>
                                          </p:val>
                                        </p:tav>
                                      </p:tavLst>
                                    </p:anim>
                                    <p:anim calcmode="lin" valueType="num">
                                      <p:cBhvr>
                                        <p:cTn id="263" dur="150" fill="hold"/>
                                        <p:tgtEl>
                                          <p:spTgt spid="71726"/>
                                        </p:tgtEl>
                                        <p:attrNameLst>
                                          <p:attrName>ppt_h</p:attrName>
                                        </p:attrNameLst>
                                      </p:cBhvr>
                                      <p:tavLst>
                                        <p:tav tm="0">
                                          <p:val>
                                            <p:strVal val="(6*min(max(#ppt_w*#ppt_h,.3),1)-7.4)/-.7*#ppt_h"/>
                                          </p:val>
                                        </p:tav>
                                        <p:tav tm="100000">
                                          <p:val>
                                            <p:strVal val="#ppt_h"/>
                                          </p:val>
                                        </p:tav>
                                      </p:tavLst>
                                    </p:anim>
                                    <p:anim calcmode="lin" valueType="num">
                                      <p:cBhvr>
                                        <p:cTn id="264" dur="150" fill="hold"/>
                                        <p:tgtEl>
                                          <p:spTgt spid="71726"/>
                                        </p:tgtEl>
                                        <p:attrNameLst>
                                          <p:attrName>ppt_x</p:attrName>
                                        </p:attrNameLst>
                                      </p:cBhvr>
                                      <p:tavLst>
                                        <p:tav tm="0">
                                          <p:val>
                                            <p:fltVal val="0.5"/>
                                          </p:val>
                                        </p:tav>
                                        <p:tav tm="100000">
                                          <p:val>
                                            <p:strVal val="#ppt_x"/>
                                          </p:val>
                                        </p:tav>
                                      </p:tavLst>
                                    </p:anim>
                                    <p:anim calcmode="lin" valueType="num">
                                      <p:cBhvr>
                                        <p:cTn id="265" dur="150" fill="hold"/>
                                        <p:tgtEl>
                                          <p:spTgt spid="71726"/>
                                        </p:tgtEl>
                                        <p:attrNameLst>
                                          <p:attrName>ppt_y</p:attrName>
                                        </p:attrNameLst>
                                      </p:cBhvr>
                                      <p:tavLst>
                                        <p:tav tm="0">
                                          <p:val>
                                            <p:strVal val="1+(6*min(max(#ppt_w*#ppt_h,.3),1)-7.4)/-.7*#ppt_h/2"/>
                                          </p:val>
                                        </p:tav>
                                        <p:tav tm="100000">
                                          <p:val>
                                            <p:strVal val="#ppt_y"/>
                                          </p:val>
                                        </p:tav>
                                      </p:tavLst>
                                    </p:anim>
                                  </p:childTnLst>
                                </p:cTn>
                              </p:par>
                            </p:childTnLst>
                          </p:cTn>
                        </p:par>
                        <p:par>
                          <p:cTn id="266" fill="hold">
                            <p:stCondLst>
                              <p:cond delay="7350"/>
                            </p:stCondLst>
                            <p:childTnLst>
                              <p:par>
                                <p:cTn id="267" presetID="23" presetClass="entr" presetSubtype="36" fill="hold" grpId="0" nodeType="afterEffect">
                                  <p:stCondLst>
                                    <p:cond delay="0"/>
                                  </p:stCondLst>
                                  <p:childTnLst>
                                    <p:set>
                                      <p:cBhvr>
                                        <p:cTn id="268" dur="1" fill="hold">
                                          <p:stCondLst>
                                            <p:cond delay="0"/>
                                          </p:stCondLst>
                                        </p:cTn>
                                        <p:tgtEl>
                                          <p:spTgt spid="71727"/>
                                        </p:tgtEl>
                                        <p:attrNameLst>
                                          <p:attrName>style.visibility</p:attrName>
                                        </p:attrNameLst>
                                      </p:cBhvr>
                                      <p:to>
                                        <p:strVal val="visible"/>
                                      </p:to>
                                    </p:set>
                                    <p:anim calcmode="lin" valueType="num">
                                      <p:cBhvr>
                                        <p:cTn id="269" dur="150" fill="hold"/>
                                        <p:tgtEl>
                                          <p:spTgt spid="71727"/>
                                        </p:tgtEl>
                                        <p:attrNameLst>
                                          <p:attrName>ppt_w</p:attrName>
                                        </p:attrNameLst>
                                      </p:cBhvr>
                                      <p:tavLst>
                                        <p:tav tm="0">
                                          <p:val>
                                            <p:strVal val="(6*min(max(#ppt_w*#ppt_h,.3),1)-7.4)/-.7*#ppt_w"/>
                                          </p:val>
                                        </p:tav>
                                        <p:tav tm="100000">
                                          <p:val>
                                            <p:strVal val="#ppt_w"/>
                                          </p:val>
                                        </p:tav>
                                      </p:tavLst>
                                    </p:anim>
                                    <p:anim calcmode="lin" valueType="num">
                                      <p:cBhvr>
                                        <p:cTn id="270" dur="150" fill="hold"/>
                                        <p:tgtEl>
                                          <p:spTgt spid="71727"/>
                                        </p:tgtEl>
                                        <p:attrNameLst>
                                          <p:attrName>ppt_h</p:attrName>
                                        </p:attrNameLst>
                                      </p:cBhvr>
                                      <p:tavLst>
                                        <p:tav tm="0">
                                          <p:val>
                                            <p:strVal val="(6*min(max(#ppt_w*#ppt_h,.3),1)-7.4)/-.7*#ppt_h"/>
                                          </p:val>
                                        </p:tav>
                                        <p:tav tm="100000">
                                          <p:val>
                                            <p:strVal val="#ppt_h"/>
                                          </p:val>
                                        </p:tav>
                                      </p:tavLst>
                                    </p:anim>
                                    <p:anim calcmode="lin" valueType="num">
                                      <p:cBhvr>
                                        <p:cTn id="271" dur="150" fill="hold"/>
                                        <p:tgtEl>
                                          <p:spTgt spid="71727"/>
                                        </p:tgtEl>
                                        <p:attrNameLst>
                                          <p:attrName>ppt_x</p:attrName>
                                        </p:attrNameLst>
                                      </p:cBhvr>
                                      <p:tavLst>
                                        <p:tav tm="0">
                                          <p:val>
                                            <p:fltVal val="0.5"/>
                                          </p:val>
                                        </p:tav>
                                        <p:tav tm="100000">
                                          <p:val>
                                            <p:strVal val="#ppt_x"/>
                                          </p:val>
                                        </p:tav>
                                      </p:tavLst>
                                    </p:anim>
                                    <p:anim calcmode="lin" valueType="num">
                                      <p:cBhvr>
                                        <p:cTn id="272" dur="150" fill="hold"/>
                                        <p:tgtEl>
                                          <p:spTgt spid="71727"/>
                                        </p:tgtEl>
                                        <p:attrNameLst>
                                          <p:attrName>ppt_y</p:attrName>
                                        </p:attrNameLst>
                                      </p:cBhvr>
                                      <p:tavLst>
                                        <p:tav tm="0">
                                          <p:val>
                                            <p:strVal val="1+(6*min(max(#ppt_w*#ppt_h,.3),1)-7.4)/-.7*#ppt_h/2"/>
                                          </p:val>
                                        </p:tav>
                                        <p:tav tm="100000">
                                          <p:val>
                                            <p:strVal val="#ppt_y"/>
                                          </p:val>
                                        </p:tav>
                                      </p:tavLst>
                                    </p:anim>
                                  </p:childTnLst>
                                </p:cTn>
                              </p:par>
                            </p:childTnLst>
                          </p:cTn>
                        </p:par>
                        <p:par>
                          <p:cTn id="273" fill="hold">
                            <p:stCondLst>
                              <p:cond delay="7500"/>
                            </p:stCondLst>
                            <p:childTnLst>
                              <p:par>
                                <p:cTn id="274" presetID="23" presetClass="entr" presetSubtype="36" fill="hold" grpId="0" nodeType="afterEffect">
                                  <p:stCondLst>
                                    <p:cond delay="0"/>
                                  </p:stCondLst>
                                  <p:childTnLst>
                                    <p:set>
                                      <p:cBhvr>
                                        <p:cTn id="275" dur="1" fill="hold">
                                          <p:stCondLst>
                                            <p:cond delay="0"/>
                                          </p:stCondLst>
                                        </p:cTn>
                                        <p:tgtEl>
                                          <p:spTgt spid="71754"/>
                                        </p:tgtEl>
                                        <p:attrNameLst>
                                          <p:attrName>style.visibility</p:attrName>
                                        </p:attrNameLst>
                                      </p:cBhvr>
                                      <p:to>
                                        <p:strVal val="visible"/>
                                      </p:to>
                                    </p:set>
                                    <p:anim calcmode="lin" valueType="num">
                                      <p:cBhvr>
                                        <p:cTn id="276" dur="150" fill="hold"/>
                                        <p:tgtEl>
                                          <p:spTgt spid="71754"/>
                                        </p:tgtEl>
                                        <p:attrNameLst>
                                          <p:attrName>ppt_w</p:attrName>
                                        </p:attrNameLst>
                                      </p:cBhvr>
                                      <p:tavLst>
                                        <p:tav tm="0">
                                          <p:val>
                                            <p:strVal val="(6*min(max(#ppt_w*#ppt_h,.3),1)-7.4)/-.7*#ppt_w"/>
                                          </p:val>
                                        </p:tav>
                                        <p:tav tm="100000">
                                          <p:val>
                                            <p:strVal val="#ppt_w"/>
                                          </p:val>
                                        </p:tav>
                                      </p:tavLst>
                                    </p:anim>
                                    <p:anim calcmode="lin" valueType="num">
                                      <p:cBhvr>
                                        <p:cTn id="277" dur="150" fill="hold"/>
                                        <p:tgtEl>
                                          <p:spTgt spid="71754"/>
                                        </p:tgtEl>
                                        <p:attrNameLst>
                                          <p:attrName>ppt_h</p:attrName>
                                        </p:attrNameLst>
                                      </p:cBhvr>
                                      <p:tavLst>
                                        <p:tav tm="0">
                                          <p:val>
                                            <p:strVal val="(6*min(max(#ppt_w*#ppt_h,.3),1)-7.4)/-.7*#ppt_h"/>
                                          </p:val>
                                        </p:tav>
                                        <p:tav tm="100000">
                                          <p:val>
                                            <p:strVal val="#ppt_h"/>
                                          </p:val>
                                        </p:tav>
                                      </p:tavLst>
                                    </p:anim>
                                    <p:anim calcmode="lin" valueType="num">
                                      <p:cBhvr>
                                        <p:cTn id="278" dur="150" fill="hold"/>
                                        <p:tgtEl>
                                          <p:spTgt spid="71754"/>
                                        </p:tgtEl>
                                        <p:attrNameLst>
                                          <p:attrName>ppt_x</p:attrName>
                                        </p:attrNameLst>
                                      </p:cBhvr>
                                      <p:tavLst>
                                        <p:tav tm="0">
                                          <p:val>
                                            <p:fltVal val="0.5"/>
                                          </p:val>
                                        </p:tav>
                                        <p:tav tm="100000">
                                          <p:val>
                                            <p:strVal val="#ppt_x"/>
                                          </p:val>
                                        </p:tav>
                                      </p:tavLst>
                                    </p:anim>
                                    <p:anim calcmode="lin" valueType="num">
                                      <p:cBhvr>
                                        <p:cTn id="279" dur="150" fill="hold"/>
                                        <p:tgtEl>
                                          <p:spTgt spid="71754"/>
                                        </p:tgtEl>
                                        <p:attrNameLst>
                                          <p:attrName>ppt_y</p:attrName>
                                        </p:attrNameLst>
                                      </p:cBhvr>
                                      <p:tavLst>
                                        <p:tav tm="0">
                                          <p:val>
                                            <p:strVal val="1+(6*min(max(#ppt_w*#ppt_h,.3),1)-7.4)/-.7*#ppt_h/2"/>
                                          </p:val>
                                        </p:tav>
                                        <p:tav tm="100000">
                                          <p:val>
                                            <p:strVal val="#ppt_y"/>
                                          </p:val>
                                        </p:tav>
                                      </p:tavLst>
                                    </p:anim>
                                  </p:childTnLst>
                                </p:cTn>
                              </p:par>
                            </p:childTnLst>
                          </p:cTn>
                        </p:par>
                        <p:par>
                          <p:cTn id="280" fill="hold">
                            <p:stCondLst>
                              <p:cond delay="7650"/>
                            </p:stCondLst>
                            <p:childTnLst>
                              <p:par>
                                <p:cTn id="281" presetID="23" presetClass="entr" presetSubtype="36" fill="hold" grpId="0" nodeType="afterEffect">
                                  <p:stCondLst>
                                    <p:cond delay="0"/>
                                  </p:stCondLst>
                                  <p:childTnLst>
                                    <p:set>
                                      <p:cBhvr>
                                        <p:cTn id="282" dur="1" fill="hold">
                                          <p:stCondLst>
                                            <p:cond delay="0"/>
                                          </p:stCondLst>
                                        </p:cTn>
                                        <p:tgtEl>
                                          <p:spTgt spid="71757"/>
                                        </p:tgtEl>
                                        <p:attrNameLst>
                                          <p:attrName>style.visibility</p:attrName>
                                        </p:attrNameLst>
                                      </p:cBhvr>
                                      <p:to>
                                        <p:strVal val="visible"/>
                                      </p:to>
                                    </p:set>
                                    <p:anim calcmode="lin" valueType="num">
                                      <p:cBhvr>
                                        <p:cTn id="283" dur="150" fill="hold"/>
                                        <p:tgtEl>
                                          <p:spTgt spid="71757"/>
                                        </p:tgtEl>
                                        <p:attrNameLst>
                                          <p:attrName>ppt_w</p:attrName>
                                        </p:attrNameLst>
                                      </p:cBhvr>
                                      <p:tavLst>
                                        <p:tav tm="0">
                                          <p:val>
                                            <p:strVal val="(6*min(max(#ppt_w*#ppt_h,.3),1)-7.4)/-.7*#ppt_w"/>
                                          </p:val>
                                        </p:tav>
                                        <p:tav tm="100000">
                                          <p:val>
                                            <p:strVal val="#ppt_w"/>
                                          </p:val>
                                        </p:tav>
                                      </p:tavLst>
                                    </p:anim>
                                    <p:anim calcmode="lin" valueType="num">
                                      <p:cBhvr>
                                        <p:cTn id="284" dur="150" fill="hold"/>
                                        <p:tgtEl>
                                          <p:spTgt spid="71757"/>
                                        </p:tgtEl>
                                        <p:attrNameLst>
                                          <p:attrName>ppt_h</p:attrName>
                                        </p:attrNameLst>
                                      </p:cBhvr>
                                      <p:tavLst>
                                        <p:tav tm="0">
                                          <p:val>
                                            <p:strVal val="(6*min(max(#ppt_w*#ppt_h,.3),1)-7.4)/-.7*#ppt_h"/>
                                          </p:val>
                                        </p:tav>
                                        <p:tav tm="100000">
                                          <p:val>
                                            <p:strVal val="#ppt_h"/>
                                          </p:val>
                                        </p:tav>
                                      </p:tavLst>
                                    </p:anim>
                                    <p:anim calcmode="lin" valueType="num">
                                      <p:cBhvr>
                                        <p:cTn id="285" dur="150" fill="hold"/>
                                        <p:tgtEl>
                                          <p:spTgt spid="71757"/>
                                        </p:tgtEl>
                                        <p:attrNameLst>
                                          <p:attrName>ppt_x</p:attrName>
                                        </p:attrNameLst>
                                      </p:cBhvr>
                                      <p:tavLst>
                                        <p:tav tm="0">
                                          <p:val>
                                            <p:fltVal val="0.5"/>
                                          </p:val>
                                        </p:tav>
                                        <p:tav tm="100000">
                                          <p:val>
                                            <p:strVal val="#ppt_x"/>
                                          </p:val>
                                        </p:tav>
                                      </p:tavLst>
                                    </p:anim>
                                    <p:anim calcmode="lin" valueType="num">
                                      <p:cBhvr>
                                        <p:cTn id="286" dur="150" fill="hold"/>
                                        <p:tgtEl>
                                          <p:spTgt spid="71757"/>
                                        </p:tgtEl>
                                        <p:attrNameLst>
                                          <p:attrName>ppt_y</p:attrName>
                                        </p:attrNameLst>
                                      </p:cBhvr>
                                      <p:tavLst>
                                        <p:tav tm="0">
                                          <p:val>
                                            <p:strVal val="1+(6*min(max(#ppt_w*#ppt_h,.3),1)-7.4)/-.7*#ppt_h/2"/>
                                          </p:val>
                                        </p:tav>
                                        <p:tav tm="100000">
                                          <p:val>
                                            <p:strVal val="#ppt_y"/>
                                          </p:val>
                                        </p:tav>
                                      </p:tavLst>
                                    </p:anim>
                                  </p:childTnLst>
                                </p:cTn>
                              </p:par>
                            </p:childTnLst>
                          </p:cTn>
                        </p:par>
                        <p:par>
                          <p:cTn id="287" fill="hold">
                            <p:stCondLst>
                              <p:cond delay="7800"/>
                            </p:stCondLst>
                            <p:childTnLst>
                              <p:par>
                                <p:cTn id="288" presetID="23" presetClass="entr" presetSubtype="36" fill="hold" grpId="0" nodeType="afterEffect">
                                  <p:stCondLst>
                                    <p:cond delay="0"/>
                                  </p:stCondLst>
                                  <p:childTnLst>
                                    <p:set>
                                      <p:cBhvr>
                                        <p:cTn id="289" dur="1" fill="hold">
                                          <p:stCondLst>
                                            <p:cond delay="0"/>
                                          </p:stCondLst>
                                        </p:cTn>
                                        <p:tgtEl>
                                          <p:spTgt spid="71760"/>
                                        </p:tgtEl>
                                        <p:attrNameLst>
                                          <p:attrName>style.visibility</p:attrName>
                                        </p:attrNameLst>
                                      </p:cBhvr>
                                      <p:to>
                                        <p:strVal val="visible"/>
                                      </p:to>
                                    </p:set>
                                    <p:anim calcmode="lin" valueType="num">
                                      <p:cBhvr>
                                        <p:cTn id="290" dur="150" fill="hold"/>
                                        <p:tgtEl>
                                          <p:spTgt spid="71760"/>
                                        </p:tgtEl>
                                        <p:attrNameLst>
                                          <p:attrName>ppt_w</p:attrName>
                                        </p:attrNameLst>
                                      </p:cBhvr>
                                      <p:tavLst>
                                        <p:tav tm="0">
                                          <p:val>
                                            <p:strVal val="(6*min(max(#ppt_w*#ppt_h,.3),1)-7.4)/-.7*#ppt_w"/>
                                          </p:val>
                                        </p:tav>
                                        <p:tav tm="100000">
                                          <p:val>
                                            <p:strVal val="#ppt_w"/>
                                          </p:val>
                                        </p:tav>
                                      </p:tavLst>
                                    </p:anim>
                                    <p:anim calcmode="lin" valueType="num">
                                      <p:cBhvr>
                                        <p:cTn id="291" dur="150" fill="hold"/>
                                        <p:tgtEl>
                                          <p:spTgt spid="71760"/>
                                        </p:tgtEl>
                                        <p:attrNameLst>
                                          <p:attrName>ppt_h</p:attrName>
                                        </p:attrNameLst>
                                      </p:cBhvr>
                                      <p:tavLst>
                                        <p:tav tm="0">
                                          <p:val>
                                            <p:strVal val="(6*min(max(#ppt_w*#ppt_h,.3),1)-7.4)/-.7*#ppt_h"/>
                                          </p:val>
                                        </p:tav>
                                        <p:tav tm="100000">
                                          <p:val>
                                            <p:strVal val="#ppt_h"/>
                                          </p:val>
                                        </p:tav>
                                      </p:tavLst>
                                    </p:anim>
                                    <p:anim calcmode="lin" valueType="num">
                                      <p:cBhvr>
                                        <p:cTn id="292" dur="150" fill="hold"/>
                                        <p:tgtEl>
                                          <p:spTgt spid="71760"/>
                                        </p:tgtEl>
                                        <p:attrNameLst>
                                          <p:attrName>ppt_x</p:attrName>
                                        </p:attrNameLst>
                                      </p:cBhvr>
                                      <p:tavLst>
                                        <p:tav tm="0">
                                          <p:val>
                                            <p:fltVal val="0.5"/>
                                          </p:val>
                                        </p:tav>
                                        <p:tav tm="100000">
                                          <p:val>
                                            <p:strVal val="#ppt_x"/>
                                          </p:val>
                                        </p:tav>
                                      </p:tavLst>
                                    </p:anim>
                                    <p:anim calcmode="lin" valueType="num">
                                      <p:cBhvr>
                                        <p:cTn id="293" dur="150" fill="hold"/>
                                        <p:tgtEl>
                                          <p:spTgt spid="71760"/>
                                        </p:tgtEl>
                                        <p:attrNameLst>
                                          <p:attrName>ppt_y</p:attrName>
                                        </p:attrNameLst>
                                      </p:cBhvr>
                                      <p:tavLst>
                                        <p:tav tm="0">
                                          <p:val>
                                            <p:strVal val="1+(6*min(max(#ppt_w*#ppt_h,.3),1)-7.4)/-.7*#ppt_h/2"/>
                                          </p:val>
                                        </p:tav>
                                        <p:tav tm="100000">
                                          <p:val>
                                            <p:strVal val="#ppt_y"/>
                                          </p:val>
                                        </p:tav>
                                      </p:tavLst>
                                    </p:anim>
                                  </p:childTnLst>
                                </p:cTn>
                              </p:par>
                            </p:childTnLst>
                          </p:cTn>
                        </p:par>
                        <p:par>
                          <p:cTn id="294" fill="hold">
                            <p:stCondLst>
                              <p:cond delay="7950"/>
                            </p:stCondLst>
                            <p:childTnLst>
                              <p:par>
                                <p:cTn id="295" presetID="53" presetClass="entr" presetSubtype="16" fill="hold" grpId="0" nodeType="afterEffect">
                                  <p:stCondLst>
                                    <p:cond delay="0"/>
                                  </p:stCondLst>
                                  <p:childTnLst>
                                    <p:set>
                                      <p:cBhvr>
                                        <p:cTn id="296" dur="1" fill="hold">
                                          <p:stCondLst>
                                            <p:cond delay="0"/>
                                          </p:stCondLst>
                                        </p:cTn>
                                        <p:tgtEl>
                                          <p:spTgt spid="71746"/>
                                        </p:tgtEl>
                                        <p:attrNameLst>
                                          <p:attrName>style.visibility</p:attrName>
                                        </p:attrNameLst>
                                      </p:cBhvr>
                                      <p:to>
                                        <p:strVal val="visible"/>
                                      </p:to>
                                    </p:set>
                                    <p:anim calcmode="lin" valueType="num">
                                      <p:cBhvr>
                                        <p:cTn id="297" dur="500" fill="hold"/>
                                        <p:tgtEl>
                                          <p:spTgt spid="71746"/>
                                        </p:tgtEl>
                                        <p:attrNameLst>
                                          <p:attrName>ppt_w</p:attrName>
                                        </p:attrNameLst>
                                      </p:cBhvr>
                                      <p:tavLst>
                                        <p:tav tm="0">
                                          <p:val>
                                            <p:fltVal val="0"/>
                                          </p:val>
                                        </p:tav>
                                        <p:tav tm="100000">
                                          <p:val>
                                            <p:strVal val="#ppt_w"/>
                                          </p:val>
                                        </p:tav>
                                      </p:tavLst>
                                    </p:anim>
                                    <p:anim calcmode="lin" valueType="num">
                                      <p:cBhvr>
                                        <p:cTn id="298" dur="500" fill="hold"/>
                                        <p:tgtEl>
                                          <p:spTgt spid="71746"/>
                                        </p:tgtEl>
                                        <p:attrNameLst>
                                          <p:attrName>ppt_h</p:attrName>
                                        </p:attrNameLst>
                                      </p:cBhvr>
                                      <p:tavLst>
                                        <p:tav tm="0">
                                          <p:val>
                                            <p:fltVal val="0"/>
                                          </p:val>
                                        </p:tav>
                                        <p:tav tm="100000">
                                          <p:val>
                                            <p:strVal val="#ppt_h"/>
                                          </p:val>
                                        </p:tav>
                                      </p:tavLst>
                                    </p:anim>
                                    <p:animEffect transition="in" filter="fade">
                                      <p:cBhvr>
                                        <p:cTn id="299" dur="500"/>
                                        <p:tgtEl>
                                          <p:spTgt spid="71746"/>
                                        </p:tgtEl>
                                      </p:cBhvr>
                                    </p:animEffect>
                                  </p:childTnLst>
                                </p:cTn>
                              </p:par>
                            </p:childTnLst>
                          </p:cTn>
                        </p:par>
                        <p:par>
                          <p:cTn id="300" fill="hold">
                            <p:stCondLst>
                              <p:cond delay="8450"/>
                            </p:stCondLst>
                            <p:childTnLst>
                              <p:par>
                                <p:cTn id="301" presetID="10" presetClass="entr" presetSubtype="0" fill="hold" grpId="0" nodeType="afterEffect">
                                  <p:stCondLst>
                                    <p:cond delay="0"/>
                                  </p:stCondLst>
                                  <p:childTnLst>
                                    <p:set>
                                      <p:cBhvr>
                                        <p:cTn id="302" dur="1" fill="hold">
                                          <p:stCondLst>
                                            <p:cond delay="0"/>
                                          </p:stCondLst>
                                        </p:cTn>
                                        <p:tgtEl>
                                          <p:spTgt spid="71751"/>
                                        </p:tgtEl>
                                        <p:attrNameLst>
                                          <p:attrName>style.visibility</p:attrName>
                                        </p:attrNameLst>
                                      </p:cBhvr>
                                      <p:to>
                                        <p:strVal val="visible"/>
                                      </p:to>
                                    </p:set>
                                    <p:animEffect transition="in" filter="fade">
                                      <p:cBhvr>
                                        <p:cTn id="303" dur="500"/>
                                        <p:tgtEl>
                                          <p:spTgt spid="71751"/>
                                        </p:tgtEl>
                                      </p:cBhvr>
                                    </p:animEffect>
                                  </p:childTnLst>
                                </p:cTn>
                              </p:par>
                            </p:childTnLst>
                          </p:cTn>
                        </p:par>
                        <p:par>
                          <p:cTn id="304" fill="hold">
                            <p:stCondLst>
                              <p:cond delay="8950"/>
                            </p:stCondLst>
                            <p:childTnLst>
                              <p:par>
                                <p:cTn id="305" presetID="23" presetClass="entr" presetSubtype="36" fill="hold" grpId="0" nodeType="afterEffect">
                                  <p:stCondLst>
                                    <p:cond delay="0"/>
                                  </p:stCondLst>
                                  <p:childTnLst>
                                    <p:set>
                                      <p:cBhvr>
                                        <p:cTn id="306" dur="1" fill="hold">
                                          <p:stCondLst>
                                            <p:cond delay="0"/>
                                          </p:stCondLst>
                                        </p:cTn>
                                        <p:tgtEl>
                                          <p:spTgt spid="71728"/>
                                        </p:tgtEl>
                                        <p:attrNameLst>
                                          <p:attrName>style.visibility</p:attrName>
                                        </p:attrNameLst>
                                      </p:cBhvr>
                                      <p:to>
                                        <p:strVal val="visible"/>
                                      </p:to>
                                    </p:set>
                                    <p:anim calcmode="lin" valueType="num">
                                      <p:cBhvr>
                                        <p:cTn id="307" dur="150" fill="hold"/>
                                        <p:tgtEl>
                                          <p:spTgt spid="71728"/>
                                        </p:tgtEl>
                                        <p:attrNameLst>
                                          <p:attrName>ppt_w</p:attrName>
                                        </p:attrNameLst>
                                      </p:cBhvr>
                                      <p:tavLst>
                                        <p:tav tm="0">
                                          <p:val>
                                            <p:strVal val="(6*min(max(#ppt_w*#ppt_h,.3),1)-7.4)/-.7*#ppt_w"/>
                                          </p:val>
                                        </p:tav>
                                        <p:tav tm="100000">
                                          <p:val>
                                            <p:strVal val="#ppt_w"/>
                                          </p:val>
                                        </p:tav>
                                      </p:tavLst>
                                    </p:anim>
                                    <p:anim calcmode="lin" valueType="num">
                                      <p:cBhvr>
                                        <p:cTn id="308" dur="150" fill="hold"/>
                                        <p:tgtEl>
                                          <p:spTgt spid="71728"/>
                                        </p:tgtEl>
                                        <p:attrNameLst>
                                          <p:attrName>ppt_h</p:attrName>
                                        </p:attrNameLst>
                                      </p:cBhvr>
                                      <p:tavLst>
                                        <p:tav tm="0">
                                          <p:val>
                                            <p:strVal val="(6*min(max(#ppt_w*#ppt_h,.3),1)-7.4)/-.7*#ppt_h"/>
                                          </p:val>
                                        </p:tav>
                                        <p:tav tm="100000">
                                          <p:val>
                                            <p:strVal val="#ppt_h"/>
                                          </p:val>
                                        </p:tav>
                                      </p:tavLst>
                                    </p:anim>
                                    <p:anim calcmode="lin" valueType="num">
                                      <p:cBhvr>
                                        <p:cTn id="309" dur="150" fill="hold"/>
                                        <p:tgtEl>
                                          <p:spTgt spid="71728"/>
                                        </p:tgtEl>
                                        <p:attrNameLst>
                                          <p:attrName>ppt_x</p:attrName>
                                        </p:attrNameLst>
                                      </p:cBhvr>
                                      <p:tavLst>
                                        <p:tav tm="0">
                                          <p:val>
                                            <p:fltVal val="0.5"/>
                                          </p:val>
                                        </p:tav>
                                        <p:tav tm="100000">
                                          <p:val>
                                            <p:strVal val="#ppt_x"/>
                                          </p:val>
                                        </p:tav>
                                      </p:tavLst>
                                    </p:anim>
                                    <p:anim calcmode="lin" valueType="num">
                                      <p:cBhvr>
                                        <p:cTn id="310" dur="150" fill="hold"/>
                                        <p:tgtEl>
                                          <p:spTgt spid="71728"/>
                                        </p:tgtEl>
                                        <p:attrNameLst>
                                          <p:attrName>ppt_y</p:attrName>
                                        </p:attrNameLst>
                                      </p:cBhvr>
                                      <p:tavLst>
                                        <p:tav tm="0">
                                          <p:val>
                                            <p:strVal val="1+(6*min(max(#ppt_w*#ppt_h,.3),1)-7.4)/-.7*#ppt_h/2"/>
                                          </p:val>
                                        </p:tav>
                                        <p:tav tm="100000">
                                          <p:val>
                                            <p:strVal val="#ppt_y"/>
                                          </p:val>
                                        </p:tav>
                                      </p:tavLst>
                                    </p:anim>
                                  </p:childTnLst>
                                </p:cTn>
                              </p:par>
                            </p:childTnLst>
                          </p:cTn>
                        </p:par>
                        <p:par>
                          <p:cTn id="311" fill="hold">
                            <p:stCondLst>
                              <p:cond delay="9100"/>
                            </p:stCondLst>
                            <p:childTnLst>
                              <p:par>
                                <p:cTn id="312" presetID="23" presetClass="entr" presetSubtype="36" fill="hold" grpId="0" nodeType="afterEffect">
                                  <p:stCondLst>
                                    <p:cond delay="0"/>
                                  </p:stCondLst>
                                  <p:childTnLst>
                                    <p:set>
                                      <p:cBhvr>
                                        <p:cTn id="313" dur="1" fill="hold">
                                          <p:stCondLst>
                                            <p:cond delay="0"/>
                                          </p:stCondLst>
                                        </p:cTn>
                                        <p:tgtEl>
                                          <p:spTgt spid="71729"/>
                                        </p:tgtEl>
                                        <p:attrNameLst>
                                          <p:attrName>style.visibility</p:attrName>
                                        </p:attrNameLst>
                                      </p:cBhvr>
                                      <p:to>
                                        <p:strVal val="visible"/>
                                      </p:to>
                                    </p:set>
                                    <p:anim calcmode="lin" valueType="num">
                                      <p:cBhvr>
                                        <p:cTn id="314" dur="150" fill="hold"/>
                                        <p:tgtEl>
                                          <p:spTgt spid="71729"/>
                                        </p:tgtEl>
                                        <p:attrNameLst>
                                          <p:attrName>ppt_w</p:attrName>
                                        </p:attrNameLst>
                                      </p:cBhvr>
                                      <p:tavLst>
                                        <p:tav tm="0">
                                          <p:val>
                                            <p:strVal val="(6*min(max(#ppt_w*#ppt_h,.3),1)-7.4)/-.7*#ppt_w"/>
                                          </p:val>
                                        </p:tav>
                                        <p:tav tm="100000">
                                          <p:val>
                                            <p:strVal val="#ppt_w"/>
                                          </p:val>
                                        </p:tav>
                                      </p:tavLst>
                                    </p:anim>
                                    <p:anim calcmode="lin" valueType="num">
                                      <p:cBhvr>
                                        <p:cTn id="315" dur="150" fill="hold"/>
                                        <p:tgtEl>
                                          <p:spTgt spid="71729"/>
                                        </p:tgtEl>
                                        <p:attrNameLst>
                                          <p:attrName>ppt_h</p:attrName>
                                        </p:attrNameLst>
                                      </p:cBhvr>
                                      <p:tavLst>
                                        <p:tav tm="0">
                                          <p:val>
                                            <p:strVal val="(6*min(max(#ppt_w*#ppt_h,.3),1)-7.4)/-.7*#ppt_h"/>
                                          </p:val>
                                        </p:tav>
                                        <p:tav tm="100000">
                                          <p:val>
                                            <p:strVal val="#ppt_h"/>
                                          </p:val>
                                        </p:tav>
                                      </p:tavLst>
                                    </p:anim>
                                    <p:anim calcmode="lin" valueType="num">
                                      <p:cBhvr>
                                        <p:cTn id="316" dur="150" fill="hold"/>
                                        <p:tgtEl>
                                          <p:spTgt spid="71729"/>
                                        </p:tgtEl>
                                        <p:attrNameLst>
                                          <p:attrName>ppt_x</p:attrName>
                                        </p:attrNameLst>
                                      </p:cBhvr>
                                      <p:tavLst>
                                        <p:tav tm="0">
                                          <p:val>
                                            <p:fltVal val="0.5"/>
                                          </p:val>
                                        </p:tav>
                                        <p:tav tm="100000">
                                          <p:val>
                                            <p:strVal val="#ppt_x"/>
                                          </p:val>
                                        </p:tav>
                                      </p:tavLst>
                                    </p:anim>
                                    <p:anim calcmode="lin" valueType="num">
                                      <p:cBhvr>
                                        <p:cTn id="317" dur="150" fill="hold"/>
                                        <p:tgtEl>
                                          <p:spTgt spid="71729"/>
                                        </p:tgtEl>
                                        <p:attrNameLst>
                                          <p:attrName>ppt_y</p:attrName>
                                        </p:attrNameLst>
                                      </p:cBhvr>
                                      <p:tavLst>
                                        <p:tav tm="0">
                                          <p:val>
                                            <p:strVal val="1+(6*min(max(#ppt_w*#ppt_h,.3),1)-7.4)/-.7*#ppt_h/2"/>
                                          </p:val>
                                        </p:tav>
                                        <p:tav tm="100000">
                                          <p:val>
                                            <p:strVal val="#ppt_y"/>
                                          </p:val>
                                        </p:tav>
                                      </p:tavLst>
                                    </p:anim>
                                  </p:childTnLst>
                                </p:cTn>
                              </p:par>
                            </p:childTnLst>
                          </p:cTn>
                        </p:par>
                        <p:par>
                          <p:cTn id="318" fill="hold">
                            <p:stCondLst>
                              <p:cond delay="9250"/>
                            </p:stCondLst>
                            <p:childTnLst>
                              <p:par>
                                <p:cTn id="319" presetID="23" presetClass="entr" presetSubtype="36" fill="hold" grpId="0" nodeType="afterEffect">
                                  <p:stCondLst>
                                    <p:cond delay="0"/>
                                  </p:stCondLst>
                                  <p:childTnLst>
                                    <p:set>
                                      <p:cBhvr>
                                        <p:cTn id="320" dur="1" fill="hold">
                                          <p:stCondLst>
                                            <p:cond delay="0"/>
                                          </p:stCondLst>
                                        </p:cTn>
                                        <p:tgtEl>
                                          <p:spTgt spid="71730"/>
                                        </p:tgtEl>
                                        <p:attrNameLst>
                                          <p:attrName>style.visibility</p:attrName>
                                        </p:attrNameLst>
                                      </p:cBhvr>
                                      <p:to>
                                        <p:strVal val="visible"/>
                                      </p:to>
                                    </p:set>
                                    <p:anim calcmode="lin" valueType="num">
                                      <p:cBhvr>
                                        <p:cTn id="321" dur="150" fill="hold"/>
                                        <p:tgtEl>
                                          <p:spTgt spid="71730"/>
                                        </p:tgtEl>
                                        <p:attrNameLst>
                                          <p:attrName>ppt_w</p:attrName>
                                        </p:attrNameLst>
                                      </p:cBhvr>
                                      <p:tavLst>
                                        <p:tav tm="0">
                                          <p:val>
                                            <p:strVal val="(6*min(max(#ppt_w*#ppt_h,.3),1)-7.4)/-.7*#ppt_w"/>
                                          </p:val>
                                        </p:tav>
                                        <p:tav tm="100000">
                                          <p:val>
                                            <p:strVal val="#ppt_w"/>
                                          </p:val>
                                        </p:tav>
                                      </p:tavLst>
                                    </p:anim>
                                    <p:anim calcmode="lin" valueType="num">
                                      <p:cBhvr>
                                        <p:cTn id="322" dur="150" fill="hold"/>
                                        <p:tgtEl>
                                          <p:spTgt spid="71730"/>
                                        </p:tgtEl>
                                        <p:attrNameLst>
                                          <p:attrName>ppt_h</p:attrName>
                                        </p:attrNameLst>
                                      </p:cBhvr>
                                      <p:tavLst>
                                        <p:tav tm="0">
                                          <p:val>
                                            <p:strVal val="(6*min(max(#ppt_w*#ppt_h,.3),1)-7.4)/-.7*#ppt_h"/>
                                          </p:val>
                                        </p:tav>
                                        <p:tav tm="100000">
                                          <p:val>
                                            <p:strVal val="#ppt_h"/>
                                          </p:val>
                                        </p:tav>
                                      </p:tavLst>
                                    </p:anim>
                                    <p:anim calcmode="lin" valueType="num">
                                      <p:cBhvr>
                                        <p:cTn id="323" dur="150" fill="hold"/>
                                        <p:tgtEl>
                                          <p:spTgt spid="71730"/>
                                        </p:tgtEl>
                                        <p:attrNameLst>
                                          <p:attrName>ppt_x</p:attrName>
                                        </p:attrNameLst>
                                      </p:cBhvr>
                                      <p:tavLst>
                                        <p:tav tm="0">
                                          <p:val>
                                            <p:fltVal val="0.5"/>
                                          </p:val>
                                        </p:tav>
                                        <p:tav tm="100000">
                                          <p:val>
                                            <p:strVal val="#ppt_x"/>
                                          </p:val>
                                        </p:tav>
                                      </p:tavLst>
                                    </p:anim>
                                    <p:anim calcmode="lin" valueType="num">
                                      <p:cBhvr>
                                        <p:cTn id="324" dur="150" fill="hold"/>
                                        <p:tgtEl>
                                          <p:spTgt spid="71730"/>
                                        </p:tgtEl>
                                        <p:attrNameLst>
                                          <p:attrName>ppt_y</p:attrName>
                                        </p:attrNameLst>
                                      </p:cBhvr>
                                      <p:tavLst>
                                        <p:tav tm="0">
                                          <p:val>
                                            <p:strVal val="1+(6*min(max(#ppt_w*#ppt_h,.3),1)-7.4)/-.7*#ppt_h/2"/>
                                          </p:val>
                                        </p:tav>
                                        <p:tav tm="100000">
                                          <p:val>
                                            <p:strVal val="#ppt_y"/>
                                          </p:val>
                                        </p:tav>
                                      </p:tavLst>
                                    </p:anim>
                                  </p:childTnLst>
                                </p:cTn>
                              </p:par>
                            </p:childTnLst>
                          </p:cTn>
                        </p:par>
                        <p:par>
                          <p:cTn id="325" fill="hold">
                            <p:stCondLst>
                              <p:cond delay="9400"/>
                            </p:stCondLst>
                            <p:childTnLst>
                              <p:par>
                                <p:cTn id="326" presetID="23" presetClass="entr" presetSubtype="36" fill="hold" grpId="0" nodeType="afterEffect">
                                  <p:stCondLst>
                                    <p:cond delay="0"/>
                                  </p:stCondLst>
                                  <p:childTnLst>
                                    <p:set>
                                      <p:cBhvr>
                                        <p:cTn id="327" dur="1" fill="hold">
                                          <p:stCondLst>
                                            <p:cond delay="0"/>
                                          </p:stCondLst>
                                        </p:cTn>
                                        <p:tgtEl>
                                          <p:spTgt spid="71731"/>
                                        </p:tgtEl>
                                        <p:attrNameLst>
                                          <p:attrName>style.visibility</p:attrName>
                                        </p:attrNameLst>
                                      </p:cBhvr>
                                      <p:to>
                                        <p:strVal val="visible"/>
                                      </p:to>
                                    </p:set>
                                    <p:anim calcmode="lin" valueType="num">
                                      <p:cBhvr>
                                        <p:cTn id="328" dur="150" fill="hold"/>
                                        <p:tgtEl>
                                          <p:spTgt spid="71731"/>
                                        </p:tgtEl>
                                        <p:attrNameLst>
                                          <p:attrName>ppt_w</p:attrName>
                                        </p:attrNameLst>
                                      </p:cBhvr>
                                      <p:tavLst>
                                        <p:tav tm="0">
                                          <p:val>
                                            <p:strVal val="(6*min(max(#ppt_w*#ppt_h,.3),1)-7.4)/-.7*#ppt_w"/>
                                          </p:val>
                                        </p:tav>
                                        <p:tav tm="100000">
                                          <p:val>
                                            <p:strVal val="#ppt_w"/>
                                          </p:val>
                                        </p:tav>
                                      </p:tavLst>
                                    </p:anim>
                                    <p:anim calcmode="lin" valueType="num">
                                      <p:cBhvr>
                                        <p:cTn id="329" dur="150" fill="hold"/>
                                        <p:tgtEl>
                                          <p:spTgt spid="71731"/>
                                        </p:tgtEl>
                                        <p:attrNameLst>
                                          <p:attrName>ppt_h</p:attrName>
                                        </p:attrNameLst>
                                      </p:cBhvr>
                                      <p:tavLst>
                                        <p:tav tm="0">
                                          <p:val>
                                            <p:strVal val="(6*min(max(#ppt_w*#ppt_h,.3),1)-7.4)/-.7*#ppt_h"/>
                                          </p:val>
                                        </p:tav>
                                        <p:tav tm="100000">
                                          <p:val>
                                            <p:strVal val="#ppt_h"/>
                                          </p:val>
                                        </p:tav>
                                      </p:tavLst>
                                    </p:anim>
                                    <p:anim calcmode="lin" valueType="num">
                                      <p:cBhvr>
                                        <p:cTn id="330" dur="150" fill="hold"/>
                                        <p:tgtEl>
                                          <p:spTgt spid="71731"/>
                                        </p:tgtEl>
                                        <p:attrNameLst>
                                          <p:attrName>ppt_x</p:attrName>
                                        </p:attrNameLst>
                                      </p:cBhvr>
                                      <p:tavLst>
                                        <p:tav tm="0">
                                          <p:val>
                                            <p:fltVal val="0.5"/>
                                          </p:val>
                                        </p:tav>
                                        <p:tav tm="100000">
                                          <p:val>
                                            <p:strVal val="#ppt_x"/>
                                          </p:val>
                                        </p:tav>
                                      </p:tavLst>
                                    </p:anim>
                                    <p:anim calcmode="lin" valueType="num">
                                      <p:cBhvr>
                                        <p:cTn id="331" dur="150" fill="hold"/>
                                        <p:tgtEl>
                                          <p:spTgt spid="71731"/>
                                        </p:tgtEl>
                                        <p:attrNameLst>
                                          <p:attrName>ppt_y</p:attrName>
                                        </p:attrNameLst>
                                      </p:cBhvr>
                                      <p:tavLst>
                                        <p:tav tm="0">
                                          <p:val>
                                            <p:strVal val="1+(6*min(max(#ppt_w*#ppt_h,.3),1)-7.4)/-.7*#ppt_h/2"/>
                                          </p:val>
                                        </p:tav>
                                        <p:tav tm="100000">
                                          <p:val>
                                            <p:strVal val="#ppt_y"/>
                                          </p:val>
                                        </p:tav>
                                      </p:tavLst>
                                    </p:anim>
                                  </p:childTnLst>
                                </p:cTn>
                              </p:par>
                            </p:childTnLst>
                          </p:cTn>
                        </p:par>
                        <p:par>
                          <p:cTn id="332" fill="hold">
                            <p:stCondLst>
                              <p:cond delay="9550"/>
                            </p:stCondLst>
                            <p:childTnLst>
                              <p:par>
                                <p:cTn id="333" presetID="23" presetClass="entr" presetSubtype="36" fill="hold" grpId="0" nodeType="afterEffect">
                                  <p:stCondLst>
                                    <p:cond delay="0"/>
                                  </p:stCondLst>
                                  <p:childTnLst>
                                    <p:set>
                                      <p:cBhvr>
                                        <p:cTn id="334" dur="1" fill="hold">
                                          <p:stCondLst>
                                            <p:cond delay="0"/>
                                          </p:stCondLst>
                                        </p:cTn>
                                        <p:tgtEl>
                                          <p:spTgt spid="71732"/>
                                        </p:tgtEl>
                                        <p:attrNameLst>
                                          <p:attrName>style.visibility</p:attrName>
                                        </p:attrNameLst>
                                      </p:cBhvr>
                                      <p:to>
                                        <p:strVal val="visible"/>
                                      </p:to>
                                    </p:set>
                                    <p:anim calcmode="lin" valueType="num">
                                      <p:cBhvr>
                                        <p:cTn id="335" dur="150" fill="hold"/>
                                        <p:tgtEl>
                                          <p:spTgt spid="71732"/>
                                        </p:tgtEl>
                                        <p:attrNameLst>
                                          <p:attrName>ppt_w</p:attrName>
                                        </p:attrNameLst>
                                      </p:cBhvr>
                                      <p:tavLst>
                                        <p:tav tm="0">
                                          <p:val>
                                            <p:strVal val="(6*min(max(#ppt_w*#ppt_h,.3),1)-7.4)/-.7*#ppt_w"/>
                                          </p:val>
                                        </p:tav>
                                        <p:tav tm="100000">
                                          <p:val>
                                            <p:strVal val="#ppt_w"/>
                                          </p:val>
                                        </p:tav>
                                      </p:tavLst>
                                    </p:anim>
                                    <p:anim calcmode="lin" valueType="num">
                                      <p:cBhvr>
                                        <p:cTn id="336" dur="150" fill="hold"/>
                                        <p:tgtEl>
                                          <p:spTgt spid="71732"/>
                                        </p:tgtEl>
                                        <p:attrNameLst>
                                          <p:attrName>ppt_h</p:attrName>
                                        </p:attrNameLst>
                                      </p:cBhvr>
                                      <p:tavLst>
                                        <p:tav tm="0">
                                          <p:val>
                                            <p:strVal val="(6*min(max(#ppt_w*#ppt_h,.3),1)-7.4)/-.7*#ppt_h"/>
                                          </p:val>
                                        </p:tav>
                                        <p:tav tm="100000">
                                          <p:val>
                                            <p:strVal val="#ppt_h"/>
                                          </p:val>
                                        </p:tav>
                                      </p:tavLst>
                                    </p:anim>
                                    <p:anim calcmode="lin" valueType="num">
                                      <p:cBhvr>
                                        <p:cTn id="337" dur="150" fill="hold"/>
                                        <p:tgtEl>
                                          <p:spTgt spid="71732"/>
                                        </p:tgtEl>
                                        <p:attrNameLst>
                                          <p:attrName>ppt_x</p:attrName>
                                        </p:attrNameLst>
                                      </p:cBhvr>
                                      <p:tavLst>
                                        <p:tav tm="0">
                                          <p:val>
                                            <p:fltVal val="0.5"/>
                                          </p:val>
                                        </p:tav>
                                        <p:tav tm="100000">
                                          <p:val>
                                            <p:strVal val="#ppt_x"/>
                                          </p:val>
                                        </p:tav>
                                      </p:tavLst>
                                    </p:anim>
                                    <p:anim calcmode="lin" valueType="num">
                                      <p:cBhvr>
                                        <p:cTn id="338" dur="150" fill="hold"/>
                                        <p:tgtEl>
                                          <p:spTgt spid="71732"/>
                                        </p:tgtEl>
                                        <p:attrNameLst>
                                          <p:attrName>ppt_y</p:attrName>
                                        </p:attrNameLst>
                                      </p:cBhvr>
                                      <p:tavLst>
                                        <p:tav tm="0">
                                          <p:val>
                                            <p:strVal val="1+(6*min(max(#ppt_w*#ppt_h,.3),1)-7.4)/-.7*#ppt_h/2"/>
                                          </p:val>
                                        </p:tav>
                                        <p:tav tm="100000">
                                          <p:val>
                                            <p:strVal val="#ppt_y"/>
                                          </p:val>
                                        </p:tav>
                                      </p:tavLst>
                                    </p:anim>
                                  </p:childTnLst>
                                </p:cTn>
                              </p:par>
                            </p:childTnLst>
                          </p:cTn>
                        </p:par>
                        <p:par>
                          <p:cTn id="339" fill="hold">
                            <p:stCondLst>
                              <p:cond delay="9700"/>
                            </p:stCondLst>
                            <p:childTnLst>
                              <p:par>
                                <p:cTn id="340" presetID="23" presetClass="entr" presetSubtype="36" fill="hold" grpId="0" nodeType="afterEffect">
                                  <p:stCondLst>
                                    <p:cond delay="0"/>
                                  </p:stCondLst>
                                  <p:childTnLst>
                                    <p:set>
                                      <p:cBhvr>
                                        <p:cTn id="341" dur="1" fill="hold">
                                          <p:stCondLst>
                                            <p:cond delay="0"/>
                                          </p:stCondLst>
                                        </p:cTn>
                                        <p:tgtEl>
                                          <p:spTgt spid="71733"/>
                                        </p:tgtEl>
                                        <p:attrNameLst>
                                          <p:attrName>style.visibility</p:attrName>
                                        </p:attrNameLst>
                                      </p:cBhvr>
                                      <p:to>
                                        <p:strVal val="visible"/>
                                      </p:to>
                                    </p:set>
                                    <p:anim calcmode="lin" valueType="num">
                                      <p:cBhvr>
                                        <p:cTn id="342" dur="150" fill="hold"/>
                                        <p:tgtEl>
                                          <p:spTgt spid="71733"/>
                                        </p:tgtEl>
                                        <p:attrNameLst>
                                          <p:attrName>ppt_w</p:attrName>
                                        </p:attrNameLst>
                                      </p:cBhvr>
                                      <p:tavLst>
                                        <p:tav tm="0">
                                          <p:val>
                                            <p:strVal val="(6*min(max(#ppt_w*#ppt_h,.3),1)-7.4)/-.7*#ppt_w"/>
                                          </p:val>
                                        </p:tav>
                                        <p:tav tm="100000">
                                          <p:val>
                                            <p:strVal val="#ppt_w"/>
                                          </p:val>
                                        </p:tav>
                                      </p:tavLst>
                                    </p:anim>
                                    <p:anim calcmode="lin" valueType="num">
                                      <p:cBhvr>
                                        <p:cTn id="343" dur="150" fill="hold"/>
                                        <p:tgtEl>
                                          <p:spTgt spid="71733"/>
                                        </p:tgtEl>
                                        <p:attrNameLst>
                                          <p:attrName>ppt_h</p:attrName>
                                        </p:attrNameLst>
                                      </p:cBhvr>
                                      <p:tavLst>
                                        <p:tav tm="0">
                                          <p:val>
                                            <p:strVal val="(6*min(max(#ppt_w*#ppt_h,.3),1)-7.4)/-.7*#ppt_h"/>
                                          </p:val>
                                        </p:tav>
                                        <p:tav tm="100000">
                                          <p:val>
                                            <p:strVal val="#ppt_h"/>
                                          </p:val>
                                        </p:tav>
                                      </p:tavLst>
                                    </p:anim>
                                    <p:anim calcmode="lin" valueType="num">
                                      <p:cBhvr>
                                        <p:cTn id="344" dur="150" fill="hold"/>
                                        <p:tgtEl>
                                          <p:spTgt spid="71733"/>
                                        </p:tgtEl>
                                        <p:attrNameLst>
                                          <p:attrName>ppt_x</p:attrName>
                                        </p:attrNameLst>
                                      </p:cBhvr>
                                      <p:tavLst>
                                        <p:tav tm="0">
                                          <p:val>
                                            <p:fltVal val="0.5"/>
                                          </p:val>
                                        </p:tav>
                                        <p:tav tm="100000">
                                          <p:val>
                                            <p:strVal val="#ppt_x"/>
                                          </p:val>
                                        </p:tav>
                                      </p:tavLst>
                                    </p:anim>
                                    <p:anim calcmode="lin" valueType="num">
                                      <p:cBhvr>
                                        <p:cTn id="345" dur="150" fill="hold"/>
                                        <p:tgtEl>
                                          <p:spTgt spid="71733"/>
                                        </p:tgtEl>
                                        <p:attrNameLst>
                                          <p:attrName>ppt_y</p:attrName>
                                        </p:attrNameLst>
                                      </p:cBhvr>
                                      <p:tavLst>
                                        <p:tav tm="0">
                                          <p:val>
                                            <p:strVal val="1+(6*min(max(#ppt_w*#ppt_h,.3),1)-7.4)/-.7*#ppt_h/2"/>
                                          </p:val>
                                        </p:tav>
                                        <p:tav tm="100000">
                                          <p:val>
                                            <p:strVal val="#ppt_y"/>
                                          </p:val>
                                        </p:tav>
                                      </p:tavLst>
                                    </p:anim>
                                  </p:childTnLst>
                                </p:cTn>
                              </p:par>
                            </p:childTnLst>
                          </p:cTn>
                        </p:par>
                        <p:par>
                          <p:cTn id="346" fill="hold">
                            <p:stCondLst>
                              <p:cond delay="9850"/>
                            </p:stCondLst>
                            <p:childTnLst>
                              <p:par>
                                <p:cTn id="347" presetID="23" presetClass="entr" presetSubtype="36" fill="hold" grpId="0" nodeType="afterEffect">
                                  <p:stCondLst>
                                    <p:cond delay="0"/>
                                  </p:stCondLst>
                                  <p:childTnLst>
                                    <p:set>
                                      <p:cBhvr>
                                        <p:cTn id="348" dur="1" fill="hold">
                                          <p:stCondLst>
                                            <p:cond delay="0"/>
                                          </p:stCondLst>
                                        </p:cTn>
                                        <p:tgtEl>
                                          <p:spTgt spid="71734"/>
                                        </p:tgtEl>
                                        <p:attrNameLst>
                                          <p:attrName>style.visibility</p:attrName>
                                        </p:attrNameLst>
                                      </p:cBhvr>
                                      <p:to>
                                        <p:strVal val="visible"/>
                                      </p:to>
                                    </p:set>
                                    <p:anim calcmode="lin" valueType="num">
                                      <p:cBhvr>
                                        <p:cTn id="349" dur="150" fill="hold"/>
                                        <p:tgtEl>
                                          <p:spTgt spid="71734"/>
                                        </p:tgtEl>
                                        <p:attrNameLst>
                                          <p:attrName>ppt_w</p:attrName>
                                        </p:attrNameLst>
                                      </p:cBhvr>
                                      <p:tavLst>
                                        <p:tav tm="0">
                                          <p:val>
                                            <p:strVal val="(6*min(max(#ppt_w*#ppt_h,.3),1)-7.4)/-.7*#ppt_w"/>
                                          </p:val>
                                        </p:tav>
                                        <p:tav tm="100000">
                                          <p:val>
                                            <p:strVal val="#ppt_w"/>
                                          </p:val>
                                        </p:tav>
                                      </p:tavLst>
                                    </p:anim>
                                    <p:anim calcmode="lin" valueType="num">
                                      <p:cBhvr>
                                        <p:cTn id="350" dur="150" fill="hold"/>
                                        <p:tgtEl>
                                          <p:spTgt spid="71734"/>
                                        </p:tgtEl>
                                        <p:attrNameLst>
                                          <p:attrName>ppt_h</p:attrName>
                                        </p:attrNameLst>
                                      </p:cBhvr>
                                      <p:tavLst>
                                        <p:tav tm="0">
                                          <p:val>
                                            <p:strVal val="(6*min(max(#ppt_w*#ppt_h,.3),1)-7.4)/-.7*#ppt_h"/>
                                          </p:val>
                                        </p:tav>
                                        <p:tav tm="100000">
                                          <p:val>
                                            <p:strVal val="#ppt_h"/>
                                          </p:val>
                                        </p:tav>
                                      </p:tavLst>
                                    </p:anim>
                                    <p:anim calcmode="lin" valueType="num">
                                      <p:cBhvr>
                                        <p:cTn id="351" dur="150" fill="hold"/>
                                        <p:tgtEl>
                                          <p:spTgt spid="71734"/>
                                        </p:tgtEl>
                                        <p:attrNameLst>
                                          <p:attrName>ppt_x</p:attrName>
                                        </p:attrNameLst>
                                      </p:cBhvr>
                                      <p:tavLst>
                                        <p:tav tm="0">
                                          <p:val>
                                            <p:fltVal val="0.5"/>
                                          </p:val>
                                        </p:tav>
                                        <p:tav tm="100000">
                                          <p:val>
                                            <p:strVal val="#ppt_x"/>
                                          </p:val>
                                        </p:tav>
                                      </p:tavLst>
                                    </p:anim>
                                    <p:anim calcmode="lin" valueType="num">
                                      <p:cBhvr>
                                        <p:cTn id="352" dur="150" fill="hold"/>
                                        <p:tgtEl>
                                          <p:spTgt spid="71734"/>
                                        </p:tgtEl>
                                        <p:attrNameLst>
                                          <p:attrName>ppt_y</p:attrName>
                                        </p:attrNameLst>
                                      </p:cBhvr>
                                      <p:tavLst>
                                        <p:tav tm="0">
                                          <p:val>
                                            <p:strVal val="1+(6*min(max(#ppt_w*#ppt_h,.3),1)-7.4)/-.7*#ppt_h/2"/>
                                          </p:val>
                                        </p:tav>
                                        <p:tav tm="100000">
                                          <p:val>
                                            <p:strVal val="#ppt_y"/>
                                          </p:val>
                                        </p:tav>
                                      </p:tavLst>
                                    </p:anim>
                                  </p:childTnLst>
                                </p:cTn>
                              </p:par>
                            </p:childTnLst>
                          </p:cTn>
                        </p:par>
                        <p:par>
                          <p:cTn id="353" fill="hold">
                            <p:stCondLst>
                              <p:cond delay="10000"/>
                            </p:stCondLst>
                            <p:childTnLst>
                              <p:par>
                                <p:cTn id="354" presetID="23" presetClass="entr" presetSubtype="36" fill="hold" grpId="0" nodeType="afterEffect">
                                  <p:stCondLst>
                                    <p:cond delay="0"/>
                                  </p:stCondLst>
                                  <p:childTnLst>
                                    <p:set>
                                      <p:cBhvr>
                                        <p:cTn id="355" dur="1" fill="hold">
                                          <p:stCondLst>
                                            <p:cond delay="0"/>
                                          </p:stCondLst>
                                        </p:cTn>
                                        <p:tgtEl>
                                          <p:spTgt spid="71735"/>
                                        </p:tgtEl>
                                        <p:attrNameLst>
                                          <p:attrName>style.visibility</p:attrName>
                                        </p:attrNameLst>
                                      </p:cBhvr>
                                      <p:to>
                                        <p:strVal val="visible"/>
                                      </p:to>
                                    </p:set>
                                    <p:anim calcmode="lin" valueType="num">
                                      <p:cBhvr>
                                        <p:cTn id="356" dur="150" fill="hold"/>
                                        <p:tgtEl>
                                          <p:spTgt spid="71735"/>
                                        </p:tgtEl>
                                        <p:attrNameLst>
                                          <p:attrName>ppt_w</p:attrName>
                                        </p:attrNameLst>
                                      </p:cBhvr>
                                      <p:tavLst>
                                        <p:tav tm="0">
                                          <p:val>
                                            <p:strVal val="(6*min(max(#ppt_w*#ppt_h,.3),1)-7.4)/-.7*#ppt_w"/>
                                          </p:val>
                                        </p:tav>
                                        <p:tav tm="100000">
                                          <p:val>
                                            <p:strVal val="#ppt_w"/>
                                          </p:val>
                                        </p:tav>
                                      </p:tavLst>
                                    </p:anim>
                                    <p:anim calcmode="lin" valueType="num">
                                      <p:cBhvr>
                                        <p:cTn id="357" dur="150" fill="hold"/>
                                        <p:tgtEl>
                                          <p:spTgt spid="71735"/>
                                        </p:tgtEl>
                                        <p:attrNameLst>
                                          <p:attrName>ppt_h</p:attrName>
                                        </p:attrNameLst>
                                      </p:cBhvr>
                                      <p:tavLst>
                                        <p:tav tm="0">
                                          <p:val>
                                            <p:strVal val="(6*min(max(#ppt_w*#ppt_h,.3),1)-7.4)/-.7*#ppt_h"/>
                                          </p:val>
                                        </p:tav>
                                        <p:tav tm="100000">
                                          <p:val>
                                            <p:strVal val="#ppt_h"/>
                                          </p:val>
                                        </p:tav>
                                      </p:tavLst>
                                    </p:anim>
                                    <p:anim calcmode="lin" valueType="num">
                                      <p:cBhvr>
                                        <p:cTn id="358" dur="150" fill="hold"/>
                                        <p:tgtEl>
                                          <p:spTgt spid="71735"/>
                                        </p:tgtEl>
                                        <p:attrNameLst>
                                          <p:attrName>ppt_x</p:attrName>
                                        </p:attrNameLst>
                                      </p:cBhvr>
                                      <p:tavLst>
                                        <p:tav tm="0">
                                          <p:val>
                                            <p:fltVal val="0.5"/>
                                          </p:val>
                                        </p:tav>
                                        <p:tav tm="100000">
                                          <p:val>
                                            <p:strVal val="#ppt_x"/>
                                          </p:val>
                                        </p:tav>
                                      </p:tavLst>
                                    </p:anim>
                                    <p:anim calcmode="lin" valueType="num">
                                      <p:cBhvr>
                                        <p:cTn id="359" dur="150" fill="hold"/>
                                        <p:tgtEl>
                                          <p:spTgt spid="71735"/>
                                        </p:tgtEl>
                                        <p:attrNameLst>
                                          <p:attrName>ppt_y</p:attrName>
                                        </p:attrNameLst>
                                      </p:cBhvr>
                                      <p:tavLst>
                                        <p:tav tm="0">
                                          <p:val>
                                            <p:strVal val="1+(6*min(max(#ppt_w*#ppt_h,.3),1)-7.4)/-.7*#ppt_h/2"/>
                                          </p:val>
                                        </p:tav>
                                        <p:tav tm="100000">
                                          <p:val>
                                            <p:strVal val="#ppt_y"/>
                                          </p:val>
                                        </p:tav>
                                      </p:tavLst>
                                    </p:anim>
                                  </p:childTnLst>
                                </p:cTn>
                              </p:par>
                            </p:childTnLst>
                          </p:cTn>
                        </p:par>
                        <p:par>
                          <p:cTn id="360" fill="hold">
                            <p:stCondLst>
                              <p:cond delay="10150"/>
                            </p:stCondLst>
                            <p:childTnLst>
                              <p:par>
                                <p:cTn id="361" presetID="23" presetClass="entr" presetSubtype="36" fill="hold" grpId="0" nodeType="afterEffect">
                                  <p:stCondLst>
                                    <p:cond delay="0"/>
                                  </p:stCondLst>
                                  <p:childTnLst>
                                    <p:set>
                                      <p:cBhvr>
                                        <p:cTn id="362" dur="1" fill="hold">
                                          <p:stCondLst>
                                            <p:cond delay="0"/>
                                          </p:stCondLst>
                                        </p:cTn>
                                        <p:tgtEl>
                                          <p:spTgt spid="71736"/>
                                        </p:tgtEl>
                                        <p:attrNameLst>
                                          <p:attrName>style.visibility</p:attrName>
                                        </p:attrNameLst>
                                      </p:cBhvr>
                                      <p:to>
                                        <p:strVal val="visible"/>
                                      </p:to>
                                    </p:set>
                                    <p:anim calcmode="lin" valueType="num">
                                      <p:cBhvr>
                                        <p:cTn id="363" dur="150" fill="hold"/>
                                        <p:tgtEl>
                                          <p:spTgt spid="71736"/>
                                        </p:tgtEl>
                                        <p:attrNameLst>
                                          <p:attrName>ppt_w</p:attrName>
                                        </p:attrNameLst>
                                      </p:cBhvr>
                                      <p:tavLst>
                                        <p:tav tm="0">
                                          <p:val>
                                            <p:strVal val="(6*min(max(#ppt_w*#ppt_h,.3),1)-7.4)/-.7*#ppt_w"/>
                                          </p:val>
                                        </p:tav>
                                        <p:tav tm="100000">
                                          <p:val>
                                            <p:strVal val="#ppt_w"/>
                                          </p:val>
                                        </p:tav>
                                      </p:tavLst>
                                    </p:anim>
                                    <p:anim calcmode="lin" valueType="num">
                                      <p:cBhvr>
                                        <p:cTn id="364" dur="150" fill="hold"/>
                                        <p:tgtEl>
                                          <p:spTgt spid="71736"/>
                                        </p:tgtEl>
                                        <p:attrNameLst>
                                          <p:attrName>ppt_h</p:attrName>
                                        </p:attrNameLst>
                                      </p:cBhvr>
                                      <p:tavLst>
                                        <p:tav tm="0">
                                          <p:val>
                                            <p:strVal val="(6*min(max(#ppt_w*#ppt_h,.3),1)-7.4)/-.7*#ppt_h"/>
                                          </p:val>
                                        </p:tav>
                                        <p:tav tm="100000">
                                          <p:val>
                                            <p:strVal val="#ppt_h"/>
                                          </p:val>
                                        </p:tav>
                                      </p:tavLst>
                                    </p:anim>
                                    <p:anim calcmode="lin" valueType="num">
                                      <p:cBhvr>
                                        <p:cTn id="365" dur="150" fill="hold"/>
                                        <p:tgtEl>
                                          <p:spTgt spid="71736"/>
                                        </p:tgtEl>
                                        <p:attrNameLst>
                                          <p:attrName>ppt_x</p:attrName>
                                        </p:attrNameLst>
                                      </p:cBhvr>
                                      <p:tavLst>
                                        <p:tav tm="0">
                                          <p:val>
                                            <p:fltVal val="0.5"/>
                                          </p:val>
                                        </p:tav>
                                        <p:tav tm="100000">
                                          <p:val>
                                            <p:strVal val="#ppt_x"/>
                                          </p:val>
                                        </p:tav>
                                      </p:tavLst>
                                    </p:anim>
                                    <p:anim calcmode="lin" valueType="num">
                                      <p:cBhvr>
                                        <p:cTn id="366" dur="150" fill="hold"/>
                                        <p:tgtEl>
                                          <p:spTgt spid="71736"/>
                                        </p:tgtEl>
                                        <p:attrNameLst>
                                          <p:attrName>ppt_y</p:attrName>
                                        </p:attrNameLst>
                                      </p:cBhvr>
                                      <p:tavLst>
                                        <p:tav tm="0">
                                          <p:val>
                                            <p:strVal val="1+(6*min(max(#ppt_w*#ppt_h,.3),1)-7.4)/-.7*#ppt_h/2"/>
                                          </p:val>
                                        </p:tav>
                                        <p:tav tm="100000">
                                          <p:val>
                                            <p:strVal val="#ppt_y"/>
                                          </p:val>
                                        </p:tav>
                                      </p:tavLst>
                                    </p:anim>
                                  </p:childTnLst>
                                </p:cTn>
                              </p:par>
                            </p:childTnLst>
                          </p:cTn>
                        </p:par>
                        <p:par>
                          <p:cTn id="367" fill="hold">
                            <p:stCondLst>
                              <p:cond delay="10300"/>
                            </p:stCondLst>
                            <p:childTnLst>
                              <p:par>
                                <p:cTn id="368" presetID="23" presetClass="entr" presetSubtype="36" fill="hold" grpId="0" nodeType="afterEffect">
                                  <p:stCondLst>
                                    <p:cond delay="0"/>
                                  </p:stCondLst>
                                  <p:childTnLst>
                                    <p:set>
                                      <p:cBhvr>
                                        <p:cTn id="369" dur="1" fill="hold">
                                          <p:stCondLst>
                                            <p:cond delay="0"/>
                                          </p:stCondLst>
                                        </p:cTn>
                                        <p:tgtEl>
                                          <p:spTgt spid="71737"/>
                                        </p:tgtEl>
                                        <p:attrNameLst>
                                          <p:attrName>style.visibility</p:attrName>
                                        </p:attrNameLst>
                                      </p:cBhvr>
                                      <p:to>
                                        <p:strVal val="visible"/>
                                      </p:to>
                                    </p:set>
                                    <p:anim calcmode="lin" valueType="num">
                                      <p:cBhvr>
                                        <p:cTn id="370" dur="150" fill="hold"/>
                                        <p:tgtEl>
                                          <p:spTgt spid="71737"/>
                                        </p:tgtEl>
                                        <p:attrNameLst>
                                          <p:attrName>ppt_w</p:attrName>
                                        </p:attrNameLst>
                                      </p:cBhvr>
                                      <p:tavLst>
                                        <p:tav tm="0">
                                          <p:val>
                                            <p:strVal val="(6*min(max(#ppt_w*#ppt_h,.3),1)-7.4)/-.7*#ppt_w"/>
                                          </p:val>
                                        </p:tav>
                                        <p:tav tm="100000">
                                          <p:val>
                                            <p:strVal val="#ppt_w"/>
                                          </p:val>
                                        </p:tav>
                                      </p:tavLst>
                                    </p:anim>
                                    <p:anim calcmode="lin" valueType="num">
                                      <p:cBhvr>
                                        <p:cTn id="371" dur="150" fill="hold"/>
                                        <p:tgtEl>
                                          <p:spTgt spid="71737"/>
                                        </p:tgtEl>
                                        <p:attrNameLst>
                                          <p:attrName>ppt_h</p:attrName>
                                        </p:attrNameLst>
                                      </p:cBhvr>
                                      <p:tavLst>
                                        <p:tav tm="0">
                                          <p:val>
                                            <p:strVal val="(6*min(max(#ppt_w*#ppt_h,.3),1)-7.4)/-.7*#ppt_h"/>
                                          </p:val>
                                        </p:tav>
                                        <p:tav tm="100000">
                                          <p:val>
                                            <p:strVal val="#ppt_h"/>
                                          </p:val>
                                        </p:tav>
                                      </p:tavLst>
                                    </p:anim>
                                    <p:anim calcmode="lin" valueType="num">
                                      <p:cBhvr>
                                        <p:cTn id="372" dur="150" fill="hold"/>
                                        <p:tgtEl>
                                          <p:spTgt spid="71737"/>
                                        </p:tgtEl>
                                        <p:attrNameLst>
                                          <p:attrName>ppt_x</p:attrName>
                                        </p:attrNameLst>
                                      </p:cBhvr>
                                      <p:tavLst>
                                        <p:tav tm="0">
                                          <p:val>
                                            <p:fltVal val="0.5"/>
                                          </p:val>
                                        </p:tav>
                                        <p:tav tm="100000">
                                          <p:val>
                                            <p:strVal val="#ppt_x"/>
                                          </p:val>
                                        </p:tav>
                                      </p:tavLst>
                                    </p:anim>
                                    <p:anim calcmode="lin" valueType="num">
                                      <p:cBhvr>
                                        <p:cTn id="373" dur="150" fill="hold"/>
                                        <p:tgtEl>
                                          <p:spTgt spid="71737"/>
                                        </p:tgtEl>
                                        <p:attrNameLst>
                                          <p:attrName>ppt_y</p:attrName>
                                        </p:attrNameLst>
                                      </p:cBhvr>
                                      <p:tavLst>
                                        <p:tav tm="0">
                                          <p:val>
                                            <p:strVal val="1+(6*min(max(#ppt_w*#ppt_h,.3),1)-7.4)/-.7*#ppt_h/2"/>
                                          </p:val>
                                        </p:tav>
                                        <p:tav tm="100000">
                                          <p:val>
                                            <p:strVal val="#ppt_y"/>
                                          </p:val>
                                        </p:tav>
                                      </p:tavLst>
                                    </p:anim>
                                  </p:childTnLst>
                                </p:cTn>
                              </p:par>
                            </p:childTnLst>
                          </p:cTn>
                        </p:par>
                        <p:par>
                          <p:cTn id="374" fill="hold">
                            <p:stCondLst>
                              <p:cond delay="10450"/>
                            </p:stCondLst>
                            <p:childTnLst>
                              <p:par>
                                <p:cTn id="375" presetID="23" presetClass="entr" presetSubtype="36" fill="hold" grpId="0" nodeType="afterEffect">
                                  <p:stCondLst>
                                    <p:cond delay="0"/>
                                  </p:stCondLst>
                                  <p:childTnLst>
                                    <p:set>
                                      <p:cBhvr>
                                        <p:cTn id="376" dur="1" fill="hold">
                                          <p:stCondLst>
                                            <p:cond delay="0"/>
                                          </p:stCondLst>
                                        </p:cTn>
                                        <p:tgtEl>
                                          <p:spTgt spid="71738"/>
                                        </p:tgtEl>
                                        <p:attrNameLst>
                                          <p:attrName>style.visibility</p:attrName>
                                        </p:attrNameLst>
                                      </p:cBhvr>
                                      <p:to>
                                        <p:strVal val="visible"/>
                                      </p:to>
                                    </p:set>
                                    <p:anim calcmode="lin" valueType="num">
                                      <p:cBhvr>
                                        <p:cTn id="377" dur="150" fill="hold"/>
                                        <p:tgtEl>
                                          <p:spTgt spid="71738"/>
                                        </p:tgtEl>
                                        <p:attrNameLst>
                                          <p:attrName>ppt_w</p:attrName>
                                        </p:attrNameLst>
                                      </p:cBhvr>
                                      <p:tavLst>
                                        <p:tav tm="0">
                                          <p:val>
                                            <p:strVal val="(6*min(max(#ppt_w*#ppt_h,.3),1)-7.4)/-.7*#ppt_w"/>
                                          </p:val>
                                        </p:tav>
                                        <p:tav tm="100000">
                                          <p:val>
                                            <p:strVal val="#ppt_w"/>
                                          </p:val>
                                        </p:tav>
                                      </p:tavLst>
                                    </p:anim>
                                    <p:anim calcmode="lin" valueType="num">
                                      <p:cBhvr>
                                        <p:cTn id="378" dur="150" fill="hold"/>
                                        <p:tgtEl>
                                          <p:spTgt spid="71738"/>
                                        </p:tgtEl>
                                        <p:attrNameLst>
                                          <p:attrName>ppt_h</p:attrName>
                                        </p:attrNameLst>
                                      </p:cBhvr>
                                      <p:tavLst>
                                        <p:tav tm="0">
                                          <p:val>
                                            <p:strVal val="(6*min(max(#ppt_w*#ppt_h,.3),1)-7.4)/-.7*#ppt_h"/>
                                          </p:val>
                                        </p:tav>
                                        <p:tav tm="100000">
                                          <p:val>
                                            <p:strVal val="#ppt_h"/>
                                          </p:val>
                                        </p:tav>
                                      </p:tavLst>
                                    </p:anim>
                                    <p:anim calcmode="lin" valueType="num">
                                      <p:cBhvr>
                                        <p:cTn id="379" dur="150" fill="hold"/>
                                        <p:tgtEl>
                                          <p:spTgt spid="71738"/>
                                        </p:tgtEl>
                                        <p:attrNameLst>
                                          <p:attrName>ppt_x</p:attrName>
                                        </p:attrNameLst>
                                      </p:cBhvr>
                                      <p:tavLst>
                                        <p:tav tm="0">
                                          <p:val>
                                            <p:fltVal val="0.5"/>
                                          </p:val>
                                        </p:tav>
                                        <p:tav tm="100000">
                                          <p:val>
                                            <p:strVal val="#ppt_x"/>
                                          </p:val>
                                        </p:tav>
                                      </p:tavLst>
                                    </p:anim>
                                    <p:anim calcmode="lin" valueType="num">
                                      <p:cBhvr>
                                        <p:cTn id="380" dur="150" fill="hold"/>
                                        <p:tgtEl>
                                          <p:spTgt spid="71738"/>
                                        </p:tgtEl>
                                        <p:attrNameLst>
                                          <p:attrName>ppt_y</p:attrName>
                                        </p:attrNameLst>
                                      </p:cBhvr>
                                      <p:tavLst>
                                        <p:tav tm="0">
                                          <p:val>
                                            <p:strVal val="1+(6*min(max(#ppt_w*#ppt_h,.3),1)-7.4)/-.7*#ppt_h/2"/>
                                          </p:val>
                                        </p:tav>
                                        <p:tav tm="100000">
                                          <p:val>
                                            <p:strVal val="#ppt_y"/>
                                          </p:val>
                                        </p:tav>
                                      </p:tavLst>
                                    </p:anim>
                                  </p:childTnLst>
                                </p:cTn>
                              </p:par>
                            </p:childTnLst>
                          </p:cTn>
                        </p:par>
                        <p:par>
                          <p:cTn id="381" fill="hold">
                            <p:stCondLst>
                              <p:cond delay="10600"/>
                            </p:stCondLst>
                            <p:childTnLst>
                              <p:par>
                                <p:cTn id="382" presetID="23" presetClass="entr" presetSubtype="36" fill="hold" grpId="0" nodeType="afterEffect">
                                  <p:stCondLst>
                                    <p:cond delay="0"/>
                                  </p:stCondLst>
                                  <p:childTnLst>
                                    <p:set>
                                      <p:cBhvr>
                                        <p:cTn id="383" dur="1" fill="hold">
                                          <p:stCondLst>
                                            <p:cond delay="0"/>
                                          </p:stCondLst>
                                        </p:cTn>
                                        <p:tgtEl>
                                          <p:spTgt spid="71739"/>
                                        </p:tgtEl>
                                        <p:attrNameLst>
                                          <p:attrName>style.visibility</p:attrName>
                                        </p:attrNameLst>
                                      </p:cBhvr>
                                      <p:to>
                                        <p:strVal val="visible"/>
                                      </p:to>
                                    </p:set>
                                    <p:anim calcmode="lin" valueType="num">
                                      <p:cBhvr>
                                        <p:cTn id="384" dur="150" fill="hold"/>
                                        <p:tgtEl>
                                          <p:spTgt spid="71739"/>
                                        </p:tgtEl>
                                        <p:attrNameLst>
                                          <p:attrName>ppt_w</p:attrName>
                                        </p:attrNameLst>
                                      </p:cBhvr>
                                      <p:tavLst>
                                        <p:tav tm="0">
                                          <p:val>
                                            <p:strVal val="(6*min(max(#ppt_w*#ppt_h,.3),1)-7.4)/-.7*#ppt_w"/>
                                          </p:val>
                                        </p:tav>
                                        <p:tav tm="100000">
                                          <p:val>
                                            <p:strVal val="#ppt_w"/>
                                          </p:val>
                                        </p:tav>
                                      </p:tavLst>
                                    </p:anim>
                                    <p:anim calcmode="lin" valueType="num">
                                      <p:cBhvr>
                                        <p:cTn id="385" dur="150" fill="hold"/>
                                        <p:tgtEl>
                                          <p:spTgt spid="71739"/>
                                        </p:tgtEl>
                                        <p:attrNameLst>
                                          <p:attrName>ppt_h</p:attrName>
                                        </p:attrNameLst>
                                      </p:cBhvr>
                                      <p:tavLst>
                                        <p:tav tm="0">
                                          <p:val>
                                            <p:strVal val="(6*min(max(#ppt_w*#ppt_h,.3),1)-7.4)/-.7*#ppt_h"/>
                                          </p:val>
                                        </p:tav>
                                        <p:tav tm="100000">
                                          <p:val>
                                            <p:strVal val="#ppt_h"/>
                                          </p:val>
                                        </p:tav>
                                      </p:tavLst>
                                    </p:anim>
                                    <p:anim calcmode="lin" valueType="num">
                                      <p:cBhvr>
                                        <p:cTn id="386" dur="150" fill="hold"/>
                                        <p:tgtEl>
                                          <p:spTgt spid="71739"/>
                                        </p:tgtEl>
                                        <p:attrNameLst>
                                          <p:attrName>ppt_x</p:attrName>
                                        </p:attrNameLst>
                                      </p:cBhvr>
                                      <p:tavLst>
                                        <p:tav tm="0">
                                          <p:val>
                                            <p:fltVal val="0.5"/>
                                          </p:val>
                                        </p:tav>
                                        <p:tav tm="100000">
                                          <p:val>
                                            <p:strVal val="#ppt_x"/>
                                          </p:val>
                                        </p:tav>
                                      </p:tavLst>
                                    </p:anim>
                                    <p:anim calcmode="lin" valueType="num">
                                      <p:cBhvr>
                                        <p:cTn id="387" dur="150" fill="hold"/>
                                        <p:tgtEl>
                                          <p:spTgt spid="71739"/>
                                        </p:tgtEl>
                                        <p:attrNameLst>
                                          <p:attrName>ppt_y</p:attrName>
                                        </p:attrNameLst>
                                      </p:cBhvr>
                                      <p:tavLst>
                                        <p:tav tm="0">
                                          <p:val>
                                            <p:strVal val="1+(6*min(max(#ppt_w*#ppt_h,.3),1)-7.4)/-.7*#ppt_h/2"/>
                                          </p:val>
                                        </p:tav>
                                        <p:tav tm="100000">
                                          <p:val>
                                            <p:strVal val="#ppt_y"/>
                                          </p:val>
                                        </p:tav>
                                      </p:tavLst>
                                    </p:anim>
                                  </p:childTnLst>
                                </p:cTn>
                              </p:par>
                            </p:childTnLst>
                          </p:cTn>
                        </p:par>
                        <p:par>
                          <p:cTn id="388" fill="hold">
                            <p:stCondLst>
                              <p:cond delay="10750"/>
                            </p:stCondLst>
                            <p:childTnLst>
                              <p:par>
                                <p:cTn id="389" presetID="23" presetClass="entr" presetSubtype="36" fill="hold" grpId="0" nodeType="afterEffect">
                                  <p:stCondLst>
                                    <p:cond delay="0"/>
                                  </p:stCondLst>
                                  <p:childTnLst>
                                    <p:set>
                                      <p:cBhvr>
                                        <p:cTn id="390" dur="1" fill="hold">
                                          <p:stCondLst>
                                            <p:cond delay="0"/>
                                          </p:stCondLst>
                                        </p:cTn>
                                        <p:tgtEl>
                                          <p:spTgt spid="71740"/>
                                        </p:tgtEl>
                                        <p:attrNameLst>
                                          <p:attrName>style.visibility</p:attrName>
                                        </p:attrNameLst>
                                      </p:cBhvr>
                                      <p:to>
                                        <p:strVal val="visible"/>
                                      </p:to>
                                    </p:set>
                                    <p:anim calcmode="lin" valueType="num">
                                      <p:cBhvr>
                                        <p:cTn id="391" dur="150" fill="hold"/>
                                        <p:tgtEl>
                                          <p:spTgt spid="71740"/>
                                        </p:tgtEl>
                                        <p:attrNameLst>
                                          <p:attrName>ppt_w</p:attrName>
                                        </p:attrNameLst>
                                      </p:cBhvr>
                                      <p:tavLst>
                                        <p:tav tm="0">
                                          <p:val>
                                            <p:strVal val="(6*min(max(#ppt_w*#ppt_h,.3),1)-7.4)/-.7*#ppt_w"/>
                                          </p:val>
                                        </p:tav>
                                        <p:tav tm="100000">
                                          <p:val>
                                            <p:strVal val="#ppt_w"/>
                                          </p:val>
                                        </p:tav>
                                      </p:tavLst>
                                    </p:anim>
                                    <p:anim calcmode="lin" valueType="num">
                                      <p:cBhvr>
                                        <p:cTn id="392" dur="150" fill="hold"/>
                                        <p:tgtEl>
                                          <p:spTgt spid="71740"/>
                                        </p:tgtEl>
                                        <p:attrNameLst>
                                          <p:attrName>ppt_h</p:attrName>
                                        </p:attrNameLst>
                                      </p:cBhvr>
                                      <p:tavLst>
                                        <p:tav tm="0">
                                          <p:val>
                                            <p:strVal val="(6*min(max(#ppt_w*#ppt_h,.3),1)-7.4)/-.7*#ppt_h"/>
                                          </p:val>
                                        </p:tav>
                                        <p:tav tm="100000">
                                          <p:val>
                                            <p:strVal val="#ppt_h"/>
                                          </p:val>
                                        </p:tav>
                                      </p:tavLst>
                                    </p:anim>
                                    <p:anim calcmode="lin" valueType="num">
                                      <p:cBhvr>
                                        <p:cTn id="393" dur="150" fill="hold"/>
                                        <p:tgtEl>
                                          <p:spTgt spid="71740"/>
                                        </p:tgtEl>
                                        <p:attrNameLst>
                                          <p:attrName>ppt_x</p:attrName>
                                        </p:attrNameLst>
                                      </p:cBhvr>
                                      <p:tavLst>
                                        <p:tav tm="0">
                                          <p:val>
                                            <p:fltVal val="0.5"/>
                                          </p:val>
                                        </p:tav>
                                        <p:tav tm="100000">
                                          <p:val>
                                            <p:strVal val="#ppt_x"/>
                                          </p:val>
                                        </p:tav>
                                      </p:tavLst>
                                    </p:anim>
                                    <p:anim calcmode="lin" valueType="num">
                                      <p:cBhvr>
                                        <p:cTn id="394" dur="150" fill="hold"/>
                                        <p:tgtEl>
                                          <p:spTgt spid="71740"/>
                                        </p:tgtEl>
                                        <p:attrNameLst>
                                          <p:attrName>ppt_y</p:attrName>
                                        </p:attrNameLst>
                                      </p:cBhvr>
                                      <p:tavLst>
                                        <p:tav tm="0">
                                          <p:val>
                                            <p:strVal val="1+(6*min(max(#ppt_w*#ppt_h,.3),1)-7.4)/-.7*#ppt_h/2"/>
                                          </p:val>
                                        </p:tav>
                                        <p:tav tm="100000">
                                          <p:val>
                                            <p:strVal val="#ppt_y"/>
                                          </p:val>
                                        </p:tav>
                                      </p:tavLst>
                                    </p:anim>
                                  </p:childTnLst>
                                </p:cTn>
                              </p:par>
                            </p:childTnLst>
                          </p:cTn>
                        </p:par>
                        <p:par>
                          <p:cTn id="395" fill="hold">
                            <p:stCondLst>
                              <p:cond delay="10900"/>
                            </p:stCondLst>
                            <p:childTnLst>
                              <p:par>
                                <p:cTn id="396" presetID="23" presetClass="entr" presetSubtype="36" fill="hold" grpId="0" nodeType="afterEffect">
                                  <p:stCondLst>
                                    <p:cond delay="0"/>
                                  </p:stCondLst>
                                  <p:childTnLst>
                                    <p:set>
                                      <p:cBhvr>
                                        <p:cTn id="397" dur="1" fill="hold">
                                          <p:stCondLst>
                                            <p:cond delay="0"/>
                                          </p:stCondLst>
                                        </p:cTn>
                                        <p:tgtEl>
                                          <p:spTgt spid="71741"/>
                                        </p:tgtEl>
                                        <p:attrNameLst>
                                          <p:attrName>style.visibility</p:attrName>
                                        </p:attrNameLst>
                                      </p:cBhvr>
                                      <p:to>
                                        <p:strVal val="visible"/>
                                      </p:to>
                                    </p:set>
                                    <p:anim calcmode="lin" valueType="num">
                                      <p:cBhvr>
                                        <p:cTn id="398" dur="150" fill="hold"/>
                                        <p:tgtEl>
                                          <p:spTgt spid="71741"/>
                                        </p:tgtEl>
                                        <p:attrNameLst>
                                          <p:attrName>ppt_w</p:attrName>
                                        </p:attrNameLst>
                                      </p:cBhvr>
                                      <p:tavLst>
                                        <p:tav tm="0">
                                          <p:val>
                                            <p:strVal val="(6*min(max(#ppt_w*#ppt_h,.3),1)-7.4)/-.7*#ppt_w"/>
                                          </p:val>
                                        </p:tav>
                                        <p:tav tm="100000">
                                          <p:val>
                                            <p:strVal val="#ppt_w"/>
                                          </p:val>
                                        </p:tav>
                                      </p:tavLst>
                                    </p:anim>
                                    <p:anim calcmode="lin" valueType="num">
                                      <p:cBhvr>
                                        <p:cTn id="399" dur="150" fill="hold"/>
                                        <p:tgtEl>
                                          <p:spTgt spid="71741"/>
                                        </p:tgtEl>
                                        <p:attrNameLst>
                                          <p:attrName>ppt_h</p:attrName>
                                        </p:attrNameLst>
                                      </p:cBhvr>
                                      <p:tavLst>
                                        <p:tav tm="0">
                                          <p:val>
                                            <p:strVal val="(6*min(max(#ppt_w*#ppt_h,.3),1)-7.4)/-.7*#ppt_h"/>
                                          </p:val>
                                        </p:tav>
                                        <p:tav tm="100000">
                                          <p:val>
                                            <p:strVal val="#ppt_h"/>
                                          </p:val>
                                        </p:tav>
                                      </p:tavLst>
                                    </p:anim>
                                    <p:anim calcmode="lin" valueType="num">
                                      <p:cBhvr>
                                        <p:cTn id="400" dur="150" fill="hold"/>
                                        <p:tgtEl>
                                          <p:spTgt spid="71741"/>
                                        </p:tgtEl>
                                        <p:attrNameLst>
                                          <p:attrName>ppt_x</p:attrName>
                                        </p:attrNameLst>
                                      </p:cBhvr>
                                      <p:tavLst>
                                        <p:tav tm="0">
                                          <p:val>
                                            <p:fltVal val="0.5"/>
                                          </p:val>
                                        </p:tav>
                                        <p:tav tm="100000">
                                          <p:val>
                                            <p:strVal val="#ppt_x"/>
                                          </p:val>
                                        </p:tav>
                                      </p:tavLst>
                                    </p:anim>
                                    <p:anim calcmode="lin" valueType="num">
                                      <p:cBhvr>
                                        <p:cTn id="401" dur="150" fill="hold"/>
                                        <p:tgtEl>
                                          <p:spTgt spid="71741"/>
                                        </p:tgtEl>
                                        <p:attrNameLst>
                                          <p:attrName>ppt_y</p:attrName>
                                        </p:attrNameLst>
                                      </p:cBhvr>
                                      <p:tavLst>
                                        <p:tav tm="0">
                                          <p:val>
                                            <p:strVal val="1+(6*min(max(#ppt_w*#ppt_h,.3),1)-7.4)/-.7*#ppt_h/2"/>
                                          </p:val>
                                        </p:tav>
                                        <p:tav tm="100000">
                                          <p:val>
                                            <p:strVal val="#ppt_y"/>
                                          </p:val>
                                        </p:tav>
                                      </p:tavLst>
                                    </p:anim>
                                  </p:childTnLst>
                                </p:cTn>
                              </p:par>
                            </p:childTnLst>
                          </p:cTn>
                        </p:par>
                        <p:par>
                          <p:cTn id="402" fill="hold">
                            <p:stCondLst>
                              <p:cond delay="11050"/>
                            </p:stCondLst>
                            <p:childTnLst>
                              <p:par>
                                <p:cTn id="403" presetID="23" presetClass="entr" presetSubtype="36" fill="hold" grpId="0" nodeType="afterEffect">
                                  <p:stCondLst>
                                    <p:cond delay="0"/>
                                  </p:stCondLst>
                                  <p:childTnLst>
                                    <p:set>
                                      <p:cBhvr>
                                        <p:cTn id="404" dur="1" fill="hold">
                                          <p:stCondLst>
                                            <p:cond delay="0"/>
                                          </p:stCondLst>
                                        </p:cTn>
                                        <p:tgtEl>
                                          <p:spTgt spid="71742"/>
                                        </p:tgtEl>
                                        <p:attrNameLst>
                                          <p:attrName>style.visibility</p:attrName>
                                        </p:attrNameLst>
                                      </p:cBhvr>
                                      <p:to>
                                        <p:strVal val="visible"/>
                                      </p:to>
                                    </p:set>
                                    <p:anim calcmode="lin" valueType="num">
                                      <p:cBhvr>
                                        <p:cTn id="405" dur="150" fill="hold"/>
                                        <p:tgtEl>
                                          <p:spTgt spid="71742"/>
                                        </p:tgtEl>
                                        <p:attrNameLst>
                                          <p:attrName>ppt_w</p:attrName>
                                        </p:attrNameLst>
                                      </p:cBhvr>
                                      <p:tavLst>
                                        <p:tav tm="0">
                                          <p:val>
                                            <p:strVal val="(6*min(max(#ppt_w*#ppt_h,.3),1)-7.4)/-.7*#ppt_w"/>
                                          </p:val>
                                        </p:tav>
                                        <p:tav tm="100000">
                                          <p:val>
                                            <p:strVal val="#ppt_w"/>
                                          </p:val>
                                        </p:tav>
                                      </p:tavLst>
                                    </p:anim>
                                    <p:anim calcmode="lin" valueType="num">
                                      <p:cBhvr>
                                        <p:cTn id="406" dur="150" fill="hold"/>
                                        <p:tgtEl>
                                          <p:spTgt spid="71742"/>
                                        </p:tgtEl>
                                        <p:attrNameLst>
                                          <p:attrName>ppt_h</p:attrName>
                                        </p:attrNameLst>
                                      </p:cBhvr>
                                      <p:tavLst>
                                        <p:tav tm="0">
                                          <p:val>
                                            <p:strVal val="(6*min(max(#ppt_w*#ppt_h,.3),1)-7.4)/-.7*#ppt_h"/>
                                          </p:val>
                                        </p:tav>
                                        <p:tav tm="100000">
                                          <p:val>
                                            <p:strVal val="#ppt_h"/>
                                          </p:val>
                                        </p:tav>
                                      </p:tavLst>
                                    </p:anim>
                                    <p:anim calcmode="lin" valueType="num">
                                      <p:cBhvr>
                                        <p:cTn id="407" dur="150" fill="hold"/>
                                        <p:tgtEl>
                                          <p:spTgt spid="71742"/>
                                        </p:tgtEl>
                                        <p:attrNameLst>
                                          <p:attrName>ppt_x</p:attrName>
                                        </p:attrNameLst>
                                      </p:cBhvr>
                                      <p:tavLst>
                                        <p:tav tm="0">
                                          <p:val>
                                            <p:fltVal val="0.5"/>
                                          </p:val>
                                        </p:tav>
                                        <p:tav tm="100000">
                                          <p:val>
                                            <p:strVal val="#ppt_x"/>
                                          </p:val>
                                        </p:tav>
                                      </p:tavLst>
                                    </p:anim>
                                    <p:anim calcmode="lin" valueType="num">
                                      <p:cBhvr>
                                        <p:cTn id="408" dur="150" fill="hold"/>
                                        <p:tgtEl>
                                          <p:spTgt spid="71742"/>
                                        </p:tgtEl>
                                        <p:attrNameLst>
                                          <p:attrName>ppt_y</p:attrName>
                                        </p:attrNameLst>
                                      </p:cBhvr>
                                      <p:tavLst>
                                        <p:tav tm="0">
                                          <p:val>
                                            <p:strVal val="1+(6*min(max(#ppt_w*#ppt_h,.3),1)-7.4)/-.7*#ppt_h/2"/>
                                          </p:val>
                                        </p:tav>
                                        <p:tav tm="100000">
                                          <p:val>
                                            <p:strVal val="#ppt_y"/>
                                          </p:val>
                                        </p:tav>
                                      </p:tavLst>
                                    </p:anim>
                                  </p:childTnLst>
                                </p:cTn>
                              </p:par>
                            </p:childTnLst>
                          </p:cTn>
                        </p:par>
                        <p:par>
                          <p:cTn id="409" fill="hold">
                            <p:stCondLst>
                              <p:cond delay="11200"/>
                            </p:stCondLst>
                            <p:childTnLst>
                              <p:par>
                                <p:cTn id="410" presetID="23" presetClass="entr" presetSubtype="36" fill="hold" grpId="0" nodeType="afterEffect">
                                  <p:stCondLst>
                                    <p:cond delay="0"/>
                                  </p:stCondLst>
                                  <p:childTnLst>
                                    <p:set>
                                      <p:cBhvr>
                                        <p:cTn id="411" dur="1" fill="hold">
                                          <p:stCondLst>
                                            <p:cond delay="0"/>
                                          </p:stCondLst>
                                        </p:cTn>
                                        <p:tgtEl>
                                          <p:spTgt spid="71743"/>
                                        </p:tgtEl>
                                        <p:attrNameLst>
                                          <p:attrName>style.visibility</p:attrName>
                                        </p:attrNameLst>
                                      </p:cBhvr>
                                      <p:to>
                                        <p:strVal val="visible"/>
                                      </p:to>
                                    </p:set>
                                    <p:anim calcmode="lin" valueType="num">
                                      <p:cBhvr>
                                        <p:cTn id="412" dur="150" fill="hold"/>
                                        <p:tgtEl>
                                          <p:spTgt spid="71743"/>
                                        </p:tgtEl>
                                        <p:attrNameLst>
                                          <p:attrName>ppt_w</p:attrName>
                                        </p:attrNameLst>
                                      </p:cBhvr>
                                      <p:tavLst>
                                        <p:tav tm="0">
                                          <p:val>
                                            <p:strVal val="(6*min(max(#ppt_w*#ppt_h,.3),1)-7.4)/-.7*#ppt_w"/>
                                          </p:val>
                                        </p:tav>
                                        <p:tav tm="100000">
                                          <p:val>
                                            <p:strVal val="#ppt_w"/>
                                          </p:val>
                                        </p:tav>
                                      </p:tavLst>
                                    </p:anim>
                                    <p:anim calcmode="lin" valueType="num">
                                      <p:cBhvr>
                                        <p:cTn id="413" dur="150" fill="hold"/>
                                        <p:tgtEl>
                                          <p:spTgt spid="71743"/>
                                        </p:tgtEl>
                                        <p:attrNameLst>
                                          <p:attrName>ppt_h</p:attrName>
                                        </p:attrNameLst>
                                      </p:cBhvr>
                                      <p:tavLst>
                                        <p:tav tm="0">
                                          <p:val>
                                            <p:strVal val="(6*min(max(#ppt_w*#ppt_h,.3),1)-7.4)/-.7*#ppt_h"/>
                                          </p:val>
                                        </p:tav>
                                        <p:tav tm="100000">
                                          <p:val>
                                            <p:strVal val="#ppt_h"/>
                                          </p:val>
                                        </p:tav>
                                      </p:tavLst>
                                    </p:anim>
                                    <p:anim calcmode="lin" valueType="num">
                                      <p:cBhvr>
                                        <p:cTn id="414" dur="150" fill="hold"/>
                                        <p:tgtEl>
                                          <p:spTgt spid="71743"/>
                                        </p:tgtEl>
                                        <p:attrNameLst>
                                          <p:attrName>ppt_x</p:attrName>
                                        </p:attrNameLst>
                                      </p:cBhvr>
                                      <p:tavLst>
                                        <p:tav tm="0">
                                          <p:val>
                                            <p:fltVal val="0.5"/>
                                          </p:val>
                                        </p:tav>
                                        <p:tav tm="100000">
                                          <p:val>
                                            <p:strVal val="#ppt_x"/>
                                          </p:val>
                                        </p:tav>
                                      </p:tavLst>
                                    </p:anim>
                                    <p:anim calcmode="lin" valueType="num">
                                      <p:cBhvr>
                                        <p:cTn id="415" dur="150" fill="hold"/>
                                        <p:tgtEl>
                                          <p:spTgt spid="71743"/>
                                        </p:tgtEl>
                                        <p:attrNameLst>
                                          <p:attrName>ppt_y</p:attrName>
                                        </p:attrNameLst>
                                      </p:cBhvr>
                                      <p:tavLst>
                                        <p:tav tm="0">
                                          <p:val>
                                            <p:strVal val="1+(6*min(max(#ppt_w*#ppt_h,.3),1)-7.4)/-.7*#ppt_h/2"/>
                                          </p:val>
                                        </p:tav>
                                        <p:tav tm="100000">
                                          <p:val>
                                            <p:strVal val="#ppt_y"/>
                                          </p:val>
                                        </p:tav>
                                      </p:tavLst>
                                    </p:anim>
                                  </p:childTnLst>
                                </p:cTn>
                              </p:par>
                            </p:childTnLst>
                          </p:cTn>
                        </p:par>
                        <p:par>
                          <p:cTn id="416" fill="hold">
                            <p:stCondLst>
                              <p:cond delay="11350"/>
                            </p:stCondLst>
                            <p:childTnLst>
                              <p:par>
                                <p:cTn id="417" presetID="23" presetClass="entr" presetSubtype="36" fill="hold" grpId="0" nodeType="afterEffect">
                                  <p:stCondLst>
                                    <p:cond delay="0"/>
                                  </p:stCondLst>
                                  <p:childTnLst>
                                    <p:set>
                                      <p:cBhvr>
                                        <p:cTn id="418" dur="1" fill="hold">
                                          <p:stCondLst>
                                            <p:cond delay="0"/>
                                          </p:stCondLst>
                                        </p:cTn>
                                        <p:tgtEl>
                                          <p:spTgt spid="71755"/>
                                        </p:tgtEl>
                                        <p:attrNameLst>
                                          <p:attrName>style.visibility</p:attrName>
                                        </p:attrNameLst>
                                      </p:cBhvr>
                                      <p:to>
                                        <p:strVal val="visible"/>
                                      </p:to>
                                    </p:set>
                                    <p:anim calcmode="lin" valueType="num">
                                      <p:cBhvr>
                                        <p:cTn id="419" dur="150" fill="hold"/>
                                        <p:tgtEl>
                                          <p:spTgt spid="71755"/>
                                        </p:tgtEl>
                                        <p:attrNameLst>
                                          <p:attrName>ppt_w</p:attrName>
                                        </p:attrNameLst>
                                      </p:cBhvr>
                                      <p:tavLst>
                                        <p:tav tm="0">
                                          <p:val>
                                            <p:strVal val="(6*min(max(#ppt_w*#ppt_h,.3),1)-7.4)/-.7*#ppt_w"/>
                                          </p:val>
                                        </p:tav>
                                        <p:tav tm="100000">
                                          <p:val>
                                            <p:strVal val="#ppt_w"/>
                                          </p:val>
                                        </p:tav>
                                      </p:tavLst>
                                    </p:anim>
                                    <p:anim calcmode="lin" valueType="num">
                                      <p:cBhvr>
                                        <p:cTn id="420" dur="150" fill="hold"/>
                                        <p:tgtEl>
                                          <p:spTgt spid="71755"/>
                                        </p:tgtEl>
                                        <p:attrNameLst>
                                          <p:attrName>ppt_h</p:attrName>
                                        </p:attrNameLst>
                                      </p:cBhvr>
                                      <p:tavLst>
                                        <p:tav tm="0">
                                          <p:val>
                                            <p:strVal val="(6*min(max(#ppt_w*#ppt_h,.3),1)-7.4)/-.7*#ppt_h"/>
                                          </p:val>
                                        </p:tav>
                                        <p:tav tm="100000">
                                          <p:val>
                                            <p:strVal val="#ppt_h"/>
                                          </p:val>
                                        </p:tav>
                                      </p:tavLst>
                                    </p:anim>
                                    <p:anim calcmode="lin" valueType="num">
                                      <p:cBhvr>
                                        <p:cTn id="421" dur="150" fill="hold"/>
                                        <p:tgtEl>
                                          <p:spTgt spid="71755"/>
                                        </p:tgtEl>
                                        <p:attrNameLst>
                                          <p:attrName>ppt_x</p:attrName>
                                        </p:attrNameLst>
                                      </p:cBhvr>
                                      <p:tavLst>
                                        <p:tav tm="0">
                                          <p:val>
                                            <p:fltVal val="0.5"/>
                                          </p:val>
                                        </p:tav>
                                        <p:tav tm="100000">
                                          <p:val>
                                            <p:strVal val="#ppt_x"/>
                                          </p:val>
                                        </p:tav>
                                      </p:tavLst>
                                    </p:anim>
                                    <p:anim calcmode="lin" valueType="num">
                                      <p:cBhvr>
                                        <p:cTn id="422" dur="150" fill="hold"/>
                                        <p:tgtEl>
                                          <p:spTgt spid="71755"/>
                                        </p:tgtEl>
                                        <p:attrNameLst>
                                          <p:attrName>ppt_y</p:attrName>
                                        </p:attrNameLst>
                                      </p:cBhvr>
                                      <p:tavLst>
                                        <p:tav tm="0">
                                          <p:val>
                                            <p:strVal val="1+(6*min(max(#ppt_w*#ppt_h,.3),1)-7.4)/-.7*#ppt_h/2"/>
                                          </p:val>
                                        </p:tav>
                                        <p:tav tm="100000">
                                          <p:val>
                                            <p:strVal val="#ppt_y"/>
                                          </p:val>
                                        </p:tav>
                                      </p:tavLst>
                                    </p:anim>
                                  </p:childTnLst>
                                </p:cTn>
                              </p:par>
                            </p:childTnLst>
                          </p:cTn>
                        </p:par>
                        <p:par>
                          <p:cTn id="423" fill="hold">
                            <p:stCondLst>
                              <p:cond delay="11500"/>
                            </p:stCondLst>
                            <p:childTnLst>
                              <p:par>
                                <p:cTn id="424" presetID="23" presetClass="entr" presetSubtype="36" fill="hold" grpId="0" nodeType="afterEffect">
                                  <p:stCondLst>
                                    <p:cond delay="0"/>
                                  </p:stCondLst>
                                  <p:childTnLst>
                                    <p:set>
                                      <p:cBhvr>
                                        <p:cTn id="425" dur="1" fill="hold">
                                          <p:stCondLst>
                                            <p:cond delay="0"/>
                                          </p:stCondLst>
                                        </p:cTn>
                                        <p:tgtEl>
                                          <p:spTgt spid="71758"/>
                                        </p:tgtEl>
                                        <p:attrNameLst>
                                          <p:attrName>style.visibility</p:attrName>
                                        </p:attrNameLst>
                                      </p:cBhvr>
                                      <p:to>
                                        <p:strVal val="visible"/>
                                      </p:to>
                                    </p:set>
                                    <p:anim calcmode="lin" valueType="num">
                                      <p:cBhvr>
                                        <p:cTn id="426" dur="150" fill="hold"/>
                                        <p:tgtEl>
                                          <p:spTgt spid="71758"/>
                                        </p:tgtEl>
                                        <p:attrNameLst>
                                          <p:attrName>ppt_w</p:attrName>
                                        </p:attrNameLst>
                                      </p:cBhvr>
                                      <p:tavLst>
                                        <p:tav tm="0">
                                          <p:val>
                                            <p:strVal val="(6*min(max(#ppt_w*#ppt_h,.3),1)-7.4)/-.7*#ppt_w"/>
                                          </p:val>
                                        </p:tav>
                                        <p:tav tm="100000">
                                          <p:val>
                                            <p:strVal val="#ppt_w"/>
                                          </p:val>
                                        </p:tav>
                                      </p:tavLst>
                                    </p:anim>
                                    <p:anim calcmode="lin" valueType="num">
                                      <p:cBhvr>
                                        <p:cTn id="427" dur="150" fill="hold"/>
                                        <p:tgtEl>
                                          <p:spTgt spid="71758"/>
                                        </p:tgtEl>
                                        <p:attrNameLst>
                                          <p:attrName>ppt_h</p:attrName>
                                        </p:attrNameLst>
                                      </p:cBhvr>
                                      <p:tavLst>
                                        <p:tav tm="0">
                                          <p:val>
                                            <p:strVal val="(6*min(max(#ppt_w*#ppt_h,.3),1)-7.4)/-.7*#ppt_h"/>
                                          </p:val>
                                        </p:tav>
                                        <p:tav tm="100000">
                                          <p:val>
                                            <p:strVal val="#ppt_h"/>
                                          </p:val>
                                        </p:tav>
                                      </p:tavLst>
                                    </p:anim>
                                    <p:anim calcmode="lin" valueType="num">
                                      <p:cBhvr>
                                        <p:cTn id="428" dur="150" fill="hold"/>
                                        <p:tgtEl>
                                          <p:spTgt spid="71758"/>
                                        </p:tgtEl>
                                        <p:attrNameLst>
                                          <p:attrName>ppt_x</p:attrName>
                                        </p:attrNameLst>
                                      </p:cBhvr>
                                      <p:tavLst>
                                        <p:tav tm="0">
                                          <p:val>
                                            <p:fltVal val="0.5"/>
                                          </p:val>
                                        </p:tav>
                                        <p:tav tm="100000">
                                          <p:val>
                                            <p:strVal val="#ppt_x"/>
                                          </p:val>
                                        </p:tav>
                                      </p:tavLst>
                                    </p:anim>
                                    <p:anim calcmode="lin" valueType="num">
                                      <p:cBhvr>
                                        <p:cTn id="429" dur="150" fill="hold"/>
                                        <p:tgtEl>
                                          <p:spTgt spid="71758"/>
                                        </p:tgtEl>
                                        <p:attrNameLst>
                                          <p:attrName>ppt_y</p:attrName>
                                        </p:attrNameLst>
                                      </p:cBhvr>
                                      <p:tavLst>
                                        <p:tav tm="0">
                                          <p:val>
                                            <p:strVal val="1+(6*min(max(#ppt_w*#ppt_h,.3),1)-7.4)/-.7*#ppt_h/2"/>
                                          </p:val>
                                        </p:tav>
                                        <p:tav tm="100000">
                                          <p:val>
                                            <p:strVal val="#ppt_y"/>
                                          </p:val>
                                        </p:tav>
                                      </p:tavLst>
                                    </p:anim>
                                  </p:childTnLst>
                                </p:cTn>
                              </p:par>
                            </p:childTnLst>
                          </p:cTn>
                        </p:par>
                        <p:par>
                          <p:cTn id="430" fill="hold">
                            <p:stCondLst>
                              <p:cond delay="11650"/>
                            </p:stCondLst>
                            <p:childTnLst>
                              <p:par>
                                <p:cTn id="431" presetID="23" presetClass="entr" presetSubtype="36" fill="hold" grpId="0" nodeType="afterEffect">
                                  <p:stCondLst>
                                    <p:cond delay="0"/>
                                  </p:stCondLst>
                                  <p:childTnLst>
                                    <p:set>
                                      <p:cBhvr>
                                        <p:cTn id="432" dur="1" fill="hold">
                                          <p:stCondLst>
                                            <p:cond delay="0"/>
                                          </p:stCondLst>
                                        </p:cTn>
                                        <p:tgtEl>
                                          <p:spTgt spid="71761"/>
                                        </p:tgtEl>
                                        <p:attrNameLst>
                                          <p:attrName>style.visibility</p:attrName>
                                        </p:attrNameLst>
                                      </p:cBhvr>
                                      <p:to>
                                        <p:strVal val="visible"/>
                                      </p:to>
                                    </p:set>
                                    <p:anim calcmode="lin" valueType="num">
                                      <p:cBhvr>
                                        <p:cTn id="433" dur="150" fill="hold"/>
                                        <p:tgtEl>
                                          <p:spTgt spid="71761"/>
                                        </p:tgtEl>
                                        <p:attrNameLst>
                                          <p:attrName>ppt_w</p:attrName>
                                        </p:attrNameLst>
                                      </p:cBhvr>
                                      <p:tavLst>
                                        <p:tav tm="0">
                                          <p:val>
                                            <p:strVal val="(6*min(max(#ppt_w*#ppt_h,.3),1)-7.4)/-.7*#ppt_w"/>
                                          </p:val>
                                        </p:tav>
                                        <p:tav tm="100000">
                                          <p:val>
                                            <p:strVal val="#ppt_w"/>
                                          </p:val>
                                        </p:tav>
                                      </p:tavLst>
                                    </p:anim>
                                    <p:anim calcmode="lin" valueType="num">
                                      <p:cBhvr>
                                        <p:cTn id="434" dur="150" fill="hold"/>
                                        <p:tgtEl>
                                          <p:spTgt spid="71761"/>
                                        </p:tgtEl>
                                        <p:attrNameLst>
                                          <p:attrName>ppt_h</p:attrName>
                                        </p:attrNameLst>
                                      </p:cBhvr>
                                      <p:tavLst>
                                        <p:tav tm="0">
                                          <p:val>
                                            <p:strVal val="(6*min(max(#ppt_w*#ppt_h,.3),1)-7.4)/-.7*#ppt_h"/>
                                          </p:val>
                                        </p:tav>
                                        <p:tav tm="100000">
                                          <p:val>
                                            <p:strVal val="#ppt_h"/>
                                          </p:val>
                                        </p:tav>
                                      </p:tavLst>
                                    </p:anim>
                                    <p:anim calcmode="lin" valueType="num">
                                      <p:cBhvr>
                                        <p:cTn id="435" dur="150" fill="hold"/>
                                        <p:tgtEl>
                                          <p:spTgt spid="71761"/>
                                        </p:tgtEl>
                                        <p:attrNameLst>
                                          <p:attrName>ppt_x</p:attrName>
                                        </p:attrNameLst>
                                      </p:cBhvr>
                                      <p:tavLst>
                                        <p:tav tm="0">
                                          <p:val>
                                            <p:fltVal val="0.5"/>
                                          </p:val>
                                        </p:tav>
                                        <p:tav tm="100000">
                                          <p:val>
                                            <p:strVal val="#ppt_x"/>
                                          </p:val>
                                        </p:tav>
                                      </p:tavLst>
                                    </p:anim>
                                    <p:anim calcmode="lin" valueType="num">
                                      <p:cBhvr>
                                        <p:cTn id="436" dur="150" fill="hold"/>
                                        <p:tgtEl>
                                          <p:spTgt spid="71761"/>
                                        </p:tgtEl>
                                        <p:attrNameLst>
                                          <p:attrName>ppt_y</p:attrName>
                                        </p:attrNameLst>
                                      </p:cBhvr>
                                      <p:tavLst>
                                        <p:tav tm="0">
                                          <p:val>
                                            <p:strVal val="1+(6*min(max(#ppt_w*#ppt_h,.3),1)-7.4)/-.7*#ppt_h/2"/>
                                          </p:val>
                                        </p:tav>
                                        <p:tav tm="100000">
                                          <p:val>
                                            <p:strVal val="#ppt_y"/>
                                          </p:val>
                                        </p:tav>
                                      </p:tavLst>
                                    </p:anim>
                                  </p:childTnLst>
                                </p:cTn>
                              </p:par>
                            </p:childTnLst>
                          </p:cTn>
                        </p:par>
                        <p:par>
                          <p:cTn id="437" fill="hold">
                            <p:stCondLst>
                              <p:cond delay="11800"/>
                            </p:stCondLst>
                            <p:childTnLst>
                              <p:par>
                                <p:cTn id="438" presetID="10" presetClass="entr" presetSubtype="0" fill="hold" grpId="0" nodeType="afterEffect">
                                  <p:stCondLst>
                                    <p:cond delay="0"/>
                                  </p:stCondLst>
                                  <p:childTnLst>
                                    <p:set>
                                      <p:cBhvr>
                                        <p:cTn id="439" dur="1" fill="hold">
                                          <p:stCondLst>
                                            <p:cond delay="0"/>
                                          </p:stCondLst>
                                        </p:cTn>
                                        <p:tgtEl>
                                          <p:spTgt spid="93"/>
                                        </p:tgtEl>
                                        <p:attrNameLst>
                                          <p:attrName>style.visibility</p:attrName>
                                        </p:attrNameLst>
                                      </p:cBhvr>
                                      <p:to>
                                        <p:strVal val="visible"/>
                                      </p:to>
                                    </p:set>
                                    <p:animEffect transition="in" filter="fade">
                                      <p:cBhvr>
                                        <p:cTn id="440" dur="250"/>
                                        <p:tgtEl>
                                          <p:spTgt spid="93"/>
                                        </p:tgtEl>
                                      </p:cBhvr>
                                    </p:animEffect>
                                  </p:childTnLst>
                                </p:cTn>
                              </p:par>
                            </p:childTnLst>
                          </p:cTn>
                        </p:par>
                        <p:par>
                          <p:cTn id="441" fill="hold">
                            <p:stCondLst>
                              <p:cond delay="12050"/>
                            </p:stCondLst>
                            <p:childTnLst>
                              <p:par>
                                <p:cTn id="442" presetID="16" presetClass="entr" presetSubtype="21" fill="hold" grpId="0" nodeType="afterEffect">
                                  <p:stCondLst>
                                    <p:cond delay="0"/>
                                  </p:stCondLst>
                                  <p:childTnLst>
                                    <p:set>
                                      <p:cBhvr>
                                        <p:cTn id="443" dur="1" fill="hold">
                                          <p:stCondLst>
                                            <p:cond delay="0"/>
                                          </p:stCondLst>
                                        </p:cTn>
                                        <p:tgtEl>
                                          <p:spTgt spid="85"/>
                                        </p:tgtEl>
                                        <p:attrNameLst>
                                          <p:attrName>style.visibility</p:attrName>
                                        </p:attrNameLst>
                                      </p:cBhvr>
                                      <p:to>
                                        <p:strVal val="visible"/>
                                      </p:to>
                                    </p:set>
                                    <p:animEffect transition="in" filter="barn(inVertical)">
                                      <p:cBhvr>
                                        <p:cTn id="444" dur="500"/>
                                        <p:tgtEl>
                                          <p:spTgt spid="85"/>
                                        </p:tgtEl>
                                      </p:cBhvr>
                                    </p:animEffect>
                                  </p:childTnLst>
                                </p:cTn>
                              </p:par>
                            </p:childTnLst>
                          </p:cTn>
                        </p:par>
                        <p:par>
                          <p:cTn id="445" fill="hold">
                            <p:stCondLst>
                              <p:cond delay="12550"/>
                            </p:stCondLst>
                            <p:childTnLst>
                              <p:par>
                                <p:cTn id="446" presetID="18" presetClass="entr" presetSubtype="6" fill="hold" grpId="0" nodeType="afterEffect">
                                  <p:stCondLst>
                                    <p:cond delay="0"/>
                                  </p:stCondLst>
                                  <p:childTnLst>
                                    <p:set>
                                      <p:cBhvr>
                                        <p:cTn id="447" dur="1" fill="hold">
                                          <p:stCondLst>
                                            <p:cond delay="0"/>
                                          </p:stCondLst>
                                        </p:cTn>
                                        <p:tgtEl>
                                          <p:spTgt spid="89"/>
                                        </p:tgtEl>
                                        <p:attrNameLst>
                                          <p:attrName>style.visibility</p:attrName>
                                        </p:attrNameLst>
                                      </p:cBhvr>
                                      <p:to>
                                        <p:strVal val="visible"/>
                                      </p:to>
                                    </p:set>
                                    <p:animEffect transition="in" filter="strips(downRight)">
                                      <p:cBhvr>
                                        <p:cTn id="448" dur="500"/>
                                        <p:tgtEl>
                                          <p:spTgt spid="89"/>
                                        </p:tgtEl>
                                      </p:cBhvr>
                                    </p:animEffect>
                                  </p:childTnLst>
                                </p:cTn>
                              </p:par>
                            </p:childTnLst>
                          </p:cTn>
                        </p:par>
                        <p:par>
                          <p:cTn id="449" fill="hold">
                            <p:stCondLst>
                              <p:cond delay="13050"/>
                            </p:stCondLst>
                            <p:childTnLst>
                              <p:par>
                                <p:cTn id="450" presetID="10" presetClass="entr" presetSubtype="0" fill="hold" grpId="0" nodeType="afterEffect">
                                  <p:stCondLst>
                                    <p:cond delay="0"/>
                                  </p:stCondLst>
                                  <p:childTnLst>
                                    <p:set>
                                      <p:cBhvr>
                                        <p:cTn id="451" dur="1" fill="hold">
                                          <p:stCondLst>
                                            <p:cond delay="0"/>
                                          </p:stCondLst>
                                        </p:cTn>
                                        <p:tgtEl>
                                          <p:spTgt spid="92"/>
                                        </p:tgtEl>
                                        <p:attrNameLst>
                                          <p:attrName>style.visibility</p:attrName>
                                        </p:attrNameLst>
                                      </p:cBhvr>
                                      <p:to>
                                        <p:strVal val="visible"/>
                                      </p:to>
                                    </p:set>
                                    <p:animEffect transition="in" filter="fade">
                                      <p:cBhvr>
                                        <p:cTn id="452" dur="250"/>
                                        <p:tgtEl>
                                          <p:spTgt spid="92"/>
                                        </p:tgtEl>
                                      </p:cBhvr>
                                    </p:animEffect>
                                  </p:childTnLst>
                                </p:cTn>
                              </p:par>
                            </p:childTnLst>
                          </p:cTn>
                        </p:par>
                        <p:par>
                          <p:cTn id="453" fill="hold">
                            <p:stCondLst>
                              <p:cond delay="13300"/>
                            </p:stCondLst>
                            <p:childTnLst>
                              <p:par>
                                <p:cTn id="454" presetID="16" presetClass="entr" presetSubtype="21" fill="hold" grpId="0" nodeType="afterEffect">
                                  <p:stCondLst>
                                    <p:cond delay="0"/>
                                  </p:stCondLst>
                                  <p:childTnLst>
                                    <p:set>
                                      <p:cBhvr>
                                        <p:cTn id="455" dur="1" fill="hold">
                                          <p:stCondLst>
                                            <p:cond delay="0"/>
                                          </p:stCondLst>
                                        </p:cTn>
                                        <p:tgtEl>
                                          <p:spTgt spid="86"/>
                                        </p:tgtEl>
                                        <p:attrNameLst>
                                          <p:attrName>style.visibility</p:attrName>
                                        </p:attrNameLst>
                                      </p:cBhvr>
                                      <p:to>
                                        <p:strVal val="visible"/>
                                      </p:to>
                                    </p:set>
                                    <p:animEffect transition="in" filter="barn(inVertical)">
                                      <p:cBhvr>
                                        <p:cTn id="456" dur="500"/>
                                        <p:tgtEl>
                                          <p:spTgt spid="86"/>
                                        </p:tgtEl>
                                      </p:cBhvr>
                                    </p:animEffect>
                                  </p:childTnLst>
                                </p:cTn>
                              </p:par>
                            </p:childTnLst>
                          </p:cTn>
                        </p:par>
                        <p:par>
                          <p:cTn id="457" fill="hold">
                            <p:stCondLst>
                              <p:cond delay="13800"/>
                            </p:stCondLst>
                            <p:childTnLst>
                              <p:par>
                                <p:cTn id="458" presetID="18" presetClass="entr" presetSubtype="6" fill="hold" grpId="0" nodeType="afterEffect">
                                  <p:stCondLst>
                                    <p:cond delay="0"/>
                                  </p:stCondLst>
                                  <p:childTnLst>
                                    <p:set>
                                      <p:cBhvr>
                                        <p:cTn id="459" dur="1" fill="hold">
                                          <p:stCondLst>
                                            <p:cond delay="0"/>
                                          </p:stCondLst>
                                        </p:cTn>
                                        <p:tgtEl>
                                          <p:spTgt spid="88"/>
                                        </p:tgtEl>
                                        <p:attrNameLst>
                                          <p:attrName>style.visibility</p:attrName>
                                        </p:attrNameLst>
                                      </p:cBhvr>
                                      <p:to>
                                        <p:strVal val="visible"/>
                                      </p:to>
                                    </p:set>
                                    <p:animEffect transition="in" filter="strips(downRight)">
                                      <p:cBhvr>
                                        <p:cTn id="460" dur="500"/>
                                        <p:tgtEl>
                                          <p:spTgt spid="88"/>
                                        </p:tgtEl>
                                      </p:cBhvr>
                                    </p:animEffect>
                                  </p:childTnLst>
                                </p:cTn>
                              </p:par>
                            </p:childTnLst>
                          </p:cTn>
                        </p:par>
                        <p:par>
                          <p:cTn id="461" fill="hold">
                            <p:stCondLst>
                              <p:cond delay="14300"/>
                            </p:stCondLst>
                            <p:childTnLst>
                              <p:par>
                                <p:cTn id="462" presetID="10" presetClass="entr" presetSubtype="0" fill="hold" grpId="0" nodeType="afterEffect">
                                  <p:stCondLst>
                                    <p:cond delay="0"/>
                                  </p:stCondLst>
                                  <p:childTnLst>
                                    <p:set>
                                      <p:cBhvr>
                                        <p:cTn id="463" dur="1" fill="hold">
                                          <p:stCondLst>
                                            <p:cond delay="0"/>
                                          </p:stCondLst>
                                        </p:cTn>
                                        <p:tgtEl>
                                          <p:spTgt spid="91"/>
                                        </p:tgtEl>
                                        <p:attrNameLst>
                                          <p:attrName>style.visibility</p:attrName>
                                        </p:attrNameLst>
                                      </p:cBhvr>
                                      <p:to>
                                        <p:strVal val="visible"/>
                                      </p:to>
                                    </p:set>
                                    <p:animEffect transition="in" filter="fade">
                                      <p:cBhvr>
                                        <p:cTn id="464" dur="250"/>
                                        <p:tgtEl>
                                          <p:spTgt spid="91"/>
                                        </p:tgtEl>
                                      </p:cBhvr>
                                    </p:animEffect>
                                  </p:childTnLst>
                                </p:cTn>
                              </p:par>
                            </p:childTnLst>
                          </p:cTn>
                        </p:par>
                        <p:par>
                          <p:cTn id="465" fill="hold">
                            <p:stCondLst>
                              <p:cond delay="14550"/>
                            </p:stCondLst>
                            <p:childTnLst>
                              <p:par>
                                <p:cTn id="466" presetID="16" presetClass="entr" presetSubtype="21" fill="hold" grpId="0" nodeType="afterEffect">
                                  <p:stCondLst>
                                    <p:cond delay="0"/>
                                  </p:stCondLst>
                                  <p:childTnLst>
                                    <p:set>
                                      <p:cBhvr>
                                        <p:cTn id="467" dur="1" fill="hold">
                                          <p:stCondLst>
                                            <p:cond delay="0"/>
                                          </p:stCondLst>
                                        </p:cTn>
                                        <p:tgtEl>
                                          <p:spTgt spid="87"/>
                                        </p:tgtEl>
                                        <p:attrNameLst>
                                          <p:attrName>style.visibility</p:attrName>
                                        </p:attrNameLst>
                                      </p:cBhvr>
                                      <p:to>
                                        <p:strVal val="visible"/>
                                      </p:to>
                                    </p:set>
                                    <p:animEffect transition="in" filter="barn(inVertical)">
                                      <p:cBhvr>
                                        <p:cTn id="468" dur="500"/>
                                        <p:tgtEl>
                                          <p:spTgt spid="87"/>
                                        </p:tgtEl>
                                      </p:cBhvr>
                                    </p:animEffect>
                                  </p:childTnLst>
                                </p:cTn>
                              </p:par>
                            </p:childTnLst>
                          </p:cTn>
                        </p:par>
                        <p:par>
                          <p:cTn id="469" fill="hold">
                            <p:stCondLst>
                              <p:cond delay="15050"/>
                            </p:stCondLst>
                            <p:childTnLst>
                              <p:par>
                                <p:cTn id="470" presetID="18" presetClass="entr" presetSubtype="6" fill="hold" grpId="0" nodeType="afterEffect">
                                  <p:stCondLst>
                                    <p:cond delay="0"/>
                                  </p:stCondLst>
                                  <p:childTnLst>
                                    <p:set>
                                      <p:cBhvr>
                                        <p:cTn id="471" dur="1" fill="hold">
                                          <p:stCondLst>
                                            <p:cond delay="0"/>
                                          </p:stCondLst>
                                        </p:cTn>
                                        <p:tgtEl>
                                          <p:spTgt spid="90"/>
                                        </p:tgtEl>
                                        <p:attrNameLst>
                                          <p:attrName>style.visibility</p:attrName>
                                        </p:attrNameLst>
                                      </p:cBhvr>
                                      <p:to>
                                        <p:strVal val="visible"/>
                                      </p:to>
                                    </p:set>
                                    <p:animEffect transition="in" filter="strips(downRight)">
                                      <p:cBhvr>
                                        <p:cTn id="47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6" grpId="0" animBg="1"/>
      <p:bldP spid="71697" grpId="0" animBg="1"/>
      <p:bldP spid="71698" grpId="0" animBg="1"/>
      <p:bldP spid="71699" grpId="0" animBg="1"/>
      <p:bldP spid="71700" grpId="0" animBg="1"/>
      <p:bldP spid="71701" grpId="0" animBg="1"/>
      <p:bldP spid="71702" grpId="0" animBg="1"/>
      <p:bldP spid="71703" grpId="0" animBg="1"/>
      <p:bldP spid="71704" grpId="0" animBg="1"/>
      <p:bldP spid="71705" grpId="0" animBg="1"/>
      <p:bldP spid="71706" grpId="0" animBg="1"/>
      <p:bldP spid="71707" grpId="0" animBg="1"/>
      <p:bldP spid="71708" grpId="0" animBg="1"/>
      <p:bldP spid="71709" grpId="0" animBg="1"/>
      <p:bldP spid="71710" grpId="0" animBg="1"/>
      <p:bldP spid="71711" grpId="0" animBg="1"/>
      <p:bldP spid="71712" grpId="0" animBg="1"/>
      <p:bldP spid="71713" grpId="0" animBg="1"/>
      <p:bldP spid="71714" grpId="0" animBg="1"/>
      <p:bldP spid="71715" grpId="0" animBg="1"/>
      <p:bldP spid="71716" grpId="0" animBg="1"/>
      <p:bldP spid="71717" grpId="0" animBg="1"/>
      <p:bldP spid="71718" grpId="0" animBg="1"/>
      <p:bldP spid="71719" grpId="0" animBg="1"/>
      <p:bldP spid="71720" grpId="0" animBg="1"/>
      <p:bldP spid="71721" grpId="0" animBg="1"/>
      <p:bldP spid="71722" grpId="0" animBg="1"/>
      <p:bldP spid="71723" grpId="0" animBg="1"/>
      <p:bldP spid="71724" grpId="0" animBg="1"/>
      <p:bldP spid="71725" grpId="0" animBg="1"/>
      <p:bldP spid="71726" grpId="0" animBg="1"/>
      <p:bldP spid="71727" grpId="0" animBg="1"/>
      <p:bldP spid="71728" grpId="0" animBg="1"/>
      <p:bldP spid="71729" grpId="0" animBg="1"/>
      <p:bldP spid="71730" grpId="0" animBg="1"/>
      <p:bldP spid="71731" grpId="0" animBg="1"/>
      <p:bldP spid="71732" grpId="0" animBg="1"/>
      <p:bldP spid="71733" grpId="0" animBg="1"/>
      <p:bldP spid="71734" grpId="0" animBg="1"/>
      <p:bldP spid="71735" grpId="0" animBg="1"/>
      <p:bldP spid="71736" grpId="0" animBg="1"/>
      <p:bldP spid="71737" grpId="0" animBg="1"/>
      <p:bldP spid="71738" grpId="0" animBg="1"/>
      <p:bldP spid="71739" grpId="0" animBg="1"/>
      <p:bldP spid="71740" grpId="0" animBg="1"/>
      <p:bldP spid="71741" grpId="0" animBg="1"/>
      <p:bldP spid="71742" grpId="0" animBg="1"/>
      <p:bldP spid="71743" grpId="0" animBg="1"/>
      <p:bldP spid="71744" grpId="0" animBg="1"/>
      <p:bldP spid="71745" grpId="0" animBg="1"/>
      <p:bldP spid="71746" grpId="0" animBg="1"/>
      <p:bldP spid="71747" grpId="0"/>
      <p:bldP spid="71749" grpId="0"/>
      <p:bldP spid="71751" grpId="0"/>
      <p:bldP spid="71753" grpId="0" animBg="1"/>
      <p:bldP spid="71754" grpId="0" animBg="1"/>
      <p:bldP spid="71755" grpId="0" animBg="1"/>
      <p:bldP spid="71756" grpId="0" animBg="1"/>
      <p:bldP spid="71757" grpId="0" animBg="1"/>
      <p:bldP spid="71758" grpId="0" animBg="1"/>
      <p:bldP spid="71759" grpId="0" animBg="1"/>
      <p:bldP spid="71760" grpId="0" animBg="1"/>
      <p:bldP spid="71761" grpId="0" animBg="1"/>
      <p:bldP spid="84" grpId="0" autoUpdateAnimBg="0"/>
      <p:bldP spid="85" grpId="0"/>
      <p:bldP spid="86" grpId="0"/>
      <p:bldP spid="87" grpId="0"/>
      <p:bldP spid="88" grpId="0"/>
      <p:bldP spid="89" grpId="0"/>
      <p:bldP spid="90" grpId="0"/>
      <p:bldP spid="91" grpId="0" animBg="1"/>
      <p:bldP spid="92" grpId="0" animBg="1"/>
      <p:bldP spid="9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22"/>
          <p:cNvSpPr>
            <a:spLocks/>
          </p:cNvSpPr>
          <p:nvPr/>
        </p:nvSpPr>
        <p:spPr bwMode="auto">
          <a:xfrm>
            <a:off x="0" y="0"/>
            <a:ext cx="4552950" cy="5160169"/>
          </a:xfrm>
          <a:custGeom>
            <a:avLst/>
            <a:gdLst>
              <a:gd name="T0" fmla="*/ 0 w 6071317"/>
              <a:gd name="T1" fmla="*/ 0 h 6858000"/>
              <a:gd name="T2" fmla="*/ 4102435 w 6071317"/>
              <a:gd name="T3" fmla="*/ 0 h 6858000"/>
              <a:gd name="T4" fmla="*/ 6071317 w 6071317"/>
              <a:gd name="T5" fmla="*/ 3429000 h 6858000"/>
              <a:gd name="T6" fmla="*/ 4102435 w 6071317"/>
              <a:gd name="T7" fmla="*/ 6858000 h 6858000"/>
              <a:gd name="T8" fmla="*/ 0 w 6071317"/>
              <a:gd name="T9" fmla="*/ 6858000 h 6858000"/>
              <a:gd name="T10" fmla="*/ 0 w 6071317"/>
              <a:gd name="T11" fmla="*/ 0 h 6858000"/>
            </a:gdLst>
            <a:ahLst/>
            <a:cxnLst>
              <a:cxn ang="0">
                <a:pos x="T0" y="T1"/>
              </a:cxn>
              <a:cxn ang="0">
                <a:pos x="T2" y="T3"/>
              </a:cxn>
              <a:cxn ang="0">
                <a:pos x="T4" y="T5"/>
              </a:cxn>
              <a:cxn ang="0">
                <a:pos x="T6" y="T7"/>
              </a:cxn>
              <a:cxn ang="0">
                <a:pos x="T8" y="T9"/>
              </a:cxn>
              <a:cxn ang="0">
                <a:pos x="T10" y="T11"/>
              </a:cxn>
            </a:cxnLst>
            <a:rect l="0" t="0" r="r" b="b"/>
            <a:pathLst>
              <a:path w="6071317" h="6858000">
                <a:moveTo>
                  <a:pt x="0" y="0"/>
                </a:moveTo>
                <a:lnTo>
                  <a:pt x="4102435" y="0"/>
                </a:lnTo>
                <a:lnTo>
                  <a:pt x="6071317" y="3429000"/>
                </a:lnTo>
                <a:lnTo>
                  <a:pt x="4102435" y="6858000"/>
                </a:lnTo>
                <a:lnTo>
                  <a:pt x="0" y="6858000"/>
                </a:lnTo>
                <a:lnTo>
                  <a:pt x="0" y="0"/>
                </a:lnTo>
                <a:close/>
              </a:path>
            </a:pathLst>
          </a:custGeom>
          <a:solidFill>
            <a:srgbClr val="FF0066"/>
          </a:solidFill>
          <a:ln>
            <a:noFill/>
          </a:ln>
          <a:extLst/>
        </p:spPr>
        <p:txBody>
          <a:bodyPr lIns="68580" tIns="34290" rIns="68580" bIns="34290" anchor="ctr"/>
          <a:lstStyle/>
          <a:p>
            <a:endParaRPr lang="zh-CN" altLang="en-US"/>
          </a:p>
        </p:txBody>
      </p:sp>
      <p:pic>
        <p:nvPicPr>
          <p:cNvPr id="8" name="图片 2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190"/>
            <a:ext cx="4457700" cy="5161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9" name="椭圆 9"/>
          <p:cNvSpPr>
            <a:spLocks noChangeArrowheads="1"/>
          </p:cNvSpPr>
          <p:nvPr/>
        </p:nvSpPr>
        <p:spPr bwMode="auto">
          <a:xfrm>
            <a:off x="4086225" y="2125266"/>
            <a:ext cx="891779" cy="891778"/>
          </a:xfrm>
          <a:prstGeom prst="ellipse">
            <a:avLst/>
          </a:prstGeom>
          <a:solidFill>
            <a:srgbClr val="FF0000"/>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13" name="矩形 4"/>
          <p:cNvSpPr>
            <a:spLocks noChangeArrowheads="1"/>
          </p:cNvSpPr>
          <p:nvPr/>
        </p:nvSpPr>
        <p:spPr bwMode="auto">
          <a:xfrm>
            <a:off x="4298156" y="2160985"/>
            <a:ext cx="596504" cy="83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5000" b="1" dirty="0">
                <a:solidFill>
                  <a:schemeClr val="bg1"/>
                </a:solidFill>
                <a:latin typeface="微软雅黑" pitchFamily="34" charset="-122"/>
                <a:ea typeface="微软雅黑" pitchFamily="34" charset="-122"/>
              </a:rPr>
              <a:t>1</a:t>
            </a:r>
            <a:endParaRPr lang="zh-CN" altLang="en-US" sz="5000" b="1" dirty="0">
              <a:solidFill>
                <a:schemeClr val="bg1"/>
              </a:solidFill>
              <a:latin typeface="微软雅黑" pitchFamily="34" charset="-122"/>
              <a:ea typeface="微软雅黑" pitchFamily="34" charset="-122"/>
            </a:endParaRPr>
          </a:p>
        </p:txBody>
      </p:sp>
      <p:sp>
        <p:nvSpPr>
          <p:cNvPr id="14" name="矩形 15"/>
          <p:cNvSpPr>
            <a:spLocks noChangeArrowheads="1"/>
          </p:cNvSpPr>
          <p:nvPr/>
        </p:nvSpPr>
        <p:spPr bwMode="auto">
          <a:xfrm>
            <a:off x="5119895" y="2350294"/>
            <a:ext cx="2908489"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700" b="1" dirty="0" smtClean="0">
                <a:latin typeface="微软雅黑" pitchFamily="34" charset="-122"/>
                <a:ea typeface="微软雅黑" pitchFamily="34" charset="-122"/>
              </a:rPr>
              <a:t>点击添加文字内容</a:t>
            </a:r>
            <a:endParaRPr lang="zh-CN" altLang="en-US" sz="2700" b="1" dirty="0">
              <a:latin typeface="微软雅黑" pitchFamily="34" charset="-122"/>
              <a:ea typeface="微软雅黑" pitchFamily="34" charset="-122"/>
            </a:endParaRPr>
          </a:p>
        </p:txBody>
      </p:sp>
      <p:sp>
        <p:nvSpPr>
          <p:cNvPr id="15" name="矩形 18"/>
          <p:cNvSpPr>
            <a:spLocks noChangeArrowheads="1"/>
          </p:cNvSpPr>
          <p:nvPr/>
        </p:nvSpPr>
        <p:spPr bwMode="auto">
          <a:xfrm>
            <a:off x="5217319" y="2900363"/>
            <a:ext cx="3489722"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20000"/>
              </a:lnSpc>
              <a:spcBef>
                <a:spcPct val="20000"/>
              </a:spcBef>
              <a:buFont typeface="Arial" pitchFamily="34" charset="0"/>
              <a:buNone/>
            </a:pPr>
            <a:r>
              <a:rPr lang="zh-CN" altLang="en-US" sz="1100">
                <a:solidFill>
                  <a:srgbClr val="000000"/>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100">
              <a:solidFill>
                <a:srgbClr val="000000"/>
              </a:solidFill>
              <a:latin typeface="微软雅黑" pitchFamily="34" charset="-122"/>
              <a:ea typeface="微软雅黑" pitchFamily="34" charset="-122"/>
              <a:sym typeface="Arial" pitchFamily="34" charset="0"/>
            </a:endParaRPr>
          </a:p>
        </p:txBody>
      </p:sp>
      <p:cxnSp>
        <p:nvCxnSpPr>
          <p:cNvPr id="16" name="直接连接符 18"/>
          <p:cNvCxnSpPr>
            <a:cxnSpLocks noChangeShapeType="1"/>
          </p:cNvCxnSpPr>
          <p:nvPr/>
        </p:nvCxnSpPr>
        <p:spPr bwMode="auto">
          <a:xfrm>
            <a:off x="5161731" y="2845594"/>
            <a:ext cx="3514725" cy="0"/>
          </a:xfrm>
          <a:prstGeom prst="line">
            <a:avLst/>
          </a:prstGeom>
          <a:noFill/>
          <a:ln w="6350" cmpd="sng">
            <a:solidFill>
              <a:srgbClr val="0D0D0D"/>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618930731"/>
      </p:ext>
    </p:extLst>
  </p:cSld>
  <p:clrMapOvr>
    <a:masterClrMapping/>
  </p:clrMapOvr>
  <mc:AlternateContent xmlns:mc="http://schemas.openxmlformats.org/markup-compatibility/2006" xmlns:p14="http://schemas.microsoft.com/office/powerpoint/2010/main">
    <mc:Choice Requires="p14">
      <p:transition spd="slow" p14:dur="1100" advClick="0" advTm="6000">
        <p14:switch dir="r"/>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3" grpId="0"/>
      <p:bldP spid="14"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4431992" y="3704181"/>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PPT</a:t>
            </a:r>
            <a:r>
              <a:rPr kumimoji="0" lang="zh-CN" altLang="en-US" sz="100" b="0" i="0" u="none" strike="noStrike" kern="0" cap="none" spc="0" normalizeH="0" baseline="0" noProof="0" dirty="0" smtClean="0">
                <a:ln>
                  <a:noFill/>
                </a:ln>
                <a:solidFill>
                  <a:prstClr val="white"/>
                </a:solidFill>
                <a:effectLst/>
                <a:uLnTx/>
                <a:uFillTx/>
              </a:rPr>
              <a:t>论坛：</a:t>
            </a:r>
            <a:r>
              <a:rPr kumimoji="0" lang="en-US" altLang="zh-CN" sz="100" b="0" i="0" u="none" strike="noStrike" kern="0" cap="none" spc="0" normalizeH="0" baseline="0" noProof="0" dirty="0" smtClean="0">
                <a:ln>
                  <a:noFill/>
                </a:ln>
                <a:solidFill>
                  <a:prstClr val="white"/>
                </a:solidFill>
                <a:effectLst/>
                <a:uLnTx/>
                <a:uFillTx/>
              </a:rPr>
              <a:t>www.1ppt.cn</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30</a:t>
            </a:fld>
            <a:endParaRPr lang="es-ES" sz="900"/>
          </a:p>
        </p:txBody>
      </p:sp>
      <p:sp>
        <p:nvSpPr>
          <p:cNvPr id="3" name="Rectangle 5"/>
          <p:cNvSpPr>
            <a:spLocks noChangeArrowheads="1"/>
          </p:cNvSpPr>
          <p:nvPr/>
        </p:nvSpPr>
        <p:spPr bwMode="auto">
          <a:xfrm rot="16200000">
            <a:off x="6735361" y="2120195"/>
            <a:ext cx="920262" cy="2241848"/>
          </a:xfrm>
          <a:prstGeom prst="rect">
            <a:avLst/>
          </a:prstGeom>
          <a:solidFill>
            <a:srgbClr val="DC0917"/>
          </a:solidFill>
          <a:ln>
            <a:noFill/>
          </a:ln>
        </p:spPr>
        <p:txBody>
          <a:bodyPr/>
          <a:lstStyle/>
          <a:p>
            <a:pPr algn="l"/>
            <a:endParaRPr lang="zh-CN" altLang="zh-CN" sz="1100">
              <a:solidFill>
                <a:schemeClr val="bg1"/>
              </a:solidFill>
              <a:sym typeface="宋体" pitchFamily="2" charset="-122"/>
            </a:endParaRPr>
          </a:p>
        </p:txBody>
      </p:sp>
      <p:sp>
        <p:nvSpPr>
          <p:cNvPr id="4" name="Rectangle 6"/>
          <p:cNvSpPr>
            <a:spLocks noChangeArrowheads="1"/>
          </p:cNvSpPr>
          <p:nvPr/>
        </p:nvSpPr>
        <p:spPr bwMode="auto">
          <a:xfrm rot="16200000">
            <a:off x="6718192" y="1142039"/>
            <a:ext cx="926123" cy="2241848"/>
          </a:xfrm>
          <a:prstGeom prst="rect">
            <a:avLst/>
          </a:prstGeom>
          <a:solidFill>
            <a:srgbClr val="DC0917"/>
          </a:solidFill>
          <a:ln>
            <a:noFill/>
          </a:ln>
        </p:spPr>
        <p:txBody>
          <a:bodyPr/>
          <a:lstStyle/>
          <a:p>
            <a:pPr algn="l"/>
            <a:endParaRPr lang="zh-CN" altLang="zh-CN" sz="1100">
              <a:solidFill>
                <a:schemeClr val="bg1"/>
              </a:solidFill>
              <a:sym typeface="宋体" pitchFamily="2" charset="-122"/>
            </a:endParaRPr>
          </a:p>
        </p:txBody>
      </p:sp>
      <p:sp>
        <p:nvSpPr>
          <p:cNvPr id="5" name="Rectangle 9"/>
          <p:cNvSpPr>
            <a:spLocks noChangeArrowheads="1"/>
          </p:cNvSpPr>
          <p:nvPr/>
        </p:nvSpPr>
        <p:spPr bwMode="auto">
          <a:xfrm rot="16200000">
            <a:off x="1499683" y="2123126"/>
            <a:ext cx="923192" cy="2238917"/>
          </a:xfrm>
          <a:prstGeom prst="rect">
            <a:avLst/>
          </a:prstGeom>
          <a:solidFill>
            <a:srgbClr val="DC0917"/>
          </a:solidFill>
          <a:ln>
            <a:noFill/>
          </a:ln>
        </p:spPr>
        <p:txBody>
          <a:bodyPr/>
          <a:lstStyle/>
          <a:p>
            <a:pPr algn="l"/>
            <a:endParaRPr lang="zh-CN" altLang="zh-CN" sz="1100">
              <a:solidFill>
                <a:schemeClr val="bg1"/>
              </a:solidFill>
              <a:sym typeface="宋体" pitchFamily="2" charset="-122"/>
            </a:endParaRPr>
          </a:p>
        </p:txBody>
      </p:sp>
      <p:sp>
        <p:nvSpPr>
          <p:cNvPr id="6" name="Rectangle 10"/>
          <p:cNvSpPr>
            <a:spLocks noChangeArrowheads="1"/>
          </p:cNvSpPr>
          <p:nvPr/>
        </p:nvSpPr>
        <p:spPr bwMode="auto">
          <a:xfrm rot="16200000">
            <a:off x="1486912" y="1146435"/>
            <a:ext cx="920262" cy="2238917"/>
          </a:xfrm>
          <a:prstGeom prst="rect">
            <a:avLst/>
          </a:prstGeom>
          <a:solidFill>
            <a:srgbClr val="DC0917"/>
          </a:solidFill>
          <a:ln>
            <a:noFill/>
          </a:ln>
        </p:spPr>
        <p:txBody>
          <a:bodyPr/>
          <a:lstStyle/>
          <a:p>
            <a:pPr algn="l"/>
            <a:endParaRPr lang="zh-CN" altLang="zh-CN" sz="1100">
              <a:solidFill>
                <a:schemeClr val="bg1"/>
              </a:solidFill>
              <a:sym typeface="宋体" pitchFamily="2" charset="-122"/>
            </a:endParaRPr>
          </a:p>
        </p:txBody>
      </p:sp>
      <p:grpSp>
        <p:nvGrpSpPr>
          <p:cNvPr id="7" name="组合 6"/>
          <p:cNvGrpSpPr/>
          <p:nvPr/>
        </p:nvGrpSpPr>
        <p:grpSpPr>
          <a:xfrm>
            <a:off x="3237403" y="2766333"/>
            <a:ext cx="2693149" cy="1245577"/>
            <a:chOff x="3223165" y="2564423"/>
            <a:chExt cx="2693149" cy="1245577"/>
          </a:xfrm>
          <a:solidFill>
            <a:srgbClr val="DC0917"/>
          </a:solidFill>
        </p:grpSpPr>
        <p:sp>
          <p:nvSpPr>
            <p:cNvPr id="8" name="Freeform 7"/>
            <p:cNvSpPr>
              <a:spLocks noChangeArrowheads="1"/>
            </p:cNvSpPr>
            <p:nvPr/>
          </p:nvSpPr>
          <p:spPr bwMode="auto">
            <a:xfrm rot="16200000">
              <a:off x="4938933" y="2832619"/>
              <a:ext cx="1245577" cy="709185"/>
            </a:xfrm>
            <a:custGeom>
              <a:avLst/>
              <a:gdLst>
                <a:gd name="T0" fmla="*/ 425 w 425"/>
                <a:gd name="T1" fmla="*/ 0 h 242"/>
                <a:gd name="T2" fmla="*/ 0 w 425"/>
                <a:gd name="T3" fmla="*/ 0 h 242"/>
                <a:gd name="T4" fmla="*/ 106 w 425"/>
                <a:gd name="T5" fmla="*/ 242 h 242"/>
                <a:gd name="T6" fmla="*/ 420 w 425"/>
                <a:gd name="T7" fmla="*/ 242 h 242"/>
                <a:gd name="T8" fmla="*/ 425 w 425"/>
                <a:gd name="T9" fmla="*/ 0 h 242"/>
                <a:gd name="T10" fmla="*/ 0 60000 65536"/>
                <a:gd name="T11" fmla="*/ 0 60000 65536"/>
                <a:gd name="T12" fmla="*/ 0 60000 65536"/>
                <a:gd name="T13" fmla="*/ 0 60000 65536"/>
                <a:gd name="T14" fmla="*/ 0 60000 65536"/>
                <a:gd name="T15" fmla="*/ 0 w 425"/>
                <a:gd name="T16" fmla="*/ 0 h 242"/>
                <a:gd name="T17" fmla="*/ 425 w 425"/>
                <a:gd name="T18" fmla="*/ 242 h 242"/>
              </a:gdLst>
              <a:ahLst/>
              <a:cxnLst>
                <a:cxn ang="T10">
                  <a:pos x="T0" y="T1"/>
                </a:cxn>
                <a:cxn ang="T11">
                  <a:pos x="T2" y="T3"/>
                </a:cxn>
                <a:cxn ang="T12">
                  <a:pos x="T4" y="T5"/>
                </a:cxn>
                <a:cxn ang="T13">
                  <a:pos x="T6" y="T7"/>
                </a:cxn>
                <a:cxn ang="T14">
                  <a:pos x="T8" y="T9"/>
                </a:cxn>
              </a:cxnLst>
              <a:rect l="T15" t="T16" r="T17" b="T18"/>
              <a:pathLst>
                <a:path w="425" h="242">
                  <a:moveTo>
                    <a:pt x="425" y="0"/>
                  </a:moveTo>
                  <a:lnTo>
                    <a:pt x="0" y="0"/>
                  </a:lnTo>
                  <a:lnTo>
                    <a:pt x="106" y="242"/>
                  </a:lnTo>
                  <a:lnTo>
                    <a:pt x="420" y="242"/>
                  </a:lnTo>
                  <a:lnTo>
                    <a:pt x="425"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lgn="l"/>
              <a:endParaRPr lang="zh-CN" altLang="zh-CN" sz="1100">
                <a:solidFill>
                  <a:schemeClr val="bg1"/>
                </a:solidFill>
                <a:sym typeface="宋体" pitchFamily="2" charset="-122"/>
              </a:endParaRPr>
            </a:p>
          </p:txBody>
        </p:sp>
        <p:sp>
          <p:nvSpPr>
            <p:cNvPr id="9" name="Freeform 11"/>
            <p:cNvSpPr>
              <a:spLocks noChangeArrowheads="1"/>
            </p:cNvSpPr>
            <p:nvPr/>
          </p:nvSpPr>
          <p:spPr bwMode="auto">
            <a:xfrm rot="16200000">
              <a:off x="2960831" y="2832619"/>
              <a:ext cx="1239715" cy="715047"/>
            </a:xfrm>
            <a:custGeom>
              <a:avLst/>
              <a:gdLst>
                <a:gd name="T0" fmla="*/ 423 w 423"/>
                <a:gd name="T1" fmla="*/ 244 h 244"/>
                <a:gd name="T2" fmla="*/ 0 w 423"/>
                <a:gd name="T3" fmla="*/ 244 h 244"/>
                <a:gd name="T4" fmla="*/ 105 w 423"/>
                <a:gd name="T5" fmla="*/ 0 h 244"/>
                <a:gd name="T6" fmla="*/ 420 w 423"/>
                <a:gd name="T7" fmla="*/ 0 h 244"/>
                <a:gd name="T8" fmla="*/ 423 w 423"/>
                <a:gd name="T9" fmla="*/ 244 h 244"/>
                <a:gd name="T10" fmla="*/ 0 60000 65536"/>
                <a:gd name="T11" fmla="*/ 0 60000 65536"/>
                <a:gd name="T12" fmla="*/ 0 60000 65536"/>
                <a:gd name="T13" fmla="*/ 0 60000 65536"/>
                <a:gd name="T14" fmla="*/ 0 60000 65536"/>
                <a:gd name="T15" fmla="*/ 0 w 423"/>
                <a:gd name="T16" fmla="*/ 0 h 244"/>
                <a:gd name="T17" fmla="*/ 423 w 423"/>
                <a:gd name="T18" fmla="*/ 244 h 244"/>
              </a:gdLst>
              <a:ahLst/>
              <a:cxnLst>
                <a:cxn ang="T10">
                  <a:pos x="T0" y="T1"/>
                </a:cxn>
                <a:cxn ang="T11">
                  <a:pos x="T2" y="T3"/>
                </a:cxn>
                <a:cxn ang="T12">
                  <a:pos x="T4" y="T5"/>
                </a:cxn>
                <a:cxn ang="T13">
                  <a:pos x="T6" y="T7"/>
                </a:cxn>
                <a:cxn ang="T14">
                  <a:pos x="T8" y="T9"/>
                </a:cxn>
              </a:cxnLst>
              <a:rect l="T15" t="T16" r="T17" b="T18"/>
              <a:pathLst>
                <a:path w="423" h="244">
                  <a:moveTo>
                    <a:pt x="423" y="244"/>
                  </a:moveTo>
                  <a:lnTo>
                    <a:pt x="0" y="244"/>
                  </a:lnTo>
                  <a:lnTo>
                    <a:pt x="105" y="0"/>
                  </a:lnTo>
                  <a:lnTo>
                    <a:pt x="420" y="0"/>
                  </a:lnTo>
                  <a:lnTo>
                    <a:pt x="423" y="24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lgn="l"/>
              <a:endParaRPr lang="zh-CN" altLang="zh-CN" sz="1100">
                <a:solidFill>
                  <a:schemeClr val="bg1"/>
                </a:solidFill>
                <a:sym typeface="宋体" pitchFamily="2" charset="-122"/>
              </a:endParaRPr>
            </a:p>
          </p:txBody>
        </p:sp>
        <p:sp>
          <p:nvSpPr>
            <p:cNvPr id="10" name="Rectangle 13"/>
            <p:cNvSpPr>
              <a:spLocks noChangeArrowheads="1"/>
            </p:cNvSpPr>
            <p:nvPr/>
          </p:nvSpPr>
          <p:spPr bwMode="auto">
            <a:xfrm rot="16200000">
              <a:off x="3957209" y="2560081"/>
              <a:ext cx="1230923" cy="1268915"/>
            </a:xfrm>
            <a:prstGeom prst="rect">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lgn="l"/>
              <a:endParaRPr lang="zh-CN" altLang="zh-CN" sz="1100">
                <a:solidFill>
                  <a:schemeClr val="bg1"/>
                </a:solidFill>
                <a:sym typeface="宋体" pitchFamily="2" charset="-122"/>
              </a:endParaRPr>
            </a:p>
          </p:txBody>
        </p:sp>
      </p:grpSp>
      <p:grpSp>
        <p:nvGrpSpPr>
          <p:cNvPr id="11" name="组合 10"/>
          <p:cNvGrpSpPr/>
          <p:nvPr/>
        </p:nvGrpSpPr>
        <p:grpSpPr>
          <a:xfrm>
            <a:off x="3223166" y="1477516"/>
            <a:ext cx="2693147" cy="1248509"/>
            <a:chOff x="3223166" y="1333500"/>
            <a:chExt cx="2693147" cy="1248509"/>
          </a:xfrm>
          <a:solidFill>
            <a:srgbClr val="DC0917"/>
          </a:solidFill>
        </p:grpSpPr>
        <p:sp>
          <p:nvSpPr>
            <p:cNvPr id="12" name="Freeform 8"/>
            <p:cNvSpPr>
              <a:spLocks noChangeArrowheads="1"/>
            </p:cNvSpPr>
            <p:nvPr/>
          </p:nvSpPr>
          <p:spPr bwMode="auto">
            <a:xfrm rot="16200000">
              <a:off x="4937467" y="1603162"/>
              <a:ext cx="1248508" cy="709185"/>
            </a:xfrm>
            <a:custGeom>
              <a:avLst/>
              <a:gdLst>
                <a:gd name="T0" fmla="*/ 426 w 426"/>
                <a:gd name="T1" fmla="*/ 0 h 242"/>
                <a:gd name="T2" fmla="*/ 3 w 426"/>
                <a:gd name="T3" fmla="*/ 0 h 242"/>
                <a:gd name="T4" fmla="*/ 0 w 426"/>
                <a:gd name="T5" fmla="*/ 242 h 242"/>
                <a:gd name="T6" fmla="*/ 316 w 426"/>
                <a:gd name="T7" fmla="*/ 242 h 242"/>
                <a:gd name="T8" fmla="*/ 426 w 426"/>
                <a:gd name="T9" fmla="*/ 0 h 242"/>
                <a:gd name="T10" fmla="*/ 0 60000 65536"/>
                <a:gd name="T11" fmla="*/ 0 60000 65536"/>
                <a:gd name="T12" fmla="*/ 0 60000 65536"/>
                <a:gd name="T13" fmla="*/ 0 60000 65536"/>
                <a:gd name="T14" fmla="*/ 0 60000 65536"/>
                <a:gd name="T15" fmla="*/ 0 w 426"/>
                <a:gd name="T16" fmla="*/ 0 h 242"/>
                <a:gd name="T17" fmla="*/ 426 w 426"/>
                <a:gd name="T18" fmla="*/ 242 h 242"/>
              </a:gdLst>
              <a:ahLst/>
              <a:cxnLst>
                <a:cxn ang="T10">
                  <a:pos x="T0" y="T1"/>
                </a:cxn>
                <a:cxn ang="T11">
                  <a:pos x="T2" y="T3"/>
                </a:cxn>
                <a:cxn ang="T12">
                  <a:pos x="T4" y="T5"/>
                </a:cxn>
                <a:cxn ang="T13">
                  <a:pos x="T6" y="T7"/>
                </a:cxn>
                <a:cxn ang="T14">
                  <a:pos x="T8" y="T9"/>
                </a:cxn>
              </a:cxnLst>
              <a:rect l="T15" t="T16" r="T17" b="T18"/>
              <a:pathLst>
                <a:path w="426" h="242">
                  <a:moveTo>
                    <a:pt x="426" y="0"/>
                  </a:moveTo>
                  <a:lnTo>
                    <a:pt x="3" y="0"/>
                  </a:lnTo>
                  <a:lnTo>
                    <a:pt x="0" y="242"/>
                  </a:lnTo>
                  <a:lnTo>
                    <a:pt x="316" y="242"/>
                  </a:lnTo>
                  <a:lnTo>
                    <a:pt x="426"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lgn="l"/>
              <a:endParaRPr lang="zh-CN" altLang="zh-CN" sz="1100">
                <a:solidFill>
                  <a:schemeClr val="bg1"/>
                </a:solidFill>
                <a:sym typeface="宋体" pitchFamily="2" charset="-122"/>
              </a:endParaRPr>
            </a:p>
          </p:txBody>
        </p:sp>
        <p:sp>
          <p:nvSpPr>
            <p:cNvPr id="13" name="Freeform 12"/>
            <p:cNvSpPr>
              <a:spLocks noChangeArrowheads="1"/>
            </p:cNvSpPr>
            <p:nvPr/>
          </p:nvSpPr>
          <p:spPr bwMode="auto">
            <a:xfrm rot="16200000">
              <a:off x="2956436" y="1600231"/>
              <a:ext cx="1248508" cy="715047"/>
            </a:xfrm>
            <a:custGeom>
              <a:avLst/>
              <a:gdLst>
                <a:gd name="T0" fmla="*/ 426 w 426"/>
                <a:gd name="T1" fmla="*/ 244 h 244"/>
                <a:gd name="T2" fmla="*/ 1 w 426"/>
                <a:gd name="T3" fmla="*/ 244 h 244"/>
                <a:gd name="T4" fmla="*/ 0 w 426"/>
                <a:gd name="T5" fmla="*/ 0 h 244"/>
                <a:gd name="T6" fmla="*/ 314 w 426"/>
                <a:gd name="T7" fmla="*/ 0 h 244"/>
                <a:gd name="T8" fmla="*/ 426 w 426"/>
                <a:gd name="T9" fmla="*/ 244 h 244"/>
                <a:gd name="T10" fmla="*/ 0 60000 65536"/>
                <a:gd name="T11" fmla="*/ 0 60000 65536"/>
                <a:gd name="T12" fmla="*/ 0 60000 65536"/>
                <a:gd name="T13" fmla="*/ 0 60000 65536"/>
                <a:gd name="T14" fmla="*/ 0 60000 65536"/>
                <a:gd name="T15" fmla="*/ 0 w 426"/>
                <a:gd name="T16" fmla="*/ 0 h 244"/>
                <a:gd name="T17" fmla="*/ 426 w 426"/>
                <a:gd name="T18" fmla="*/ 244 h 244"/>
              </a:gdLst>
              <a:ahLst/>
              <a:cxnLst>
                <a:cxn ang="T10">
                  <a:pos x="T0" y="T1"/>
                </a:cxn>
                <a:cxn ang="T11">
                  <a:pos x="T2" y="T3"/>
                </a:cxn>
                <a:cxn ang="T12">
                  <a:pos x="T4" y="T5"/>
                </a:cxn>
                <a:cxn ang="T13">
                  <a:pos x="T6" y="T7"/>
                </a:cxn>
                <a:cxn ang="T14">
                  <a:pos x="T8" y="T9"/>
                </a:cxn>
              </a:cxnLst>
              <a:rect l="T15" t="T16" r="T17" b="T18"/>
              <a:pathLst>
                <a:path w="426" h="244">
                  <a:moveTo>
                    <a:pt x="426" y="244"/>
                  </a:moveTo>
                  <a:lnTo>
                    <a:pt x="1" y="244"/>
                  </a:lnTo>
                  <a:lnTo>
                    <a:pt x="0" y="0"/>
                  </a:lnTo>
                  <a:lnTo>
                    <a:pt x="314" y="0"/>
                  </a:lnTo>
                  <a:lnTo>
                    <a:pt x="426" y="24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lgn="l"/>
              <a:endParaRPr lang="zh-CN" altLang="zh-CN" sz="1100">
                <a:solidFill>
                  <a:schemeClr val="bg1"/>
                </a:solidFill>
                <a:sym typeface="宋体" pitchFamily="2" charset="-122"/>
              </a:endParaRPr>
            </a:p>
          </p:txBody>
        </p:sp>
        <p:sp>
          <p:nvSpPr>
            <p:cNvPr id="14" name="Rectangle 14"/>
            <p:cNvSpPr>
              <a:spLocks noChangeArrowheads="1"/>
            </p:cNvSpPr>
            <p:nvPr/>
          </p:nvSpPr>
          <p:spPr bwMode="auto">
            <a:xfrm rot="16200000">
              <a:off x="3949882" y="1321831"/>
              <a:ext cx="1245577" cy="1268915"/>
            </a:xfrm>
            <a:prstGeom prst="rect">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lgn="l"/>
              <a:endParaRPr lang="zh-CN" altLang="zh-CN" sz="1100">
                <a:solidFill>
                  <a:schemeClr val="bg1"/>
                </a:solidFill>
                <a:sym typeface="宋体" pitchFamily="2" charset="-122"/>
              </a:endParaRPr>
            </a:p>
          </p:txBody>
        </p:sp>
      </p:grpSp>
      <p:sp>
        <p:nvSpPr>
          <p:cNvPr id="15" name="Freeform 15"/>
          <p:cNvSpPr>
            <a:spLocks noEditPoints="1" noChangeArrowheads="1"/>
          </p:cNvSpPr>
          <p:nvPr/>
        </p:nvSpPr>
        <p:spPr bwMode="auto">
          <a:xfrm>
            <a:off x="4370466" y="1780852"/>
            <a:ext cx="313566" cy="674077"/>
          </a:xfrm>
          <a:custGeom>
            <a:avLst/>
            <a:gdLst>
              <a:gd name="T0" fmla="*/ 72 w 77"/>
              <a:gd name="T1" fmla="*/ 96 h 165"/>
              <a:gd name="T2" fmla="*/ 77 w 77"/>
              <a:gd name="T3" fmla="*/ 94 h 165"/>
              <a:gd name="T4" fmla="*/ 53 w 77"/>
              <a:gd name="T5" fmla="*/ 38 h 165"/>
              <a:gd name="T6" fmla="*/ 23 w 77"/>
              <a:gd name="T7" fmla="*/ 38 h 165"/>
              <a:gd name="T8" fmla="*/ 0 w 77"/>
              <a:gd name="T9" fmla="*/ 94 h 165"/>
              <a:gd name="T10" fmla="*/ 5 w 77"/>
              <a:gd name="T11" fmla="*/ 96 h 165"/>
              <a:gd name="T12" fmla="*/ 26 w 77"/>
              <a:gd name="T13" fmla="*/ 56 h 165"/>
              <a:gd name="T14" fmla="*/ 29 w 77"/>
              <a:gd name="T15" fmla="*/ 74 h 165"/>
              <a:gd name="T16" fmla="*/ 7 w 77"/>
              <a:gd name="T17" fmla="*/ 112 h 165"/>
              <a:gd name="T18" fmla="*/ 29 w 77"/>
              <a:gd name="T19" fmla="*/ 112 h 165"/>
              <a:gd name="T20" fmla="*/ 36 w 77"/>
              <a:gd name="T21" fmla="*/ 165 h 165"/>
              <a:gd name="T22" fmla="*/ 42 w 77"/>
              <a:gd name="T23" fmla="*/ 165 h 165"/>
              <a:gd name="T24" fmla="*/ 48 w 77"/>
              <a:gd name="T25" fmla="*/ 112 h 165"/>
              <a:gd name="T26" fmla="*/ 69 w 77"/>
              <a:gd name="T27" fmla="*/ 112 h 165"/>
              <a:gd name="T28" fmla="*/ 48 w 77"/>
              <a:gd name="T29" fmla="*/ 74 h 165"/>
              <a:gd name="T30" fmla="*/ 51 w 77"/>
              <a:gd name="T31" fmla="*/ 56 h 165"/>
              <a:gd name="T32" fmla="*/ 72 w 77"/>
              <a:gd name="T33" fmla="*/ 96 h 165"/>
              <a:gd name="T34" fmla="*/ 37 w 77"/>
              <a:gd name="T35" fmla="*/ 25 h 165"/>
              <a:gd name="T36" fmla="*/ 46 w 77"/>
              <a:gd name="T37" fmla="*/ 22 h 165"/>
              <a:gd name="T38" fmla="*/ 50 w 77"/>
              <a:gd name="T39" fmla="*/ 13 h 165"/>
              <a:gd name="T40" fmla="*/ 47 w 77"/>
              <a:gd name="T41" fmla="*/ 4 h 165"/>
              <a:gd name="T42" fmla="*/ 37 w 77"/>
              <a:gd name="T43" fmla="*/ 0 h 165"/>
              <a:gd name="T44" fmla="*/ 28 w 77"/>
              <a:gd name="T45" fmla="*/ 4 h 165"/>
              <a:gd name="T46" fmla="*/ 25 w 77"/>
              <a:gd name="T47" fmla="*/ 13 h 165"/>
              <a:gd name="T48" fmla="*/ 28 w 77"/>
              <a:gd name="T49" fmla="*/ 22 h 165"/>
              <a:gd name="T50" fmla="*/ 37 w 77"/>
              <a:gd name="T51" fmla="*/ 25 h 16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7"/>
              <a:gd name="T79" fmla="*/ 0 h 165"/>
              <a:gd name="T80" fmla="*/ 77 w 77"/>
              <a:gd name="T81" fmla="*/ 165 h 16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7" h="165">
                <a:moveTo>
                  <a:pt x="72" y="96"/>
                </a:moveTo>
                <a:cubicBezTo>
                  <a:pt x="74" y="96"/>
                  <a:pt x="76" y="95"/>
                  <a:pt x="77" y="94"/>
                </a:cubicBezTo>
                <a:cubicBezTo>
                  <a:pt x="53" y="38"/>
                  <a:pt x="53" y="38"/>
                  <a:pt x="53" y="38"/>
                </a:cubicBezTo>
                <a:cubicBezTo>
                  <a:pt x="23" y="38"/>
                  <a:pt x="23" y="38"/>
                  <a:pt x="23" y="38"/>
                </a:cubicBezTo>
                <a:cubicBezTo>
                  <a:pt x="0" y="94"/>
                  <a:pt x="0" y="94"/>
                  <a:pt x="0" y="94"/>
                </a:cubicBezTo>
                <a:cubicBezTo>
                  <a:pt x="5" y="96"/>
                  <a:pt x="5" y="96"/>
                  <a:pt x="5" y="96"/>
                </a:cubicBezTo>
                <a:cubicBezTo>
                  <a:pt x="26" y="56"/>
                  <a:pt x="26" y="56"/>
                  <a:pt x="26" y="56"/>
                </a:cubicBezTo>
                <a:cubicBezTo>
                  <a:pt x="29" y="74"/>
                  <a:pt x="29" y="74"/>
                  <a:pt x="29" y="74"/>
                </a:cubicBezTo>
                <a:cubicBezTo>
                  <a:pt x="7" y="112"/>
                  <a:pt x="7" y="112"/>
                  <a:pt x="7" y="112"/>
                </a:cubicBezTo>
                <a:cubicBezTo>
                  <a:pt x="29" y="112"/>
                  <a:pt x="29" y="112"/>
                  <a:pt x="29" y="112"/>
                </a:cubicBezTo>
                <a:cubicBezTo>
                  <a:pt x="36" y="165"/>
                  <a:pt x="36" y="165"/>
                  <a:pt x="36" y="165"/>
                </a:cubicBezTo>
                <a:cubicBezTo>
                  <a:pt x="42" y="165"/>
                  <a:pt x="42" y="165"/>
                  <a:pt x="42" y="165"/>
                </a:cubicBezTo>
                <a:cubicBezTo>
                  <a:pt x="48" y="112"/>
                  <a:pt x="48" y="112"/>
                  <a:pt x="48" y="112"/>
                </a:cubicBezTo>
                <a:cubicBezTo>
                  <a:pt x="69" y="112"/>
                  <a:pt x="69" y="112"/>
                  <a:pt x="69" y="112"/>
                </a:cubicBezTo>
                <a:cubicBezTo>
                  <a:pt x="48" y="74"/>
                  <a:pt x="48" y="74"/>
                  <a:pt x="48" y="74"/>
                </a:cubicBezTo>
                <a:cubicBezTo>
                  <a:pt x="51" y="56"/>
                  <a:pt x="51" y="56"/>
                  <a:pt x="51" y="56"/>
                </a:cubicBezTo>
                <a:lnTo>
                  <a:pt x="72" y="96"/>
                </a:lnTo>
                <a:close/>
                <a:moveTo>
                  <a:pt x="37" y="25"/>
                </a:moveTo>
                <a:cubicBezTo>
                  <a:pt x="41" y="25"/>
                  <a:pt x="44" y="24"/>
                  <a:pt x="46" y="22"/>
                </a:cubicBezTo>
                <a:cubicBezTo>
                  <a:pt x="49" y="19"/>
                  <a:pt x="50" y="16"/>
                  <a:pt x="50" y="13"/>
                </a:cubicBezTo>
                <a:cubicBezTo>
                  <a:pt x="50" y="9"/>
                  <a:pt x="49" y="6"/>
                  <a:pt x="47" y="4"/>
                </a:cubicBezTo>
                <a:cubicBezTo>
                  <a:pt x="44" y="1"/>
                  <a:pt x="41" y="0"/>
                  <a:pt x="37" y="0"/>
                </a:cubicBezTo>
                <a:cubicBezTo>
                  <a:pt x="34" y="0"/>
                  <a:pt x="31" y="1"/>
                  <a:pt x="28" y="4"/>
                </a:cubicBezTo>
                <a:cubicBezTo>
                  <a:pt x="26" y="6"/>
                  <a:pt x="25" y="9"/>
                  <a:pt x="25" y="13"/>
                </a:cubicBezTo>
                <a:cubicBezTo>
                  <a:pt x="25" y="16"/>
                  <a:pt x="26" y="19"/>
                  <a:pt x="28" y="22"/>
                </a:cubicBezTo>
                <a:cubicBezTo>
                  <a:pt x="31" y="24"/>
                  <a:pt x="34" y="25"/>
                  <a:pt x="37" y="25"/>
                </a:cubicBezTo>
                <a:close/>
              </a:path>
            </a:pathLst>
          </a:custGeom>
          <a:solidFill>
            <a:schemeClr val="bg1"/>
          </a:solidFill>
          <a:ln>
            <a:noFill/>
          </a:ln>
          <a:extLst/>
        </p:spPr>
        <p:txBody>
          <a:bodyPr/>
          <a:lstStyle/>
          <a:p>
            <a:pPr algn="l"/>
            <a:endParaRPr lang="zh-CN" altLang="zh-CN" sz="1600">
              <a:solidFill>
                <a:schemeClr val="bg1"/>
              </a:solidFill>
              <a:sym typeface="宋体" pitchFamily="2" charset="-122"/>
            </a:endParaRPr>
          </a:p>
        </p:txBody>
      </p:sp>
      <p:sp>
        <p:nvSpPr>
          <p:cNvPr id="16" name="Freeform 16"/>
          <p:cNvSpPr>
            <a:spLocks noChangeArrowheads="1"/>
          </p:cNvSpPr>
          <p:nvPr/>
        </p:nvSpPr>
        <p:spPr bwMode="auto">
          <a:xfrm>
            <a:off x="3926491" y="2104701"/>
            <a:ext cx="93777" cy="23446"/>
          </a:xfrm>
          <a:custGeom>
            <a:avLst/>
            <a:gdLst>
              <a:gd name="T0" fmla="*/ 32 w 32"/>
              <a:gd name="T1" fmla="*/ 0 h 8"/>
              <a:gd name="T2" fmla="*/ 31 w 32"/>
              <a:gd name="T3" fmla="*/ 8 h 8"/>
              <a:gd name="T4" fmla="*/ 0 w 32"/>
              <a:gd name="T5" fmla="*/ 8 h 8"/>
              <a:gd name="T6" fmla="*/ 1 w 32"/>
              <a:gd name="T7" fmla="*/ 0 h 8"/>
              <a:gd name="T8" fmla="*/ 32 w 32"/>
              <a:gd name="T9" fmla="*/ 0 h 8"/>
              <a:gd name="T10" fmla="*/ 0 60000 65536"/>
              <a:gd name="T11" fmla="*/ 0 60000 65536"/>
              <a:gd name="T12" fmla="*/ 0 60000 65536"/>
              <a:gd name="T13" fmla="*/ 0 60000 65536"/>
              <a:gd name="T14" fmla="*/ 0 60000 65536"/>
              <a:gd name="T15" fmla="*/ 0 w 32"/>
              <a:gd name="T16" fmla="*/ 0 h 8"/>
              <a:gd name="T17" fmla="*/ 32 w 32"/>
              <a:gd name="T18" fmla="*/ 8 h 8"/>
            </a:gdLst>
            <a:ahLst/>
            <a:cxnLst>
              <a:cxn ang="T10">
                <a:pos x="T0" y="T1"/>
              </a:cxn>
              <a:cxn ang="T11">
                <a:pos x="T2" y="T3"/>
              </a:cxn>
              <a:cxn ang="T12">
                <a:pos x="T4" y="T5"/>
              </a:cxn>
              <a:cxn ang="T13">
                <a:pos x="T6" y="T7"/>
              </a:cxn>
              <a:cxn ang="T14">
                <a:pos x="T8" y="T9"/>
              </a:cxn>
            </a:cxnLst>
            <a:rect l="T15" t="T16" r="T17" b="T18"/>
            <a:pathLst>
              <a:path w="32" h="8">
                <a:moveTo>
                  <a:pt x="32" y="0"/>
                </a:moveTo>
                <a:lnTo>
                  <a:pt x="31" y="8"/>
                </a:lnTo>
                <a:lnTo>
                  <a:pt x="0" y="8"/>
                </a:lnTo>
                <a:lnTo>
                  <a:pt x="1" y="0"/>
                </a:lnTo>
                <a:lnTo>
                  <a:pt x="32" y="0"/>
                </a:lnTo>
                <a:close/>
              </a:path>
            </a:pathLst>
          </a:custGeom>
          <a:solidFill>
            <a:srgbClr val="D0DBE6"/>
          </a:solidFill>
          <a:ln>
            <a:noFill/>
          </a:ln>
          <a:extLst/>
        </p:spPr>
        <p:txBody>
          <a:bodyPr/>
          <a:lstStyle/>
          <a:p>
            <a:pPr algn="l"/>
            <a:endParaRPr lang="zh-CN" altLang="zh-CN" sz="1600">
              <a:solidFill>
                <a:schemeClr val="bg1"/>
              </a:solidFill>
              <a:sym typeface="宋体" pitchFamily="2" charset="-122"/>
            </a:endParaRPr>
          </a:p>
        </p:txBody>
      </p:sp>
      <p:sp>
        <p:nvSpPr>
          <p:cNvPr id="17" name="Freeform 20"/>
          <p:cNvSpPr>
            <a:spLocks noEditPoints="1" noChangeArrowheads="1"/>
          </p:cNvSpPr>
          <p:nvPr/>
        </p:nvSpPr>
        <p:spPr bwMode="auto">
          <a:xfrm>
            <a:off x="4472619" y="3031568"/>
            <a:ext cx="202206" cy="597877"/>
          </a:xfrm>
          <a:custGeom>
            <a:avLst/>
            <a:gdLst>
              <a:gd name="T0" fmla="*/ 50 w 50"/>
              <a:gd name="T1" fmla="*/ 96 h 147"/>
              <a:gd name="T2" fmla="*/ 41 w 50"/>
              <a:gd name="T3" fmla="*/ 96 h 147"/>
              <a:gd name="T4" fmla="*/ 41 w 50"/>
              <a:gd name="T5" fmla="*/ 147 h 147"/>
              <a:gd name="T6" fmla="*/ 28 w 50"/>
              <a:gd name="T7" fmla="*/ 147 h 147"/>
              <a:gd name="T8" fmla="*/ 28 w 50"/>
              <a:gd name="T9" fmla="*/ 96 h 147"/>
              <a:gd name="T10" fmla="*/ 21 w 50"/>
              <a:gd name="T11" fmla="*/ 96 h 147"/>
              <a:gd name="T12" fmla="*/ 21 w 50"/>
              <a:gd name="T13" fmla="*/ 147 h 147"/>
              <a:gd name="T14" fmla="*/ 9 w 50"/>
              <a:gd name="T15" fmla="*/ 147 h 147"/>
              <a:gd name="T16" fmla="*/ 9 w 50"/>
              <a:gd name="T17" fmla="*/ 96 h 147"/>
              <a:gd name="T18" fmla="*/ 0 w 50"/>
              <a:gd name="T19" fmla="*/ 96 h 147"/>
              <a:gd name="T20" fmla="*/ 0 w 50"/>
              <a:gd name="T21" fmla="*/ 46 h 147"/>
              <a:gd name="T22" fmla="*/ 4 w 50"/>
              <a:gd name="T23" fmla="*/ 35 h 147"/>
              <a:gd name="T24" fmla="*/ 15 w 50"/>
              <a:gd name="T25" fmla="*/ 28 h 147"/>
              <a:gd name="T26" fmla="*/ 25 w 50"/>
              <a:gd name="T27" fmla="*/ 26 h 147"/>
              <a:gd name="T28" fmla="*/ 38 w 50"/>
              <a:gd name="T29" fmla="*/ 29 h 147"/>
              <a:gd name="T30" fmla="*/ 49 w 50"/>
              <a:gd name="T31" fmla="*/ 41 h 147"/>
              <a:gd name="T32" fmla="*/ 50 w 50"/>
              <a:gd name="T33" fmla="*/ 45 h 147"/>
              <a:gd name="T34" fmla="*/ 50 w 50"/>
              <a:gd name="T35" fmla="*/ 96 h 147"/>
              <a:gd name="T36" fmla="*/ 36 w 50"/>
              <a:gd name="T37" fmla="*/ 11 h 147"/>
              <a:gd name="T38" fmla="*/ 33 w 50"/>
              <a:gd name="T39" fmla="*/ 18 h 147"/>
              <a:gd name="T40" fmla="*/ 25 w 50"/>
              <a:gd name="T41" fmla="*/ 22 h 147"/>
              <a:gd name="T42" fmla="*/ 17 w 50"/>
              <a:gd name="T43" fmla="*/ 18 h 147"/>
              <a:gd name="T44" fmla="*/ 14 w 50"/>
              <a:gd name="T45" fmla="*/ 11 h 147"/>
              <a:gd name="T46" fmla="*/ 17 w 50"/>
              <a:gd name="T47" fmla="*/ 3 h 147"/>
              <a:gd name="T48" fmla="*/ 25 w 50"/>
              <a:gd name="T49" fmla="*/ 0 h 147"/>
              <a:gd name="T50" fmla="*/ 33 w 50"/>
              <a:gd name="T51" fmla="*/ 3 h 147"/>
              <a:gd name="T52" fmla="*/ 36 w 50"/>
              <a:gd name="T53" fmla="*/ 11 h 14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0"/>
              <a:gd name="T82" fmla="*/ 0 h 147"/>
              <a:gd name="T83" fmla="*/ 50 w 50"/>
              <a:gd name="T84" fmla="*/ 147 h 14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0" h="147">
                <a:moveTo>
                  <a:pt x="50" y="96"/>
                </a:moveTo>
                <a:cubicBezTo>
                  <a:pt x="41" y="96"/>
                  <a:pt x="41" y="96"/>
                  <a:pt x="41" y="96"/>
                </a:cubicBezTo>
                <a:cubicBezTo>
                  <a:pt x="41" y="147"/>
                  <a:pt x="41" y="147"/>
                  <a:pt x="41" y="147"/>
                </a:cubicBezTo>
                <a:cubicBezTo>
                  <a:pt x="28" y="147"/>
                  <a:pt x="28" y="147"/>
                  <a:pt x="28" y="147"/>
                </a:cubicBezTo>
                <a:cubicBezTo>
                  <a:pt x="28" y="96"/>
                  <a:pt x="28" y="96"/>
                  <a:pt x="28" y="96"/>
                </a:cubicBezTo>
                <a:cubicBezTo>
                  <a:pt x="21" y="96"/>
                  <a:pt x="21" y="96"/>
                  <a:pt x="21" y="96"/>
                </a:cubicBezTo>
                <a:cubicBezTo>
                  <a:pt x="21" y="147"/>
                  <a:pt x="21" y="147"/>
                  <a:pt x="21" y="147"/>
                </a:cubicBezTo>
                <a:cubicBezTo>
                  <a:pt x="9" y="147"/>
                  <a:pt x="9" y="147"/>
                  <a:pt x="9" y="147"/>
                </a:cubicBezTo>
                <a:cubicBezTo>
                  <a:pt x="9" y="96"/>
                  <a:pt x="9" y="96"/>
                  <a:pt x="9" y="96"/>
                </a:cubicBezTo>
                <a:cubicBezTo>
                  <a:pt x="0" y="96"/>
                  <a:pt x="0" y="96"/>
                  <a:pt x="0" y="96"/>
                </a:cubicBezTo>
                <a:cubicBezTo>
                  <a:pt x="0" y="46"/>
                  <a:pt x="0" y="46"/>
                  <a:pt x="0" y="46"/>
                </a:cubicBezTo>
                <a:cubicBezTo>
                  <a:pt x="0" y="42"/>
                  <a:pt x="1" y="39"/>
                  <a:pt x="4" y="35"/>
                </a:cubicBezTo>
                <a:cubicBezTo>
                  <a:pt x="8" y="31"/>
                  <a:pt x="11" y="29"/>
                  <a:pt x="15" y="28"/>
                </a:cubicBezTo>
                <a:cubicBezTo>
                  <a:pt x="20" y="27"/>
                  <a:pt x="23" y="26"/>
                  <a:pt x="25" y="26"/>
                </a:cubicBezTo>
                <a:cubicBezTo>
                  <a:pt x="30" y="26"/>
                  <a:pt x="34" y="27"/>
                  <a:pt x="38" y="29"/>
                </a:cubicBezTo>
                <a:cubicBezTo>
                  <a:pt x="44" y="32"/>
                  <a:pt x="47" y="36"/>
                  <a:pt x="49" y="41"/>
                </a:cubicBezTo>
                <a:cubicBezTo>
                  <a:pt x="50" y="43"/>
                  <a:pt x="50" y="44"/>
                  <a:pt x="50" y="45"/>
                </a:cubicBezTo>
                <a:lnTo>
                  <a:pt x="50" y="96"/>
                </a:lnTo>
                <a:close/>
                <a:moveTo>
                  <a:pt x="36" y="11"/>
                </a:moveTo>
                <a:cubicBezTo>
                  <a:pt x="36" y="14"/>
                  <a:pt x="35" y="16"/>
                  <a:pt x="33" y="18"/>
                </a:cubicBezTo>
                <a:cubicBezTo>
                  <a:pt x="31" y="20"/>
                  <a:pt x="28" y="22"/>
                  <a:pt x="25" y="22"/>
                </a:cubicBezTo>
                <a:cubicBezTo>
                  <a:pt x="22" y="22"/>
                  <a:pt x="19" y="20"/>
                  <a:pt x="17" y="18"/>
                </a:cubicBezTo>
                <a:cubicBezTo>
                  <a:pt x="15" y="16"/>
                  <a:pt x="14" y="14"/>
                  <a:pt x="14" y="11"/>
                </a:cubicBezTo>
                <a:cubicBezTo>
                  <a:pt x="14" y="8"/>
                  <a:pt x="15" y="5"/>
                  <a:pt x="17" y="3"/>
                </a:cubicBezTo>
                <a:cubicBezTo>
                  <a:pt x="20" y="1"/>
                  <a:pt x="22" y="0"/>
                  <a:pt x="25" y="0"/>
                </a:cubicBezTo>
                <a:cubicBezTo>
                  <a:pt x="28" y="0"/>
                  <a:pt x="31" y="1"/>
                  <a:pt x="33" y="3"/>
                </a:cubicBezTo>
                <a:cubicBezTo>
                  <a:pt x="35" y="5"/>
                  <a:pt x="36" y="8"/>
                  <a:pt x="36" y="11"/>
                </a:cubicBezTo>
                <a:close/>
              </a:path>
            </a:pathLst>
          </a:custGeom>
          <a:solidFill>
            <a:schemeClr val="bg1"/>
          </a:solidFill>
          <a:ln>
            <a:noFill/>
          </a:ln>
          <a:extLst/>
        </p:spPr>
        <p:txBody>
          <a:bodyPr/>
          <a:lstStyle/>
          <a:p>
            <a:pPr algn="l"/>
            <a:endParaRPr lang="zh-CN" altLang="zh-CN" sz="1600">
              <a:solidFill>
                <a:schemeClr val="bg1"/>
              </a:solidFill>
              <a:sym typeface="宋体" pitchFamily="2" charset="-122"/>
            </a:endParaRPr>
          </a:p>
        </p:txBody>
      </p:sp>
      <p:sp>
        <p:nvSpPr>
          <p:cNvPr id="18" name="Freeform 21"/>
          <p:cNvSpPr>
            <a:spLocks noChangeArrowheads="1"/>
          </p:cNvSpPr>
          <p:nvPr/>
        </p:nvSpPr>
        <p:spPr bwMode="auto">
          <a:xfrm>
            <a:off x="3961244" y="3244049"/>
            <a:ext cx="172900" cy="172915"/>
          </a:xfrm>
          <a:custGeom>
            <a:avLst/>
            <a:gdLst>
              <a:gd name="T0" fmla="*/ 32 w 59"/>
              <a:gd name="T1" fmla="*/ 0 h 59"/>
              <a:gd name="T2" fmla="*/ 32 w 59"/>
              <a:gd name="T3" fmla="*/ 26 h 59"/>
              <a:gd name="T4" fmla="*/ 59 w 59"/>
              <a:gd name="T5" fmla="*/ 26 h 59"/>
              <a:gd name="T6" fmla="*/ 59 w 59"/>
              <a:gd name="T7" fmla="*/ 33 h 59"/>
              <a:gd name="T8" fmla="*/ 32 w 59"/>
              <a:gd name="T9" fmla="*/ 33 h 59"/>
              <a:gd name="T10" fmla="*/ 32 w 59"/>
              <a:gd name="T11" fmla="*/ 59 h 59"/>
              <a:gd name="T12" fmla="*/ 27 w 59"/>
              <a:gd name="T13" fmla="*/ 59 h 59"/>
              <a:gd name="T14" fmla="*/ 27 w 59"/>
              <a:gd name="T15" fmla="*/ 33 h 59"/>
              <a:gd name="T16" fmla="*/ 0 w 59"/>
              <a:gd name="T17" fmla="*/ 33 h 59"/>
              <a:gd name="T18" fmla="*/ 0 w 59"/>
              <a:gd name="T19" fmla="*/ 26 h 59"/>
              <a:gd name="T20" fmla="*/ 27 w 59"/>
              <a:gd name="T21" fmla="*/ 26 h 59"/>
              <a:gd name="T22" fmla="*/ 27 w 59"/>
              <a:gd name="T23" fmla="*/ 0 h 59"/>
              <a:gd name="T24" fmla="*/ 32 w 59"/>
              <a:gd name="T25" fmla="*/ 0 h 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
              <a:gd name="T40" fmla="*/ 0 h 59"/>
              <a:gd name="T41" fmla="*/ 59 w 59"/>
              <a:gd name="T42" fmla="*/ 59 h 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 h="59">
                <a:moveTo>
                  <a:pt x="32" y="0"/>
                </a:moveTo>
                <a:lnTo>
                  <a:pt x="32" y="26"/>
                </a:lnTo>
                <a:lnTo>
                  <a:pt x="59" y="26"/>
                </a:lnTo>
                <a:lnTo>
                  <a:pt x="59" y="33"/>
                </a:lnTo>
                <a:lnTo>
                  <a:pt x="32" y="33"/>
                </a:lnTo>
                <a:lnTo>
                  <a:pt x="32" y="59"/>
                </a:lnTo>
                <a:lnTo>
                  <a:pt x="27" y="59"/>
                </a:lnTo>
                <a:lnTo>
                  <a:pt x="27" y="33"/>
                </a:lnTo>
                <a:lnTo>
                  <a:pt x="0" y="33"/>
                </a:lnTo>
                <a:lnTo>
                  <a:pt x="0" y="26"/>
                </a:lnTo>
                <a:lnTo>
                  <a:pt x="27" y="26"/>
                </a:lnTo>
                <a:lnTo>
                  <a:pt x="27" y="0"/>
                </a:lnTo>
                <a:lnTo>
                  <a:pt x="32" y="0"/>
                </a:lnTo>
                <a:close/>
              </a:path>
            </a:pathLst>
          </a:custGeom>
          <a:solidFill>
            <a:srgbClr val="D0DBE6"/>
          </a:solidFill>
          <a:ln>
            <a:noFill/>
          </a:ln>
          <a:extLst/>
        </p:spPr>
        <p:txBody>
          <a:bodyPr/>
          <a:lstStyle/>
          <a:p>
            <a:pPr algn="l"/>
            <a:endParaRPr lang="zh-CN" altLang="zh-CN" sz="1600">
              <a:solidFill>
                <a:schemeClr val="bg1"/>
              </a:solidFill>
              <a:sym typeface="宋体" pitchFamily="2" charset="-122"/>
            </a:endParaRPr>
          </a:p>
        </p:txBody>
      </p:sp>
      <p:sp>
        <p:nvSpPr>
          <p:cNvPr id="19" name="矩形 1"/>
          <p:cNvSpPr>
            <a:spLocks noChangeArrowheads="1"/>
          </p:cNvSpPr>
          <p:nvPr/>
        </p:nvSpPr>
        <p:spPr bwMode="auto">
          <a:xfrm>
            <a:off x="953206" y="1990307"/>
            <a:ext cx="18327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l"/>
            <a:r>
              <a:rPr lang="zh-CN" altLang="en-US" sz="1000" kern="0" dirty="0" smtClean="0">
                <a:solidFill>
                  <a:schemeClr val="bg1"/>
                </a:solidFill>
                <a:latin typeface="微软雅黑" pitchFamily="34" charset="-122"/>
                <a:ea typeface="微软雅黑" pitchFamily="34" charset="-122"/>
                <a:cs typeface="Raleway Light"/>
              </a:rPr>
              <a:t>这里输入简单的文字概述里输入简单文字概述输入简单的文字概述</a:t>
            </a:r>
            <a:endParaRPr lang="zh-CN" altLang="en-US" sz="1000" dirty="0">
              <a:solidFill>
                <a:schemeClr val="bg1"/>
              </a:solidFill>
              <a:latin typeface="微软雅黑" pitchFamily="34" charset="-122"/>
              <a:ea typeface="微软雅黑" pitchFamily="34" charset="-122"/>
              <a:sym typeface="微软雅黑" pitchFamily="34" charset="-122"/>
            </a:endParaRPr>
          </a:p>
        </p:txBody>
      </p:sp>
      <p:sp>
        <p:nvSpPr>
          <p:cNvPr id="20" name="矩形 1"/>
          <p:cNvSpPr>
            <a:spLocks noChangeArrowheads="1"/>
          </p:cNvSpPr>
          <p:nvPr/>
        </p:nvSpPr>
        <p:spPr bwMode="auto">
          <a:xfrm>
            <a:off x="967444" y="2944837"/>
            <a:ext cx="18327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l"/>
            <a:r>
              <a:rPr lang="zh-CN" altLang="en-US" sz="1000" kern="0" dirty="0" smtClean="0">
                <a:solidFill>
                  <a:schemeClr val="bg1"/>
                </a:solidFill>
                <a:latin typeface="微软雅黑" pitchFamily="34" charset="-122"/>
                <a:ea typeface="微软雅黑" pitchFamily="34" charset="-122"/>
                <a:cs typeface="Raleway Light"/>
              </a:rPr>
              <a:t>这里输入简单的文字概述里输入简单文字概述输入简单的文字概述</a:t>
            </a:r>
            <a:endParaRPr lang="zh-CN" altLang="en-US" sz="1000" dirty="0">
              <a:solidFill>
                <a:schemeClr val="bg1"/>
              </a:solidFill>
              <a:latin typeface="微软雅黑" pitchFamily="34" charset="-122"/>
              <a:ea typeface="微软雅黑" pitchFamily="34" charset="-122"/>
              <a:sym typeface="微软雅黑" pitchFamily="34" charset="-122"/>
            </a:endParaRPr>
          </a:p>
        </p:txBody>
      </p:sp>
      <p:sp>
        <p:nvSpPr>
          <p:cNvPr id="21" name="矩形 1"/>
          <p:cNvSpPr>
            <a:spLocks noChangeArrowheads="1"/>
          </p:cNvSpPr>
          <p:nvPr/>
        </p:nvSpPr>
        <p:spPr bwMode="auto">
          <a:xfrm>
            <a:off x="6322898" y="1990307"/>
            <a:ext cx="18327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l"/>
            <a:r>
              <a:rPr lang="zh-CN" altLang="en-US" sz="1000" kern="0" dirty="0" smtClean="0">
                <a:solidFill>
                  <a:schemeClr val="bg1"/>
                </a:solidFill>
                <a:latin typeface="微软雅黑" pitchFamily="34" charset="-122"/>
                <a:ea typeface="微软雅黑" pitchFamily="34" charset="-122"/>
                <a:cs typeface="Raleway Light"/>
              </a:rPr>
              <a:t>这里输入简单的文字概述里输入简单文字概述输入简单的文字概述</a:t>
            </a:r>
            <a:endParaRPr lang="zh-CN" altLang="en-US" sz="1000" dirty="0">
              <a:solidFill>
                <a:schemeClr val="bg1"/>
              </a:solidFill>
              <a:latin typeface="微软雅黑" pitchFamily="34" charset="-122"/>
              <a:ea typeface="微软雅黑" pitchFamily="34" charset="-122"/>
              <a:sym typeface="微软雅黑" pitchFamily="34" charset="-122"/>
            </a:endParaRPr>
          </a:p>
        </p:txBody>
      </p:sp>
      <p:sp>
        <p:nvSpPr>
          <p:cNvPr id="22" name="矩形 1"/>
          <p:cNvSpPr>
            <a:spLocks noChangeArrowheads="1"/>
          </p:cNvSpPr>
          <p:nvPr/>
        </p:nvSpPr>
        <p:spPr bwMode="auto">
          <a:xfrm>
            <a:off x="6337136" y="2944837"/>
            <a:ext cx="18327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l"/>
            <a:r>
              <a:rPr lang="zh-CN" altLang="en-US" sz="1000" kern="0" dirty="0" smtClean="0">
                <a:solidFill>
                  <a:schemeClr val="bg1"/>
                </a:solidFill>
                <a:latin typeface="微软雅黑" pitchFamily="34" charset="-122"/>
                <a:ea typeface="微软雅黑" pitchFamily="34" charset="-122"/>
                <a:cs typeface="Raleway Light"/>
              </a:rPr>
              <a:t>这里输入简单的文字概述里输入简单文字概述输入简单的文字概述</a:t>
            </a:r>
            <a:endParaRPr lang="zh-CN" altLang="en-US" sz="1000" dirty="0">
              <a:solidFill>
                <a:schemeClr val="bg1"/>
              </a:solidFill>
              <a:latin typeface="微软雅黑" pitchFamily="34" charset="-122"/>
              <a:ea typeface="微软雅黑" pitchFamily="34" charset="-122"/>
              <a:sym typeface="微软雅黑" pitchFamily="34" charset="-122"/>
            </a:endParaRPr>
          </a:p>
        </p:txBody>
      </p:sp>
      <p:sp>
        <p:nvSpPr>
          <p:cNvPr id="23" name="TextBox 682"/>
          <p:cNvSpPr>
            <a:spLocks noChangeArrowheads="1"/>
          </p:cNvSpPr>
          <p:nvPr/>
        </p:nvSpPr>
        <p:spPr bwMode="auto">
          <a:xfrm>
            <a:off x="4969174" y="1973887"/>
            <a:ext cx="5421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sz="1400" dirty="0">
                <a:solidFill>
                  <a:schemeClr val="bg1"/>
                </a:solidFill>
                <a:latin typeface="方正中等线简体" pitchFamily="2" charset="-122"/>
                <a:ea typeface="方正中等线简体" pitchFamily="2" charset="-122"/>
              </a:rPr>
              <a:t>36%</a:t>
            </a:r>
            <a:endParaRPr lang="zh-CN" altLang="en-US" sz="1400" dirty="0">
              <a:solidFill>
                <a:schemeClr val="bg1"/>
              </a:solidFill>
              <a:latin typeface="方正中等线简体" pitchFamily="2" charset="-122"/>
              <a:ea typeface="方正中等线简体" pitchFamily="2" charset="-122"/>
            </a:endParaRPr>
          </a:p>
        </p:txBody>
      </p:sp>
      <p:sp>
        <p:nvSpPr>
          <p:cNvPr id="24" name="TextBox 682"/>
          <p:cNvSpPr>
            <a:spLocks noChangeArrowheads="1"/>
          </p:cNvSpPr>
          <p:nvPr/>
        </p:nvSpPr>
        <p:spPr bwMode="auto">
          <a:xfrm>
            <a:off x="4983412" y="3169819"/>
            <a:ext cx="5421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sz="1400">
                <a:solidFill>
                  <a:schemeClr val="bg1"/>
                </a:solidFill>
                <a:latin typeface="方正中等线简体" pitchFamily="2" charset="-122"/>
                <a:ea typeface="方正中等线简体" pitchFamily="2" charset="-122"/>
              </a:rPr>
              <a:t>54%</a:t>
            </a:r>
            <a:endParaRPr lang="zh-CN" altLang="en-US" sz="1400">
              <a:solidFill>
                <a:schemeClr val="bg1"/>
              </a:solidFill>
              <a:latin typeface="方正中等线简体" pitchFamily="2" charset="-122"/>
              <a:ea typeface="方正中等线简体" pitchFamily="2" charset="-122"/>
            </a:endParaRPr>
          </a:p>
        </p:txBody>
      </p:sp>
      <p:sp>
        <p:nvSpPr>
          <p:cNvPr id="27"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8"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9"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0" name="Rounded Rectangle 33"/>
          <p:cNvSpPr/>
          <p:nvPr/>
        </p:nvSpPr>
        <p:spPr>
          <a:xfrm>
            <a:off x="7720202"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31" name="直接连接符 30"/>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32"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33"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34" name="矩形 33"/>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31230209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right)">
                                      <p:cBhvr>
                                        <p:cTn id="24" dur="500"/>
                                        <p:tgtEl>
                                          <p:spTgt spid="6"/>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childTnLst>
                          </p:cTn>
                        </p:par>
                        <p:par>
                          <p:cTn id="37" fill="hold">
                            <p:stCondLst>
                              <p:cond delay="3500"/>
                            </p:stCondLst>
                            <p:childTnLst>
                              <p:par>
                                <p:cTn id="38" presetID="16" presetClass="entr" presetSubtype="21"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barn(inVertical)">
                                      <p:cBhvr>
                                        <p:cTn id="40" dur="500"/>
                                        <p:tgtEl>
                                          <p:spTgt spid="7"/>
                                        </p:tgtEl>
                                      </p:cBhvr>
                                    </p:animEffect>
                                  </p:childTnLst>
                                </p:cTn>
                              </p:par>
                            </p:childTnLst>
                          </p:cTn>
                        </p:par>
                        <p:par>
                          <p:cTn id="41" fill="hold">
                            <p:stCondLst>
                              <p:cond delay="4000"/>
                            </p:stCondLst>
                            <p:childTnLst>
                              <p:par>
                                <p:cTn id="42" presetID="1"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childTnLst>
                          </p:cTn>
                        </p:par>
                        <p:par>
                          <p:cTn id="54" fill="hold">
                            <p:stCondLst>
                              <p:cond delay="5000"/>
                            </p:stCondLst>
                            <p:childTnLst>
                              <p:par>
                                <p:cTn id="55" presetID="22" presetClass="entr" presetSubtype="2"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right)">
                                      <p:cBhvr>
                                        <p:cTn id="57" dur="500"/>
                                        <p:tgtEl>
                                          <p:spTgt spid="5"/>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left)">
                                      <p:cBhvr>
                                        <p:cTn id="61" dur="500"/>
                                        <p:tgtEl>
                                          <p:spTgt spid="20"/>
                                        </p:tgtEl>
                                      </p:cBhvr>
                                    </p:animEffect>
                                  </p:childTnLst>
                                </p:cTn>
                              </p:par>
                            </p:childTnLst>
                          </p:cTn>
                        </p:par>
                        <p:par>
                          <p:cTn id="62" fill="hold">
                            <p:stCondLst>
                              <p:cond delay="6000"/>
                            </p:stCondLst>
                            <p:childTnLst>
                              <p:par>
                                <p:cTn id="63" presetID="22" presetClass="entr" presetSubtype="8" fill="hold" grpId="0"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wipe(left)">
                                      <p:cBhvr>
                                        <p:cTn id="65" dur="500"/>
                                        <p:tgtEl>
                                          <p:spTgt spid="3"/>
                                        </p:tgtEl>
                                      </p:cBhvr>
                                    </p:animEffect>
                                  </p:childTnLst>
                                </p:cTn>
                              </p:par>
                            </p:childTnLst>
                          </p:cTn>
                        </p:par>
                        <p:par>
                          <p:cTn id="66" fill="hold">
                            <p:stCondLst>
                              <p:cond delay="6500"/>
                            </p:stCondLst>
                            <p:childTnLst>
                              <p:par>
                                <p:cTn id="67" presetID="2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left)">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5" grpId="0" animBg="1"/>
      <p:bldP spid="16" grpId="0" animBg="1"/>
      <p:bldP spid="17" grpId="0" animBg="1"/>
      <p:bldP spid="18" grpId="0" animBg="1"/>
      <p:bldP spid="19" grpId="0"/>
      <p:bldP spid="20" grpId="0"/>
      <p:bldP spid="21" grpId="0"/>
      <p:bldP spid="22" grpId="0"/>
      <p:bldP spid="23" grpId="0"/>
      <p:bldP spid="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995936" y="558386"/>
            <a:ext cx="1378579" cy="1375939"/>
            <a:chOff x="1988368" y="411510"/>
            <a:chExt cx="1657349" cy="1654175"/>
          </a:xfrm>
          <a:solidFill>
            <a:srgbClr val="FF0000"/>
          </a:solidFill>
        </p:grpSpPr>
        <p:sp>
          <p:nvSpPr>
            <p:cNvPr id="9" name="Freeform 7"/>
            <p:cNvSpPr>
              <a:spLocks/>
            </p:cNvSpPr>
            <p:nvPr/>
          </p:nvSpPr>
          <p:spPr bwMode="auto">
            <a:xfrm>
              <a:off x="3032943" y="825848"/>
              <a:ext cx="563562" cy="825500"/>
            </a:xfrm>
            <a:custGeom>
              <a:avLst/>
              <a:gdLst>
                <a:gd name="T0" fmla="*/ 2769 w 5152"/>
                <a:gd name="T1" fmla="*/ 287 h 7543"/>
                <a:gd name="T2" fmla="*/ 4806 w 5152"/>
                <a:gd name="T3" fmla="*/ 2323 h 7543"/>
                <a:gd name="T4" fmla="*/ 5137 w 5152"/>
                <a:gd name="T5" fmla="*/ 3070 h 7543"/>
                <a:gd name="T6" fmla="*/ 4742 w 5152"/>
                <a:gd name="T7" fmla="*/ 3772 h 7543"/>
                <a:gd name="T8" fmla="*/ 5137 w 5152"/>
                <a:gd name="T9" fmla="*/ 4473 h 7543"/>
                <a:gd name="T10" fmla="*/ 4806 w 5152"/>
                <a:gd name="T11" fmla="*/ 5220 h 7543"/>
                <a:gd name="T12" fmla="*/ 2769 w 5152"/>
                <a:gd name="T13" fmla="*/ 7256 h 7543"/>
                <a:gd name="T14" fmla="*/ 1725 w 5152"/>
                <a:gd name="T15" fmla="*/ 7256 h 7543"/>
                <a:gd name="T16" fmla="*/ 0 w 5152"/>
                <a:gd name="T17" fmla="*/ 5531 h 7543"/>
                <a:gd name="T18" fmla="*/ 3454 w 5152"/>
                <a:gd name="T19" fmla="*/ 5531 h 7543"/>
                <a:gd name="T20" fmla="*/ 3454 w 5152"/>
                <a:gd name="T21" fmla="*/ 2012 h 7543"/>
                <a:gd name="T22" fmla="*/ 0 w 5152"/>
                <a:gd name="T23" fmla="*/ 2012 h 7543"/>
                <a:gd name="T24" fmla="*/ 1725 w 5152"/>
                <a:gd name="T25" fmla="*/ 287 h 7543"/>
                <a:gd name="T26" fmla="*/ 2769 w 5152"/>
                <a:gd name="T27" fmla="*/ 287 h 7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52" h="7543">
                  <a:moveTo>
                    <a:pt x="2769" y="287"/>
                  </a:moveTo>
                  <a:lnTo>
                    <a:pt x="4806" y="2323"/>
                  </a:lnTo>
                  <a:cubicBezTo>
                    <a:pt x="5005" y="2522"/>
                    <a:pt x="5152" y="2800"/>
                    <a:pt x="5137" y="3070"/>
                  </a:cubicBezTo>
                  <a:cubicBezTo>
                    <a:pt x="5123" y="3308"/>
                    <a:pt x="4995" y="3625"/>
                    <a:pt x="4742" y="3772"/>
                  </a:cubicBezTo>
                  <a:cubicBezTo>
                    <a:pt x="4995" y="3918"/>
                    <a:pt x="5123" y="4235"/>
                    <a:pt x="5137" y="4473"/>
                  </a:cubicBezTo>
                  <a:cubicBezTo>
                    <a:pt x="5152" y="4743"/>
                    <a:pt x="5005" y="5021"/>
                    <a:pt x="4806" y="5220"/>
                  </a:cubicBezTo>
                  <a:lnTo>
                    <a:pt x="2769" y="7256"/>
                  </a:lnTo>
                  <a:cubicBezTo>
                    <a:pt x="2482" y="7543"/>
                    <a:pt x="2012" y="7543"/>
                    <a:pt x="1725" y="7256"/>
                  </a:cubicBezTo>
                  <a:lnTo>
                    <a:pt x="0" y="5531"/>
                  </a:lnTo>
                  <a:lnTo>
                    <a:pt x="3454" y="5531"/>
                  </a:lnTo>
                  <a:lnTo>
                    <a:pt x="3454" y="2012"/>
                  </a:lnTo>
                  <a:lnTo>
                    <a:pt x="0" y="2012"/>
                  </a:lnTo>
                  <a:lnTo>
                    <a:pt x="1725" y="287"/>
                  </a:lnTo>
                  <a:cubicBezTo>
                    <a:pt x="2012" y="0"/>
                    <a:pt x="2482" y="0"/>
                    <a:pt x="2769" y="28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8"/>
            <p:cNvSpPr>
              <a:spLocks/>
            </p:cNvSpPr>
            <p:nvPr/>
          </p:nvSpPr>
          <p:spPr bwMode="auto">
            <a:xfrm>
              <a:off x="2035993" y="825848"/>
              <a:ext cx="563562" cy="825500"/>
            </a:xfrm>
            <a:custGeom>
              <a:avLst/>
              <a:gdLst>
                <a:gd name="T0" fmla="*/ 2383 w 5153"/>
                <a:gd name="T1" fmla="*/ 7256 h 7544"/>
                <a:gd name="T2" fmla="*/ 346 w 5153"/>
                <a:gd name="T3" fmla="*/ 5220 h 7544"/>
                <a:gd name="T4" fmla="*/ 15 w 5153"/>
                <a:gd name="T5" fmla="*/ 4473 h 7544"/>
                <a:gd name="T6" fmla="*/ 410 w 5153"/>
                <a:gd name="T7" fmla="*/ 3772 h 7544"/>
                <a:gd name="T8" fmla="*/ 15 w 5153"/>
                <a:gd name="T9" fmla="*/ 3070 h 7544"/>
                <a:gd name="T10" fmla="*/ 346 w 5153"/>
                <a:gd name="T11" fmla="*/ 2324 h 7544"/>
                <a:gd name="T12" fmla="*/ 2383 w 5153"/>
                <a:gd name="T13" fmla="*/ 287 h 7544"/>
                <a:gd name="T14" fmla="*/ 3427 w 5153"/>
                <a:gd name="T15" fmla="*/ 287 h 7544"/>
                <a:gd name="T16" fmla="*/ 5153 w 5153"/>
                <a:gd name="T17" fmla="*/ 2012 h 7544"/>
                <a:gd name="T18" fmla="*/ 1698 w 5153"/>
                <a:gd name="T19" fmla="*/ 2012 h 7544"/>
                <a:gd name="T20" fmla="*/ 1698 w 5153"/>
                <a:gd name="T21" fmla="*/ 5531 h 7544"/>
                <a:gd name="T22" fmla="*/ 5153 w 5153"/>
                <a:gd name="T23" fmla="*/ 5531 h 7544"/>
                <a:gd name="T24" fmla="*/ 3427 w 5153"/>
                <a:gd name="T25" fmla="*/ 7256 h 7544"/>
                <a:gd name="T26" fmla="*/ 2383 w 5153"/>
                <a:gd name="T27" fmla="*/ 7256 h 7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53" h="7544">
                  <a:moveTo>
                    <a:pt x="2383" y="7256"/>
                  </a:moveTo>
                  <a:lnTo>
                    <a:pt x="346" y="5220"/>
                  </a:lnTo>
                  <a:cubicBezTo>
                    <a:pt x="148" y="5021"/>
                    <a:pt x="0" y="4743"/>
                    <a:pt x="15" y="4473"/>
                  </a:cubicBezTo>
                  <a:cubicBezTo>
                    <a:pt x="29" y="4236"/>
                    <a:pt x="158" y="3919"/>
                    <a:pt x="410" y="3772"/>
                  </a:cubicBezTo>
                  <a:cubicBezTo>
                    <a:pt x="158" y="3625"/>
                    <a:pt x="29" y="3308"/>
                    <a:pt x="15" y="3070"/>
                  </a:cubicBezTo>
                  <a:cubicBezTo>
                    <a:pt x="0" y="2800"/>
                    <a:pt x="148" y="2522"/>
                    <a:pt x="346" y="2324"/>
                  </a:cubicBezTo>
                  <a:lnTo>
                    <a:pt x="2383" y="287"/>
                  </a:lnTo>
                  <a:cubicBezTo>
                    <a:pt x="2670" y="0"/>
                    <a:pt x="3140" y="0"/>
                    <a:pt x="3427" y="287"/>
                  </a:cubicBezTo>
                  <a:lnTo>
                    <a:pt x="5153" y="2012"/>
                  </a:lnTo>
                  <a:lnTo>
                    <a:pt x="1698" y="2012"/>
                  </a:lnTo>
                  <a:lnTo>
                    <a:pt x="1698" y="5531"/>
                  </a:lnTo>
                  <a:lnTo>
                    <a:pt x="5153" y="5531"/>
                  </a:lnTo>
                  <a:lnTo>
                    <a:pt x="3427" y="7256"/>
                  </a:lnTo>
                  <a:cubicBezTo>
                    <a:pt x="3140" y="7544"/>
                    <a:pt x="2670" y="7544"/>
                    <a:pt x="2383" y="725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9"/>
            <p:cNvSpPr>
              <a:spLocks/>
            </p:cNvSpPr>
            <p:nvPr/>
          </p:nvSpPr>
          <p:spPr bwMode="auto">
            <a:xfrm>
              <a:off x="2404293" y="1454498"/>
              <a:ext cx="823912" cy="563563"/>
            </a:xfrm>
            <a:custGeom>
              <a:avLst/>
              <a:gdLst>
                <a:gd name="T0" fmla="*/ 7257 w 7544"/>
                <a:gd name="T1" fmla="*/ 2769 h 5152"/>
                <a:gd name="T2" fmla="*/ 5220 w 7544"/>
                <a:gd name="T3" fmla="*/ 4806 h 5152"/>
                <a:gd name="T4" fmla="*/ 4474 w 7544"/>
                <a:gd name="T5" fmla="*/ 5137 h 5152"/>
                <a:gd name="T6" fmla="*/ 3772 w 7544"/>
                <a:gd name="T7" fmla="*/ 4742 h 5152"/>
                <a:gd name="T8" fmla="*/ 3071 w 7544"/>
                <a:gd name="T9" fmla="*/ 5137 h 5152"/>
                <a:gd name="T10" fmla="*/ 2324 w 7544"/>
                <a:gd name="T11" fmla="*/ 4806 h 5152"/>
                <a:gd name="T12" fmla="*/ 288 w 7544"/>
                <a:gd name="T13" fmla="*/ 2769 h 5152"/>
                <a:gd name="T14" fmla="*/ 288 w 7544"/>
                <a:gd name="T15" fmla="*/ 1725 h 5152"/>
                <a:gd name="T16" fmla="*/ 2013 w 7544"/>
                <a:gd name="T17" fmla="*/ 0 h 5152"/>
                <a:gd name="T18" fmla="*/ 2013 w 7544"/>
                <a:gd name="T19" fmla="*/ 3454 h 5152"/>
                <a:gd name="T20" fmla="*/ 5532 w 7544"/>
                <a:gd name="T21" fmla="*/ 3454 h 5152"/>
                <a:gd name="T22" fmla="*/ 5532 w 7544"/>
                <a:gd name="T23" fmla="*/ 0 h 5152"/>
                <a:gd name="T24" fmla="*/ 7257 w 7544"/>
                <a:gd name="T25" fmla="*/ 1725 h 5152"/>
                <a:gd name="T26" fmla="*/ 7257 w 7544"/>
                <a:gd name="T27" fmla="*/ 2769 h 5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44" h="5152">
                  <a:moveTo>
                    <a:pt x="7257" y="2769"/>
                  </a:moveTo>
                  <a:lnTo>
                    <a:pt x="5220" y="4806"/>
                  </a:lnTo>
                  <a:cubicBezTo>
                    <a:pt x="5022" y="5005"/>
                    <a:pt x="4744" y="5152"/>
                    <a:pt x="4474" y="5137"/>
                  </a:cubicBezTo>
                  <a:cubicBezTo>
                    <a:pt x="4236" y="5123"/>
                    <a:pt x="3919" y="4995"/>
                    <a:pt x="3772" y="4742"/>
                  </a:cubicBezTo>
                  <a:cubicBezTo>
                    <a:pt x="3625" y="4995"/>
                    <a:pt x="3308" y="5123"/>
                    <a:pt x="3071" y="5137"/>
                  </a:cubicBezTo>
                  <a:cubicBezTo>
                    <a:pt x="2801" y="5152"/>
                    <a:pt x="2523" y="5005"/>
                    <a:pt x="2324" y="4806"/>
                  </a:cubicBezTo>
                  <a:lnTo>
                    <a:pt x="288" y="2769"/>
                  </a:lnTo>
                  <a:cubicBezTo>
                    <a:pt x="0" y="2482"/>
                    <a:pt x="0" y="2012"/>
                    <a:pt x="288" y="1725"/>
                  </a:cubicBezTo>
                  <a:lnTo>
                    <a:pt x="2013" y="0"/>
                  </a:lnTo>
                  <a:lnTo>
                    <a:pt x="2013" y="3454"/>
                  </a:lnTo>
                  <a:lnTo>
                    <a:pt x="5532" y="3454"/>
                  </a:lnTo>
                  <a:lnTo>
                    <a:pt x="5532" y="0"/>
                  </a:lnTo>
                  <a:lnTo>
                    <a:pt x="7257" y="1725"/>
                  </a:lnTo>
                  <a:cubicBezTo>
                    <a:pt x="7544" y="2012"/>
                    <a:pt x="7544" y="2482"/>
                    <a:pt x="7257" y="276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0"/>
            <p:cNvSpPr>
              <a:spLocks/>
            </p:cNvSpPr>
            <p:nvPr/>
          </p:nvSpPr>
          <p:spPr bwMode="auto">
            <a:xfrm>
              <a:off x="2404293" y="459135"/>
              <a:ext cx="823912" cy="563563"/>
            </a:xfrm>
            <a:custGeom>
              <a:avLst/>
              <a:gdLst>
                <a:gd name="T0" fmla="*/ 287 w 7543"/>
                <a:gd name="T1" fmla="*/ 2383 h 5153"/>
                <a:gd name="T2" fmla="*/ 2323 w 7543"/>
                <a:gd name="T3" fmla="*/ 346 h 5153"/>
                <a:gd name="T4" fmla="*/ 3070 w 7543"/>
                <a:gd name="T5" fmla="*/ 15 h 5153"/>
                <a:gd name="T6" fmla="*/ 3772 w 7543"/>
                <a:gd name="T7" fmla="*/ 410 h 5153"/>
                <a:gd name="T8" fmla="*/ 4473 w 7543"/>
                <a:gd name="T9" fmla="*/ 15 h 5153"/>
                <a:gd name="T10" fmla="*/ 5220 w 7543"/>
                <a:gd name="T11" fmla="*/ 346 h 5153"/>
                <a:gd name="T12" fmla="*/ 7256 w 7543"/>
                <a:gd name="T13" fmla="*/ 2383 h 5153"/>
                <a:gd name="T14" fmla="*/ 7256 w 7543"/>
                <a:gd name="T15" fmla="*/ 3427 h 5153"/>
                <a:gd name="T16" fmla="*/ 5531 w 7543"/>
                <a:gd name="T17" fmla="*/ 5153 h 5153"/>
                <a:gd name="T18" fmla="*/ 5531 w 7543"/>
                <a:gd name="T19" fmla="*/ 1698 h 5153"/>
                <a:gd name="T20" fmla="*/ 2012 w 7543"/>
                <a:gd name="T21" fmla="*/ 1698 h 5153"/>
                <a:gd name="T22" fmla="*/ 2012 w 7543"/>
                <a:gd name="T23" fmla="*/ 5153 h 5153"/>
                <a:gd name="T24" fmla="*/ 287 w 7543"/>
                <a:gd name="T25" fmla="*/ 3427 h 5153"/>
                <a:gd name="T26" fmla="*/ 287 w 7543"/>
                <a:gd name="T27" fmla="*/ 2383 h 5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43" h="5153">
                  <a:moveTo>
                    <a:pt x="287" y="2383"/>
                  </a:moveTo>
                  <a:lnTo>
                    <a:pt x="2323" y="346"/>
                  </a:lnTo>
                  <a:cubicBezTo>
                    <a:pt x="2522" y="148"/>
                    <a:pt x="2800" y="0"/>
                    <a:pt x="3070" y="15"/>
                  </a:cubicBezTo>
                  <a:cubicBezTo>
                    <a:pt x="3308" y="29"/>
                    <a:pt x="3625" y="158"/>
                    <a:pt x="3772" y="410"/>
                  </a:cubicBezTo>
                  <a:cubicBezTo>
                    <a:pt x="3918" y="158"/>
                    <a:pt x="4235" y="29"/>
                    <a:pt x="4473" y="15"/>
                  </a:cubicBezTo>
                  <a:cubicBezTo>
                    <a:pt x="4743" y="0"/>
                    <a:pt x="5021" y="148"/>
                    <a:pt x="5220" y="346"/>
                  </a:cubicBezTo>
                  <a:lnTo>
                    <a:pt x="7256" y="2383"/>
                  </a:lnTo>
                  <a:cubicBezTo>
                    <a:pt x="7543" y="2670"/>
                    <a:pt x="7543" y="3140"/>
                    <a:pt x="7256" y="3427"/>
                  </a:cubicBezTo>
                  <a:lnTo>
                    <a:pt x="5531" y="5153"/>
                  </a:lnTo>
                  <a:lnTo>
                    <a:pt x="5531" y="1698"/>
                  </a:lnTo>
                  <a:lnTo>
                    <a:pt x="2012" y="1698"/>
                  </a:lnTo>
                  <a:lnTo>
                    <a:pt x="2012" y="5153"/>
                  </a:lnTo>
                  <a:lnTo>
                    <a:pt x="287" y="3427"/>
                  </a:lnTo>
                  <a:cubicBezTo>
                    <a:pt x="0" y="3140"/>
                    <a:pt x="0" y="2670"/>
                    <a:pt x="287" y="238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1"/>
            <p:cNvSpPr>
              <a:spLocks noEditPoints="1"/>
            </p:cNvSpPr>
            <p:nvPr/>
          </p:nvSpPr>
          <p:spPr bwMode="auto">
            <a:xfrm>
              <a:off x="1988368" y="411510"/>
              <a:ext cx="1657349" cy="1654175"/>
            </a:xfrm>
            <a:custGeom>
              <a:avLst/>
              <a:gdLst>
                <a:gd name="T0" fmla="*/ 2683 w 15153"/>
                <a:gd name="T1" fmla="*/ 11525 h 15152"/>
                <a:gd name="T2" fmla="*/ 31 w 15153"/>
                <a:gd name="T3" fmla="*/ 8555 h 15152"/>
                <a:gd name="T4" fmla="*/ 15 w 15153"/>
                <a:gd name="T5" fmla="*/ 6693 h 15152"/>
                <a:gd name="T6" fmla="*/ 2551 w 15153"/>
                <a:gd name="T7" fmla="*/ 3727 h 15152"/>
                <a:gd name="T8" fmla="*/ 3679 w 15153"/>
                <a:gd name="T9" fmla="*/ 2610 h 15152"/>
                <a:gd name="T10" fmla="*/ 6596 w 15153"/>
                <a:gd name="T11" fmla="*/ 31 h 15152"/>
                <a:gd name="T12" fmla="*/ 8191 w 15153"/>
                <a:gd name="T13" fmla="*/ 12 h 15152"/>
                <a:gd name="T14" fmla="*/ 11424 w 15153"/>
                <a:gd name="T15" fmla="*/ 2551 h 15152"/>
                <a:gd name="T16" fmla="*/ 12084 w 15153"/>
                <a:gd name="T17" fmla="*/ 3455 h 15152"/>
                <a:gd name="T18" fmla="*/ 15083 w 15153"/>
                <a:gd name="T19" fmla="*/ 6453 h 15152"/>
                <a:gd name="T20" fmla="*/ 15144 w 15153"/>
                <a:gd name="T21" fmla="*/ 8258 h 15152"/>
                <a:gd name="T22" fmla="*/ 14683 w 15153"/>
                <a:gd name="T23" fmla="*/ 9343 h 15152"/>
                <a:gd name="T24" fmla="*/ 11727 w 15153"/>
                <a:gd name="T25" fmla="*/ 11727 h 15152"/>
                <a:gd name="T26" fmla="*/ 9090 w 15153"/>
                <a:gd name="T27" fmla="*/ 14891 h 15152"/>
                <a:gd name="T28" fmla="*/ 7576 w 15153"/>
                <a:gd name="T29" fmla="*/ 14924 h 15152"/>
                <a:gd name="T30" fmla="*/ 6112 w 15153"/>
                <a:gd name="T31" fmla="*/ 14924 h 15152"/>
                <a:gd name="T32" fmla="*/ 3504 w 15153"/>
                <a:gd name="T33" fmla="*/ 12235 h 15152"/>
                <a:gd name="T34" fmla="*/ 7654 w 15153"/>
                <a:gd name="T35" fmla="*/ 14806 h 15152"/>
                <a:gd name="T36" fmla="*/ 7029 w 15153"/>
                <a:gd name="T37" fmla="*/ 14986 h 15152"/>
                <a:gd name="T38" fmla="*/ 6572 w 15153"/>
                <a:gd name="T39" fmla="*/ 14970 h 15152"/>
                <a:gd name="T40" fmla="*/ 6014 w 15153"/>
                <a:gd name="T41" fmla="*/ 14678 h 15152"/>
                <a:gd name="T42" fmla="*/ 3617 w 15153"/>
                <a:gd name="T43" fmla="*/ 12134 h 15152"/>
                <a:gd name="T44" fmla="*/ 3588 w 15153"/>
                <a:gd name="T45" fmla="*/ 11563 h 15152"/>
                <a:gd name="T46" fmla="*/ 2802 w 15153"/>
                <a:gd name="T47" fmla="*/ 11434 h 15152"/>
                <a:gd name="T48" fmla="*/ 341 w 15153"/>
                <a:gd name="T49" fmla="*/ 8954 h 15152"/>
                <a:gd name="T50" fmla="*/ 155 w 15153"/>
                <a:gd name="T51" fmla="*/ 8429 h 15152"/>
                <a:gd name="T52" fmla="*/ 357 w 15153"/>
                <a:gd name="T53" fmla="*/ 7635 h 15152"/>
                <a:gd name="T54" fmla="*/ 169 w 15153"/>
                <a:gd name="T55" fmla="*/ 7050 h 15152"/>
                <a:gd name="T56" fmla="*/ 181 w 15153"/>
                <a:gd name="T57" fmla="*/ 6572 h 15152"/>
                <a:gd name="T58" fmla="*/ 473 w 15153"/>
                <a:gd name="T59" fmla="*/ 6014 h 15152"/>
                <a:gd name="T60" fmla="*/ 3017 w 15153"/>
                <a:gd name="T61" fmla="*/ 3617 h 15152"/>
                <a:gd name="T62" fmla="*/ 3588 w 15153"/>
                <a:gd name="T63" fmla="*/ 3588 h 15152"/>
                <a:gd name="T64" fmla="*/ 3701 w 15153"/>
                <a:gd name="T65" fmla="*/ 2829 h 15152"/>
                <a:gd name="T66" fmla="*/ 6197 w 15153"/>
                <a:gd name="T67" fmla="*/ 341 h 15152"/>
                <a:gd name="T68" fmla="*/ 6722 w 15153"/>
                <a:gd name="T69" fmla="*/ 155 h 15152"/>
                <a:gd name="T70" fmla="*/ 7535 w 15153"/>
                <a:gd name="T71" fmla="*/ 370 h 15152"/>
                <a:gd name="T72" fmla="*/ 8122 w 15153"/>
                <a:gd name="T73" fmla="*/ 165 h 15152"/>
                <a:gd name="T74" fmla="*/ 8579 w 15153"/>
                <a:gd name="T75" fmla="*/ 181 h 15152"/>
                <a:gd name="T76" fmla="*/ 9137 w 15153"/>
                <a:gd name="T77" fmla="*/ 473 h 15152"/>
                <a:gd name="T78" fmla="*/ 11484 w 15153"/>
                <a:gd name="T79" fmla="*/ 2895 h 15152"/>
                <a:gd name="T80" fmla="*/ 11576 w 15153"/>
                <a:gd name="T81" fmla="*/ 3508 h 15152"/>
                <a:gd name="T82" fmla="*/ 12237 w 15153"/>
                <a:gd name="T83" fmla="*/ 3658 h 15152"/>
                <a:gd name="T84" fmla="*/ 14754 w 15153"/>
                <a:gd name="T85" fmla="*/ 6113 h 15152"/>
                <a:gd name="T86" fmla="*/ 14987 w 15153"/>
                <a:gd name="T87" fmla="*/ 6656 h 15152"/>
                <a:gd name="T88" fmla="*/ 14851 w 15153"/>
                <a:gd name="T89" fmla="*/ 7420 h 15152"/>
                <a:gd name="T90" fmla="*/ 14963 w 15153"/>
                <a:gd name="T91" fmla="*/ 8018 h 15152"/>
                <a:gd name="T92" fmla="*/ 14985 w 15153"/>
                <a:gd name="T93" fmla="*/ 8511 h 15152"/>
                <a:gd name="T94" fmla="*/ 14744 w 15153"/>
                <a:gd name="T95" fmla="*/ 9053 h 15152"/>
                <a:gd name="T96" fmla="*/ 12328 w 15153"/>
                <a:gd name="T97" fmla="*/ 11446 h 15152"/>
                <a:gd name="T98" fmla="*/ 11750 w 15153"/>
                <a:gd name="T99" fmla="*/ 11586 h 15152"/>
                <a:gd name="T100" fmla="*/ 11546 w 15153"/>
                <a:gd name="T101" fmla="*/ 12099 h 15152"/>
                <a:gd name="T102" fmla="*/ 9145 w 15153"/>
                <a:gd name="T103" fmla="*/ 14672 h 15152"/>
                <a:gd name="T104" fmla="*/ 8592 w 15153"/>
                <a:gd name="T105" fmla="*/ 14967 h 15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153" h="15152">
                  <a:moveTo>
                    <a:pt x="3504" y="12235"/>
                  </a:moveTo>
                  <a:lnTo>
                    <a:pt x="3483" y="12179"/>
                  </a:lnTo>
                  <a:cubicBezTo>
                    <a:pt x="3435" y="12031"/>
                    <a:pt x="3415" y="11883"/>
                    <a:pt x="3424" y="11727"/>
                  </a:cubicBezTo>
                  <a:cubicBezTo>
                    <a:pt x="3297" y="11734"/>
                    <a:pt x="3173" y="11721"/>
                    <a:pt x="3049" y="11692"/>
                  </a:cubicBezTo>
                  <a:cubicBezTo>
                    <a:pt x="2959" y="11669"/>
                    <a:pt x="2873" y="11633"/>
                    <a:pt x="2791" y="11590"/>
                  </a:cubicBezTo>
                  <a:cubicBezTo>
                    <a:pt x="2754" y="11570"/>
                    <a:pt x="2718" y="11549"/>
                    <a:pt x="2683" y="11525"/>
                  </a:cubicBezTo>
                  <a:cubicBezTo>
                    <a:pt x="2622" y="11483"/>
                    <a:pt x="2566" y="11437"/>
                    <a:pt x="2512" y="11387"/>
                  </a:cubicBezTo>
                  <a:lnTo>
                    <a:pt x="420" y="9292"/>
                  </a:lnTo>
                  <a:cubicBezTo>
                    <a:pt x="354" y="9218"/>
                    <a:pt x="295" y="9142"/>
                    <a:pt x="240" y="9060"/>
                  </a:cubicBezTo>
                  <a:cubicBezTo>
                    <a:pt x="201" y="8997"/>
                    <a:pt x="166" y="8935"/>
                    <a:pt x="134" y="8868"/>
                  </a:cubicBezTo>
                  <a:cubicBezTo>
                    <a:pt x="99" y="8789"/>
                    <a:pt x="70" y="8711"/>
                    <a:pt x="47" y="8627"/>
                  </a:cubicBezTo>
                  <a:lnTo>
                    <a:pt x="31" y="8555"/>
                  </a:lnTo>
                  <a:cubicBezTo>
                    <a:pt x="11" y="8447"/>
                    <a:pt x="0" y="8336"/>
                    <a:pt x="9" y="8226"/>
                  </a:cubicBezTo>
                  <a:cubicBezTo>
                    <a:pt x="14" y="8176"/>
                    <a:pt x="21" y="8128"/>
                    <a:pt x="29" y="8079"/>
                  </a:cubicBezTo>
                  <a:cubicBezTo>
                    <a:pt x="65" y="7900"/>
                    <a:pt x="130" y="7730"/>
                    <a:pt x="227" y="7576"/>
                  </a:cubicBezTo>
                  <a:cubicBezTo>
                    <a:pt x="126" y="7416"/>
                    <a:pt x="60" y="7240"/>
                    <a:pt x="26" y="7054"/>
                  </a:cubicBezTo>
                  <a:cubicBezTo>
                    <a:pt x="22" y="7031"/>
                    <a:pt x="18" y="7007"/>
                    <a:pt x="15" y="6984"/>
                  </a:cubicBezTo>
                  <a:cubicBezTo>
                    <a:pt x="3" y="6886"/>
                    <a:pt x="5" y="6791"/>
                    <a:pt x="15" y="6693"/>
                  </a:cubicBezTo>
                  <a:cubicBezTo>
                    <a:pt x="24" y="6627"/>
                    <a:pt x="37" y="6564"/>
                    <a:pt x="54" y="6500"/>
                  </a:cubicBezTo>
                  <a:cubicBezTo>
                    <a:pt x="76" y="6425"/>
                    <a:pt x="102" y="6354"/>
                    <a:pt x="135" y="6282"/>
                  </a:cubicBezTo>
                  <a:cubicBezTo>
                    <a:pt x="169" y="6211"/>
                    <a:pt x="206" y="6145"/>
                    <a:pt x="248" y="6079"/>
                  </a:cubicBezTo>
                  <a:cubicBezTo>
                    <a:pt x="292" y="6014"/>
                    <a:pt x="339" y="5953"/>
                    <a:pt x="389" y="5894"/>
                  </a:cubicBezTo>
                  <a:cubicBezTo>
                    <a:pt x="415" y="5865"/>
                    <a:pt x="442" y="5836"/>
                    <a:pt x="469" y="5808"/>
                  </a:cubicBezTo>
                  <a:lnTo>
                    <a:pt x="2551" y="3727"/>
                  </a:lnTo>
                  <a:lnTo>
                    <a:pt x="2644" y="3651"/>
                  </a:lnTo>
                  <a:cubicBezTo>
                    <a:pt x="2706" y="3610"/>
                    <a:pt x="2767" y="3573"/>
                    <a:pt x="2834" y="3540"/>
                  </a:cubicBezTo>
                  <a:cubicBezTo>
                    <a:pt x="2907" y="3506"/>
                    <a:pt x="2979" y="3479"/>
                    <a:pt x="3057" y="3458"/>
                  </a:cubicBezTo>
                  <a:cubicBezTo>
                    <a:pt x="3178" y="3429"/>
                    <a:pt x="3299" y="3416"/>
                    <a:pt x="3424" y="3424"/>
                  </a:cubicBezTo>
                  <a:cubicBezTo>
                    <a:pt x="3418" y="3303"/>
                    <a:pt x="3429" y="3185"/>
                    <a:pt x="3455" y="3067"/>
                  </a:cubicBezTo>
                  <a:cubicBezTo>
                    <a:pt x="3494" y="2901"/>
                    <a:pt x="3575" y="2745"/>
                    <a:pt x="3679" y="2610"/>
                  </a:cubicBezTo>
                  <a:cubicBezTo>
                    <a:pt x="3706" y="2576"/>
                    <a:pt x="3735" y="2544"/>
                    <a:pt x="3765" y="2512"/>
                  </a:cubicBezTo>
                  <a:lnTo>
                    <a:pt x="5859" y="420"/>
                  </a:lnTo>
                  <a:cubicBezTo>
                    <a:pt x="5933" y="354"/>
                    <a:pt x="6009" y="295"/>
                    <a:pt x="6092" y="240"/>
                  </a:cubicBezTo>
                  <a:cubicBezTo>
                    <a:pt x="6154" y="201"/>
                    <a:pt x="6217" y="166"/>
                    <a:pt x="6283" y="134"/>
                  </a:cubicBezTo>
                  <a:cubicBezTo>
                    <a:pt x="6362" y="99"/>
                    <a:pt x="6440" y="70"/>
                    <a:pt x="6524" y="47"/>
                  </a:cubicBezTo>
                  <a:lnTo>
                    <a:pt x="6596" y="31"/>
                  </a:lnTo>
                  <a:cubicBezTo>
                    <a:pt x="6705" y="11"/>
                    <a:pt x="6815" y="0"/>
                    <a:pt x="6925" y="9"/>
                  </a:cubicBezTo>
                  <a:cubicBezTo>
                    <a:pt x="7033" y="20"/>
                    <a:pt x="7136" y="40"/>
                    <a:pt x="7239" y="71"/>
                  </a:cubicBezTo>
                  <a:cubicBezTo>
                    <a:pt x="7357" y="110"/>
                    <a:pt x="7470" y="161"/>
                    <a:pt x="7576" y="227"/>
                  </a:cubicBezTo>
                  <a:cubicBezTo>
                    <a:pt x="7653" y="176"/>
                    <a:pt x="7740" y="135"/>
                    <a:pt x="7827" y="101"/>
                  </a:cubicBezTo>
                  <a:cubicBezTo>
                    <a:pt x="7930" y="62"/>
                    <a:pt x="8034" y="35"/>
                    <a:pt x="8144" y="18"/>
                  </a:cubicBezTo>
                  <a:lnTo>
                    <a:pt x="8191" y="12"/>
                  </a:lnTo>
                  <a:cubicBezTo>
                    <a:pt x="8280" y="3"/>
                    <a:pt x="8369" y="6"/>
                    <a:pt x="8458" y="15"/>
                  </a:cubicBezTo>
                  <a:cubicBezTo>
                    <a:pt x="8537" y="26"/>
                    <a:pt x="8612" y="42"/>
                    <a:pt x="8688" y="65"/>
                  </a:cubicBezTo>
                  <a:cubicBezTo>
                    <a:pt x="8725" y="77"/>
                    <a:pt x="8762" y="90"/>
                    <a:pt x="8798" y="104"/>
                  </a:cubicBezTo>
                  <a:cubicBezTo>
                    <a:pt x="8907" y="149"/>
                    <a:pt x="9006" y="204"/>
                    <a:pt x="9104" y="270"/>
                  </a:cubicBezTo>
                  <a:cubicBezTo>
                    <a:pt x="9179" y="323"/>
                    <a:pt x="9248" y="379"/>
                    <a:pt x="9315" y="442"/>
                  </a:cubicBezTo>
                  <a:lnTo>
                    <a:pt x="11424" y="2551"/>
                  </a:lnTo>
                  <a:lnTo>
                    <a:pt x="11500" y="2644"/>
                  </a:lnTo>
                  <a:cubicBezTo>
                    <a:pt x="11518" y="2671"/>
                    <a:pt x="11536" y="2698"/>
                    <a:pt x="11553" y="2726"/>
                  </a:cubicBezTo>
                  <a:cubicBezTo>
                    <a:pt x="11610" y="2823"/>
                    <a:pt x="11653" y="2921"/>
                    <a:pt x="11685" y="3029"/>
                  </a:cubicBezTo>
                  <a:lnTo>
                    <a:pt x="11700" y="3086"/>
                  </a:lnTo>
                  <a:cubicBezTo>
                    <a:pt x="11724" y="3198"/>
                    <a:pt x="11734" y="3309"/>
                    <a:pt x="11727" y="3424"/>
                  </a:cubicBezTo>
                  <a:cubicBezTo>
                    <a:pt x="11848" y="3418"/>
                    <a:pt x="11966" y="3429"/>
                    <a:pt x="12084" y="3455"/>
                  </a:cubicBezTo>
                  <a:cubicBezTo>
                    <a:pt x="12250" y="3495"/>
                    <a:pt x="12406" y="3575"/>
                    <a:pt x="12541" y="3679"/>
                  </a:cubicBezTo>
                  <a:cubicBezTo>
                    <a:pt x="12575" y="3706"/>
                    <a:pt x="12608" y="3735"/>
                    <a:pt x="12640" y="3765"/>
                  </a:cubicBezTo>
                  <a:lnTo>
                    <a:pt x="14732" y="5859"/>
                  </a:lnTo>
                  <a:cubicBezTo>
                    <a:pt x="14789" y="5924"/>
                    <a:pt x="14841" y="5990"/>
                    <a:pt x="14891" y="6061"/>
                  </a:cubicBezTo>
                  <a:cubicBezTo>
                    <a:pt x="14938" y="6133"/>
                    <a:pt x="14980" y="6205"/>
                    <a:pt x="15017" y="6283"/>
                  </a:cubicBezTo>
                  <a:cubicBezTo>
                    <a:pt x="15042" y="6339"/>
                    <a:pt x="15064" y="6395"/>
                    <a:pt x="15083" y="6453"/>
                  </a:cubicBezTo>
                  <a:lnTo>
                    <a:pt x="15104" y="6524"/>
                  </a:lnTo>
                  <a:cubicBezTo>
                    <a:pt x="15136" y="6655"/>
                    <a:pt x="15153" y="6790"/>
                    <a:pt x="15142" y="6925"/>
                  </a:cubicBezTo>
                  <a:cubicBezTo>
                    <a:pt x="15131" y="7041"/>
                    <a:pt x="15108" y="7151"/>
                    <a:pt x="15072" y="7262"/>
                  </a:cubicBezTo>
                  <a:cubicBezTo>
                    <a:pt x="15035" y="7372"/>
                    <a:pt x="14986" y="7478"/>
                    <a:pt x="14924" y="7576"/>
                  </a:cubicBezTo>
                  <a:cubicBezTo>
                    <a:pt x="14945" y="7609"/>
                    <a:pt x="14964" y="7643"/>
                    <a:pt x="14983" y="7678"/>
                  </a:cubicBezTo>
                  <a:cubicBezTo>
                    <a:pt x="15075" y="7859"/>
                    <a:pt x="15132" y="8055"/>
                    <a:pt x="15144" y="8258"/>
                  </a:cubicBezTo>
                  <a:cubicBezTo>
                    <a:pt x="15146" y="8326"/>
                    <a:pt x="15143" y="8391"/>
                    <a:pt x="15136" y="8458"/>
                  </a:cubicBezTo>
                  <a:cubicBezTo>
                    <a:pt x="15129" y="8511"/>
                    <a:pt x="15119" y="8562"/>
                    <a:pt x="15108" y="8613"/>
                  </a:cubicBezTo>
                  <a:cubicBezTo>
                    <a:pt x="15088" y="8690"/>
                    <a:pt x="15063" y="8761"/>
                    <a:pt x="15033" y="8834"/>
                  </a:cubicBezTo>
                  <a:cubicBezTo>
                    <a:pt x="15000" y="8906"/>
                    <a:pt x="14965" y="8973"/>
                    <a:pt x="14924" y="9039"/>
                  </a:cubicBezTo>
                  <a:cubicBezTo>
                    <a:pt x="14881" y="9105"/>
                    <a:pt x="14836" y="9167"/>
                    <a:pt x="14787" y="9228"/>
                  </a:cubicBezTo>
                  <a:cubicBezTo>
                    <a:pt x="14753" y="9268"/>
                    <a:pt x="14719" y="9306"/>
                    <a:pt x="14683" y="9343"/>
                  </a:cubicBezTo>
                  <a:lnTo>
                    <a:pt x="12600" y="11424"/>
                  </a:lnTo>
                  <a:lnTo>
                    <a:pt x="12507" y="11500"/>
                  </a:lnTo>
                  <a:cubicBezTo>
                    <a:pt x="12454" y="11536"/>
                    <a:pt x="12401" y="11568"/>
                    <a:pt x="12345" y="11598"/>
                  </a:cubicBezTo>
                  <a:cubicBezTo>
                    <a:pt x="12272" y="11634"/>
                    <a:pt x="12200" y="11662"/>
                    <a:pt x="12123" y="11685"/>
                  </a:cubicBezTo>
                  <a:cubicBezTo>
                    <a:pt x="12046" y="11706"/>
                    <a:pt x="11970" y="11720"/>
                    <a:pt x="11891" y="11726"/>
                  </a:cubicBezTo>
                  <a:cubicBezTo>
                    <a:pt x="11836" y="11730"/>
                    <a:pt x="11782" y="11730"/>
                    <a:pt x="11727" y="11727"/>
                  </a:cubicBezTo>
                  <a:cubicBezTo>
                    <a:pt x="11734" y="11854"/>
                    <a:pt x="11721" y="11978"/>
                    <a:pt x="11692" y="12102"/>
                  </a:cubicBezTo>
                  <a:cubicBezTo>
                    <a:pt x="11669" y="12192"/>
                    <a:pt x="11633" y="12279"/>
                    <a:pt x="11590" y="12361"/>
                  </a:cubicBezTo>
                  <a:cubicBezTo>
                    <a:pt x="11540" y="12452"/>
                    <a:pt x="11482" y="12534"/>
                    <a:pt x="11413" y="12611"/>
                  </a:cubicBezTo>
                  <a:lnTo>
                    <a:pt x="11386" y="12640"/>
                  </a:lnTo>
                  <a:lnTo>
                    <a:pt x="9292" y="14732"/>
                  </a:lnTo>
                  <a:cubicBezTo>
                    <a:pt x="9227" y="14789"/>
                    <a:pt x="9161" y="14841"/>
                    <a:pt x="9090" y="14891"/>
                  </a:cubicBezTo>
                  <a:cubicBezTo>
                    <a:pt x="9029" y="14932"/>
                    <a:pt x="8967" y="14968"/>
                    <a:pt x="8901" y="15001"/>
                  </a:cubicBezTo>
                  <a:cubicBezTo>
                    <a:pt x="8823" y="15039"/>
                    <a:pt x="8746" y="15069"/>
                    <a:pt x="8663" y="15094"/>
                  </a:cubicBezTo>
                  <a:lnTo>
                    <a:pt x="8591" y="15113"/>
                  </a:lnTo>
                  <a:cubicBezTo>
                    <a:pt x="8471" y="15138"/>
                    <a:pt x="8349" y="15152"/>
                    <a:pt x="8226" y="15142"/>
                  </a:cubicBezTo>
                  <a:cubicBezTo>
                    <a:pt x="8110" y="15131"/>
                    <a:pt x="8000" y="15108"/>
                    <a:pt x="7889" y="15072"/>
                  </a:cubicBezTo>
                  <a:cubicBezTo>
                    <a:pt x="7779" y="15035"/>
                    <a:pt x="7673" y="14986"/>
                    <a:pt x="7576" y="14924"/>
                  </a:cubicBezTo>
                  <a:cubicBezTo>
                    <a:pt x="7425" y="15021"/>
                    <a:pt x="7253" y="15086"/>
                    <a:pt x="7077" y="15121"/>
                  </a:cubicBezTo>
                  <a:cubicBezTo>
                    <a:pt x="7038" y="15128"/>
                    <a:pt x="6999" y="15134"/>
                    <a:pt x="6960" y="15139"/>
                  </a:cubicBezTo>
                  <a:cubicBezTo>
                    <a:pt x="6884" y="15147"/>
                    <a:pt x="6809" y="15146"/>
                    <a:pt x="6732" y="15140"/>
                  </a:cubicBezTo>
                  <a:cubicBezTo>
                    <a:pt x="6653" y="15132"/>
                    <a:pt x="6578" y="15118"/>
                    <a:pt x="6500" y="15098"/>
                  </a:cubicBezTo>
                  <a:cubicBezTo>
                    <a:pt x="6463" y="15087"/>
                    <a:pt x="6426" y="15075"/>
                    <a:pt x="6389" y="15062"/>
                  </a:cubicBezTo>
                  <a:cubicBezTo>
                    <a:pt x="6291" y="15024"/>
                    <a:pt x="6201" y="14979"/>
                    <a:pt x="6112" y="14924"/>
                  </a:cubicBezTo>
                  <a:cubicBezTo>
                    <a:pt x="6046" y="14881"/>
                    <a:pt x="5984" y="14836"/>
                    <a:pt x="5923" y="14787"/>
                  </a:cubicBezTo>
                  <a:cubicBezTo>
                    <a:pt x="5884" y="14753"/>
                    <a:pt x="5845" y="14719"/>
                    <a:pt x="5808" y="14683"/>
                  </a:cubicBezTo>
                  <a:lnTo>
                    <a:pt x="3727" y="12600"/>
                  </a:lnTo>
                  <a:lnTo>
                    <a:pt x="3651" y="12507"/>
                  </a:lnTo>
                  <a:cubicBezTo>
                    <a:pt x="3633" y="12480"/>
                    <a:pt x="3615" y="12453"/>
                    <a:pt x="3598" y="12425"/>
                  </a:cubicBezTo>
                  <a:cubicBezTo>
                    <a:pt x="3562" y="12363"/>
                    <a:pt x="3531" y="12301"/>
                    <a:pt x="3504" y="12235"/>
                  </a:cubicBezTo>
                  <a:close/>
                  <a:moveTo>
                    <a:pt x="8260" y="15003"/>
                  </a:moveTo>
                  <a:cubicBezTo>
                    <a:pt x="8223" y="15000"/>
                    <a:pt x="8186" y="14996"/>
                    <a:pt x="8149" y="14990"/>
                  </a:cubicBezTo>
                  <a:cubicBezTo>
                    <a:pt x="8098" y="14982"/>
                    <a:pt x="8047" y="14971"/>
                    <a:pt x="7997" y="14958"/>
                  </a:cubicBezTo>
                  <a:cubicBezTo>
                    <a:pt x="7962" y="14947"/>
                    <a:pt x="7927" y="14936"/>
                    <a:pt x="7892" y="14924"/>
                  </a:cubicBezTo>
                  <a:cubicBezTo>
                    <a:pt x="7851" y="14908"/>
                    <a:pt x="7811" y="14890"/>
                    <a:pt x="7771" y="14871"/>
                  </a:cubicBezTo>
                  <a:cubicBezTo>
                    <a:pt x="7731" y="14851"/>
                    <a:pt x="7692" y="14829"/>
                    <a:pt x="7654" y="14806"/>
                  </a:cubicBezTo>
                  <a:cubicBezTo>
                    <a:pt x="7627" y="14789"/>
                    <a:pt x="7602" y="14771"/>
                    <a:pt x="7576" y="14754"/>
                  </a:cubicBezTo>
                  <a:cubicBezTo>
                    <a:pt x="7551" y="14771"/>
                    <a:pt x="7526" y="14788"/>
                    <a:pt x="7500" y="14804"/>
                  </a:cubicBezTo>
                  <a:cubicBezTo>
                    <a:pt x="7458" y="14830"/>
                    <a:pt x="7415" y="14854"/>
                    <a:pt x="7370" y="14876"/>
                  </a:cubicBezTo>
                  <a:cubicBezTo>
                    <a:pt x="7338" y="14891"/>
                    <a:pt x="7306" y="14905"/>
                    <a:pt x="7273" y="14918"/>
                  </a:cubicBezTo>
                  <a:cubicBezTo>
                    <a:pt x="7227" y="14936"/>
                    <a:pt x="7181" y="14950"/>
                    <a:pt x="7133" y="14963"/>
                  </a:cubicBezTo>
                  <a:cubicBezTo>
                    <a:pt x="7098" y="14972"/>
                    <a:pt x="7064" y="14979"/>
                    <a:pt x="7029" y="14986"/>
                  </a:cubicBezTo>
                  <a:cubicBezTo>
                    <a:pt x="7001" y="14991"/>
                    <a:pt x="6973" y="14995"/>
                    <a:pt x="6944" y="14998"/>
                  </a:cubicBezTo>
                  <a:cubicBezTo>
                    <a:pt x="6913" y="15002"/>
                    <a:pt x="6883" y="15003"/>
                    <a:pt x="6851" y="15003"/>
                  </a:cubicBezTo>
                  <a:lnTo>
                    <a:pt x="6780" y="15002"/>
                  </a:lnTo>
                  <a:lnTo>
                    <a:pt x="6710" y="14995"/>
                  </a:lnTo>
                  <a:lnTo>
                    <a:pt x="6640" y="14985"/>
                  </a:lnTo>
                  <a:lnTo>
                    <a:pt x="6572" y="14970"/>
                  </a:lnTo>
                  <a:cubicBezTo>
                    <a:pt x="6538" y="14961"/>
                    <a:pt x="6505" y="14951"/>
                    <a:pt x="6471" y="14941"/>
                  </a:cubicBezTo>
                  <a:cubicBezTo>
                    <a:pt x="6438" y="14929"/>
                    <a:pt x="6406" y="14916"/>
                    <a:pt x="6374" y="14903"/>
                  </a:cubicBezTo>
                  <a:cubicBezTo>
                    <a:pt x="6341" y="14888"/>
                    <a:pt x="6310" y="14873"/>
                    <a:pt x="6279" y="14857"/>
                  </a:cubicBezTo>
                  <a:cubicBezTo>
                    <a:pt x="6248" y="14840"/>
                    <a:pt x="6217" y="14822"/>
                    <a:pt x="6187" y="14804"/>
                  </a:cubicBezTo>
                  <a:cubicBezTo>
                    <a:pt x="6157" y="14785"/>
                    <a:pt x="6128" y="14765"/>
                    <a:pt x="6099" y="14744"/>
                  </a:cubicBezTo>
                  <a:cubicBezTo>
                    <a:pt x="6070" y="14723"/>
                    <a:pt x="6042" y="14701"/>
                    <a:pt x="6014" y="14678"/>
                  </a:cubicBezTo>
                  <a:cubicBezTo>
                    <a:pt x="5986" y="14655"/>
                    <a:pt x="5960" y="14631"/>
                    <a:pt x="5933" y="14607"/>
                  </a:cubicBezTo>
                  <a:lnTo>
                    <a:pt x="3832" y="12505"/>
                  </a:lnTo>
                  <a:lnTo>
                    <a:pt x="3765" y="12422"/>
                  </a:lnTo>
                  <a:cubicBezTo>
                    <a:pt x="3744" y="12391"/>
                    <a:pt x="3724" y="12360"/>
                    <a:pt x="3705" y="12328"/>
                  </a:cubicBezTo>
                  <a:cubicBezTo>
                    <a:pt x="3688" y="12297"/>
                    <a:pt x="3672" y="12265"/>
                    <a:pt x="3656" y="12232"/>
                  </a:cubicBezTo>
                  <a:cubicBezTo>
                    <a:pt x="3642" y="12200"/>
                    <a:pt x="3629" y="12167"/>
                    <a:pt x="3617" y="12134"/>
                  </a:cubicBezTo>
                  <a:cubicBezTo>
                    <a:pt x="3607" y="12101"/>
                    <a:pt x="3597" y="12068"/>
                    <a:pt x="3589" y="12034"/>
                  </a:cubicBezTo>
                  <a:cubicBezTo>
                    <a:pt x="3582" y="12000"/>
                    <a:pt x="3576" y="11967"/>
                    <a:pt x="3571" y="11932"/>
                  </a:cubicBezTo>
                  <a:cubicBezTo>
                    <a:pt x="3567" y="11898"/>
                    <a:pt x="3565" y="11863"/>
                    <a:pt x="3564" y="11829"/>
                  </a:cubicBezTo>
                  <a:cubicBezTo>
                    <a:pt x="3563" y="11802"/>
                    <a:pt x="3564" y="11776"/>
                    <a:pt x="3565" y="11750"/>
                  </a:cubicBezTo>
                  <a:cubicBezTo>
                    <a:pt x="3567" y="11714"/>
                    <a:pt x="3571" y="11678"/>
                    <a:pt x="3575" y="11643"/>
                  </a:cubicBezTo>
                  <a:lnTo>
                    <a:pt x="3588" y="11563"/>
                  </a:lnTo>
                  <a:cubicBezTo>
                    <a:pt x="3546" y="11570"/>
                    <a:pt x="3505" y="11578"/>
                    <a:pt x="3463" y="11582"/>
                  </a:cubicBezTo>
                  <a:cubicBezTo>
                    <a:pt x="3433" y="11585"/>
                    <a:pt x="3404" y="11587"/>
                    <a:pt x="3374" y="11588"/>
                  </a:cubicBezTo>
                  <a:cubicBezTo>
                    <a:pt x="3312" y="11588"/>
                    <a:pt x="3252" y="11584"/>
                    <a:pt x="3192" y="11575"/>
                  </a:cubicBezTo>
                  <a:cubicBezTo>
                    <a:pt x="3144" y="11568"/>
                    <a:pt x="3098" y="11558"/>
                    <a:pt x="3052" y="11546"/>
                  </a:cubicBezTo>
                  <a:cubicBezTo>
                    <a:pt x="3005" y="11531"/>
                    <a:pt x="2959" y="11513"/>
                    <a:pt x="2914" y="11493"/>
                  </a:cubicBezTo>
                  <a:cubicBezTo>
                    <a:pt x="2876" y="11475"/>
                    <a:pt x="2839" y="11456"/>
                    <a:pt x="2802" y="11434"/>
                  </a:cubicBezTo>
                  <a:cubicBezTo>
                    <a:pt x="2771" y="11414"/>
                    <a:pt x="2740" y="11393"/>
                    <a:pt x="2711" y="11371"/>
                  </a:cubicBezTo>
                  <a:cubicBezTo>
                    <a:pt x="2676" y="11344"/>
                    <a:pt x="2642" y="11315"/>
                    <a:pt x="2610" y="11285"/>
                  </a:cubicBezTo>
                  <a:lnTo>
                    <a:pt x="548" y="9222"/>
                  </a:lnTo>
                  <a:cubicBezTo>
                    <a:pt x="517" y="9188"/>
                    <a:pt x="487" y="9154"/>
                    <a:pt x="458" y="9119"/>
                  </a:cubicBezTo>
                  <a:cubicBezTo>
                    <a:pt x="437" y="9093"/>
                    <a:pt x="417" y="9066"/>
                    <a:pt x="397" y="9038"/>
                  </a:cubicBezTo>
                  <a:cubicBezTo>
                    <a:pt x="378" y="9011"/>
                    <a:pt x="359" y="8983"/>
                    <a:pt x="341" y="8954"/>
                  </a:cubicBezTo>
                  <a:cubicBezTo>
                    <a:pt x="324" y="8926"/>
                    <a:pt x="308" y="8897"/>
                    <a:pt x="292" y="8868"/>
                  </a:cubicBezTo>
                  <a:cubicBezTo>
                    <a:pt x="277" y="8838"/>
                    <a:pt x="263" y="8809"/>
                    <a:pt x="249" y="8778"/>
                  </a:cubicBezTo>
                  <a:cubicBezTo>
                    <a:pt x="236" y="8748"/>
                    <a:pt x="224" y="8718"/>
                    <a:pt x="213" y="8686"/>
                  </a:cubicBezTo>
                  <a:cubicBezTo>
                    <a:pt x="203" y="8655"/>
                    <a:pt x="193" y="8624"/>
                    <a:pt x="185" y="8592"/>
                  </a:cubicBezTo>
                  <a:cubicBezTo>
                    <a:pt x="177" y="8560"/>
                    <a:pt x="170" y="8528"/>
                    <a:pt x="164" y="8495"/>
                  </a:cubicBezTo>
                  <a:lnTo>
                    <a:pt x="155" y="8429"/>
                  </a:lnTo>
                  <a:cubicBezTo>
                    <a:pt x="149" y="8365"/>
                    <a:pt x="145" y="8302"/>
                    <a:pt x="150" y="8238"/>
                  </a:cubicBezTo>
                  <a:cubicBezTo>
                    <a:pt x="154" y="8201"/>
                    <a:pt x="158" y="8164"/>
                    <a:pt x="165" y="8127"/>
                  </a:cubicBezTo>
                  <a:cubicBezTo>
                    <a:pt x="172" y="8083"/>
                    <a:pt x="182" y="8040"/>
                    <a:pt x="194" y="7997"/>
                  </a:cubicBezTo>
                  <a:cubicBezTo>
                    <a:pt x="206" y="7955"/>
                    <a:pt x="220" y="7913"/>
                    <a:pt x="236" y="7872"/>
                  </a:cubicBezTo>
                  <a:cubicBezTo>
                    <a:pt x="252" y="7831"/>
                    <a:pt x="270" y="7791"/>
                    <a:pt x="290" y="7751"/>
                  </a:cubicBezTo>
                  <a:cubicBezTo>
                    <a:pt x="311" y="7711"/>
                    <a:pt x="333" y="7673"/>
                    <a:pt x="357" y="7635"/>
                  </a:cubicBezTo>
                  <a:lnTo>
                    <a:pt x="398" y="7576"/>
                  </a:lnTo>
                  <a:cubicBezTo>
                    <a:pt x="380" y="7551"/>
                    <a:pt x="363" y="7526"/>
                    <a:pt x="347" y="7500"/>
                  </a:cubicBezTo>
                  <a:cubicBezTo>
                    <a:pt x="321" y="7458"/>
                    <a:pt x="297" y="7415"/>
                    <a:pt x="275" y="7370"/>
                  </a:cubicBezTo>
                  <a:cubicBezTo>
                    <a:pt x="257" y="7332"/>
                    <a:pt x="241" y="7293"/>
                    <a:pt x="226" y="7253"/>
                  </a:cubicBezTo>
                  <a:cubicBezTo>
                    <a:pt x="211" y="7214"/>
                    <a:pt x="199" y="7174"/>
                    <a:pt x="188" y="7133"/>
                  </a:cubicBezTo>
                  <a:cubicBezTo>
                    <a:pt x="181" y="7105"/>
                    <a:pt x="175" y="7078"/>
                    <a:pt x="169" y="7050"/>
                  </a:cubicBezTo>
                  <a:cubicBezTo>
                    <a:pt x="161" y="7008"/>
                    <a:pt x="155" y="6966"/>
                    <a:pt x="151" y="6923"/>
                  </a:cubicBezTo>
                  <a:lnTo>
                    <a:pt x="148" y="6851"/>
                  </a:lnTo>
                  <a:lnTo>
                    <a:pt x="150" y="6780"/>
                  </a:lnTo>
                  <a:lnTo>
                    <a:pt x="156" y="6710"/>
                  </a:lnTo>
                  <a:lnTo>
                    <a:pt x="166" y="6640"/>
                  </a:lnTo>
                  <a:lnTo>
                    <a:pt x="181" y="6572"/>
                  </a:lnTo>
                  <a:cubicBezTo>
                    <a:pt x="190" y="6538"/>
                    <a:pt x="200" y="6505"/>
                    <a:pt x="211" y="6471"/>
                  </a:cubicBezTo>
                  <a:cubicBezTo>
                    <a:pt x="222" y="6438"/>
                    <a:pt x="235" y="6406"/>
                    <a:pt x="248" y="6374"/>
                  </a:cubicBezTo>
                  <a:cubicBezTo>
                    <a:pt x="263" y="6341"/>
                    <a:pt x="278" y="6310"/>
                    <a:pt x="294" y="6279"/>
                  </a:cubicBezTo>
                  <a:cubicBezTo>
                    <a:pt x="311" y="6248"/>
                    <a:pt x="329" y="6217"/>
                    <a:pt x="347" y="6187"/>
                  </a:cubicBezTo>
                  <a:cubicBezTo>
                    <a:pt x="367" y="6157"/>
                    <a:pt x="386" y="6128"/>
                    <a:pt x="407" y="6099"/>
                  </a:cubicBezTo>
                  <a:cubicBezTo>
                    <a:pt x="428" y="6070"/>
                    <a:pt x="450" y="6042"/>
                    <a:pt x="473" y="6014"/>
                  </a:cubicBezTo>
                  <a:cubicBezTo>
                    <a:pt x="496" y="5986"/>
                    <a:pt x="520" y="5960"/>
                    <a:pt x="545" y="5933"/>
                  </a:cubicBezTo>
                  <a:lnTo>
                    <a:pt x="2646" y="3832"/>
                  </a:lnTo>
                  <a:lnTo>
                    <a:pt x="2729" y="3765"/>
                  </a:lnTo>
                  <a:cubicBezTo>
                    <a:pt x="2760" y="3744"/>
                    <a:pt x="2791" y="3724"/>
                    <a:pt x="2823" y="3706"/>
                  </a:cubicBezTo>
                  <a:cubicBezTo>
                    <a:pt x="2855" y="3688"/>
                    <a:pt x="2886" y="3672"/>
                    <a:pt x="2919" y="3656"/>
                  </a:cubicBezTo>
                  <a:cubicBezTo>
                    <a:pt x="2952" y="3642"/>
                    <a:pt x="2984" y="3629"/>
                    <a:pt x="3017" y="3617"/>
                  </a:cubicBezTo>
                  <a:cubicBezTo>
                    <a:pt x="3042" y="3609"/>
                    <a:pt x="3067" y="3602"/>
                    <a:pt x="3092" y="3595"/>
                  </a:cubicBezTo>
                  <a:cubicBezTo>
                    <a:pt x="3134" y="3585"/>
                    <a:pt x="3176" y="3577"/>
                    <a:pt x="3219" y="3571"/>
                  </a:cubicBezTo>
                  <a:cubicBezTo>
                    <a:pt x="3254" y="3567"/>
                    <a:pt x="3288" y="3565"/>
                    <a:pt x="3323" y="3564"/>
                  </a:cubicBezTo>
                  <a:cubicBezTo>
                    <a:pt x="3349" y="3563"/>
                    <a:pt x="3375" y="3564"/>
                    <a:pt x="3402" y="3565"/>
                  </a:cubicBezTo>
                  <a:cubicBezTo>
                    <a:pt x="3437" y="3567"/>
                    <a:pt x="3473" y="3571"/>
                    <a:pt x="3508" y="3575"/>
                  </a:cubicBezTo>
                  <a:lnTo>
                    <a:pt x="3588" y="3588"/>
                  </a:lnTo>
                  <a:cubicBezTo>
                    <a:pt x="3583" y="3556"/>
                    <a:pt x="3577" y="3524"/>
                    <a:pt x="3572" y="3492"/>
                  </a:cubicBezTo>
                  <a:cubicBezTo>
                    <a:pt x="3565" y="3438"/>
                    <a:pt x="3563" y="3384"/>
                    <a:pt x="3564" y="3329"/>
                  </a:cubicBezTo>
                  <a:lnTo>
                    <a:pt x="3565" y="3299"/>
                  </a:lnTo>
                  <a:cubicBezTo>
                    <a:pt x="3570" y="3215"/>
                    <a:pt x="3584" y="3133"/>
                    <a:pt x="3605" y="3052"/>
                  </a:cubicBezTo>
                  <a:cubicBezTo>
                    <a:pt x="3619" y="3010"/>
                    <a:pt x="3634" y="2969"/>
                    <a:pt x="3652" y="2929"/>
                  </a:cubicBezTo>
                  <a:cubicBezTo>
                    <a:pt x="3667" y="2895"/>
                    <a:pt x="3683" y="2862"/>
                    <a:pt x="3701" y="2829"/>
                  </a:cubicBezTo>
                  <a:cubicBezTo>
                    <a:pt x="3725" y="2788"/>
                    <a:pt x="3752" y="2749"/>
                    <a:pt x="3780" y="2711"/>
                  </a:cubicBezTo>
                  <a:cubicBezTo>
                    <a:pt x="3807" y="2676"/>
                    <a:pt x="3836" y="2642"/>
                    <a:pt x="3866" y="2610"/>
                  </a:cubicBezTo>
                  <a:lnTo>
                    <a:pt x="5929" y="548"/>
                  </a:lnTo>
                  <a:cubicBezTo>
                    <a:pt x="5963" y="517"/>
                    <a:pt x="5997" y="487"/>
                    <a:pt x="6032" y="458"/>
                  </a:cubicBezTo>
                  <a:cubicBezTo>
                    <a:pt x="6059" y="437"/>
                    <a:pt x="6085" y="417"/>
                    <a:pt x="6113" y="397"/>
                  </a:cubicBezTo>
                  <a:cubicBezTo>
                    <a:pt x="6140" y="378"/>
                    <a:pt x="6168" y="359"/>
                    <a:pt x="6197" y="341"/>
                  </a:cubicBezTo>
                  <a:cubicBezTo>
                    <a:pt x="6225" y="324"/>
                    <a:pt x="6254" y="308"/>
                    <a:pt x="6283" y="292"/>
                  </a:cubicBezTo>
                  <a:cubicBezTo>
                    <a:pt x="6313" y="277"/>
                    <a:pt x="6343" y="263"/>
                    <a:pt x="6373" y="249"/>
                  </a:cubicBezTo>
                  <a:cubicBezTo>
                    <a:pt x="6403" y="236"/>
                    <a:pt x="6434" y="224"/>
                    <a:pt x="6465" y="213"/>
                  </a:cubicBezTo>
                  <a:cubicBezTo>
                    <a:pt x="6496" y="203"/>
                    <a:pt x="6527" y="193"/>
                    <a:pt x="6559" y="185"/>
                  </a:cubicBezTo>
                  <a:cubicBezTo>
                    <a:pt x="6592" y="177"/>
                    <a:pt x="6624" y="170"/>
                    <a:pt x="6656" y="164"/>
                  </a:cubicBezTo>
                  <a:lnTo>
                    <a:pt x="6722" y="155"/>
                  </a:lnTo>
                  <a:cubicBezTo>
                    <a:pt x="6786" y="148"/>
                    <a:pt x="6849" y="145"/>
                    <a:pt x="6913" y="150"/>
                  </a:cubicBezTo>
                  <a:cubicBezTo>
                    <a:pt x="6958" y="154"/>
                    <a:pt x="7002" y="161"/>
                    <a:pt x="7046" y="169"/>
                  </a:cubicBezTo>
                  <a:cubicBezTo>
                    <a:pt x="7090" y="177"/>
                    <a:pt x="7132" y="187"/>
                    <a:pt x="7175" y="200"/>
                  </a:cubicBezTo>
                  <a:cubicBezTo>
                    <a:pt x="7218" y="213"/>
                    <a:pt x="7259" y="227"/>
                    <a:pt x="7300" y="244"/>
                  </a:cubicBezTo>
                  <a:cubicBezTo>
                    <a:pt x="7341" y="261"/>
                    <a:pt x="7381" y="280"/>
                    <a:pt x="7420" y="301"/>
                  </a:cubicBezTo>
                  <a:cubicBezTo>
                    <a:pt x="7460" y="322"/>
                    <a:pt x="7498" y="345"/>
                    <a:pt x="7535" y="370"/>
                  </a:cubicBezTo>
                  <a:lnTo>
                    <a:pt x="7576" y="397"/>
                  </a:lnTo>
                  <a:cubicBezTo>
                    <a:pt x="7601" y="380"/>
                    <a:pt x="7626" y="363"/>
                    <a:pt x="7651" y="347"/>
                  </a:cubicBezTo>
                  <a:cubicBezTo>
                    <a:pt x="7694" y="321"/>
                    <a:pt x="7737" y="297"/>
                    <a:pt x="7781" y="275"/>
                  </a:cubicBezTo>
                  <a:cubicBezTo>
                    <a:pt x="7813" y="260"/>
                    <a:pt x="7845" y="246"/>
                    <a:pt x="7878" y="233"/>
                  </a:cubicBezTo>
                  <a:cubicBezTo>
                    <a:pt x="7924" y="216"/>
                    <a:pt x="7971" y="201"/>
                    <a:pt x="8018" y="188"/>
                  </a:cubicBezTo>
                  <a:cubicBezTo>
                    <a:pt x="8053" y="179"/>
                    <a:pt x="8087" y="172"/>
                    <a:pt x="8122" y="165"/>
                  </a:cubicBezTo>
                  <a:cubicBezTo>
                    <a:pt x="8157" y="159"/>
                    <a:pt x="8192" y="154"/>
                    <a:pt x="8228" y="151"/>
                  </a:cubicBezTo>
                  <a:lnTo>
                    <a:pt x="8300" y="148"/>
                  </a:lnTo>
                  <a:lnTo>
                    <a:pt x="8371" y="150"/>
                  </a:lnTo>
                  <a:lnTo>
                    <a:pt x="8441" y="156"/>
                  </a:lnTo>
                  <a:lnTo>
                    <a:pt x="8511" y="166"/>
                  </a:lnTo>
                  <a:lnTo>
                    <a:pt x="8579" y="181"/>
                  </a:lnTo>
                  <a:cubicBezTo>
                    <a:pt x="8613" y="190"/>
                    <a:pt x="8646" y="200"/>
                    <a:pt x="8680" y="211"/>
                  </a:cubicBezTo>
                  <a:cubicBezTo>
                    <a:pt x="8713" y="222"/>
                    <a:pt x="8745" y="235"/>
                    <a:pt x="8778" y="248"/>
                  </a:cubicBezTo>
                  <a:cubicBezTo>
                    <a:pt x="8810" y="263"/>
                    <a:pt x="8841" y="278"/>
                    <a:pt x="8872" y="294"/>
                  </a:cubicBezTo>
                  <a:cubicBezTo>
                    <a:pt x="8904" y="311"/>
                    <a:pt x="8934" y="329"/>
                    <a:pt x="8964" y="347"/>
                  </a:cubicBezTo>
                  <a:cubicBezTo>
                    <a:pt x="8994" y="367"/>
                    <a:pt x="9023" y="386"/>
                    <a:pt x="9053" y="407"/>
                  </a:cubicBezTo>
                  <a:cubicBezTo>
                    <a:pt x="9081" y="428"/>
                    <a:pt x="9109" y="450"/>
                    <a:pt x="9137" y="473"/>
                  </a:cubicBezTo>
                  <a:cubicBezTo>
                    <a:pt x="9165" y="496"/>
                    <a:pt x="9192" y="520"/>
                    <a:pt x="9218" y="545"/>
                  </a:cubicBezTo>
                  <a:lnTo>
                    <a:pt x="9244" y="570"/>
                  </a:lnTo>
                  <a:lnTo>
                    <a:pt x="11319" y="2646"/>
                  </a:lnTo>
                  <a:lnTo>
                    <a:pt x="11386" y="2729"/>
                  </a:lnTo>
                  <a:cubicBezTo>
                    <a:pt x="11407" y="2760"/>
                    <a:pt x="11427" y="2791"/>
                    <a:pt x="11446" y="2823"/>
                  </a:cubicBezTo>
                  <a:cubicBezTo>
                    <a:pt x="11459" y="2847"/>
                    <a:pt x="11471" y="2871"/>
                    <a:pt x="11484" y="2895"/>
                  </a:cubicBezTo>
                  <a:cubicBezTo>
                    <a:pt x="11502" y="2935"/>
                    <a:pt x="11519" y="2976"/>
                    <a:pt x="11534" y="3017"/>
                  </a:cubicBezTo>
                  <a:cubicBezTo>
                    <a:pt x="11544" y="3051"/>
                    <a:pt x="11554" y="3084"/>
                    <a:pt x="11562" y="3117"/>
                  </a:cubicBezTo>
                  <a:cubicBezTo>
                    <a:pt x="11567" y="3143"/>
                    <a:pt x="11572" y="3168"/>
                    <a:pt x="11576" y="3193"/>
                  </a:cubicBezTo>
                  <a:cubicBezTo>
                    <a:pt x="11582" y="3237"/>
                    <a:pt x="11586" y="3279"/>
                    <a:pt x="11587" y="3323"/>
                  </a:cubicBezTo>
                  <a:cubicBezTo>
                    <a:pt x="11588" y="3349"/>
                    <a:pt x="11587" y="3375"/>
                    <a:pt x="11586" y="3402"/>
                  </a:cubicBezTo>
                  <a:cubicBezTo>
                    <a:pt x="11584" y="3438"/>
                    <a:pt x="11580" y="3473"/>
                    <a:pt x="11576" y="3508"/>
                  </a:cubicBezTo>
                  <a:lnTo>
                    <a:pt x="11563" y="3588"/>
                  </a:lnTo>
                  <a:cubicBezTo>
                    <a:pt x="11595" y="3583"/>
                    <a:pt x="11627" y="3577"/>
                    <a:pt x="11659" y="3572"/>
                  </a:cubicBezTo>
                  <a:cubicBezTo>
                    <a:pt x="11714" y="3565"/>
                    <a:pt x="11767" y="3563"/>
                    <a:pt x="11822" y="3564"/>
                  </a:cubicBezTo>
                  <a:cubicBezTo>
                    <a:pt x="11869" y="3565"/>
                    <a:pt x="11914" y="3569"/>
                    <a:pt x="11960" y="3576"/>
                  </a:cubicBezTo>
                  <a:cubicBezTo>
                    <a:pt x="12007" y="3583"/>
                    <a:pt x="12053" y="3593"/>
                    <a:pt x="12099" y="3605"/>
                  </a:cubicBezTo>
                  <a:cubicBezTo>
                    <a:pt x="12146" y="3620"/>
                    <a:pt x="12192" y="3638"/>
                    <a:pt x="12237" y="3658"/>
                  </a:cubicBezTo>
                  <a:cubicBezTo>
                    <a:pt x="12276" y="3676"/>
                    <a:pt x="12313" y="3696"/>
                    <a:pt x="12349" y="3718"/>
                  </a:cubicBezTo>
                  <a:cubicBezTo>
                    <a:pt x="12385" y="3740"/>
                    <a:pt x="12419" y="3764"/>
                    <a:pt x="12453" y="3790"/>
                  </a:cubicBezTo>
                  <a:cubicBezTo>
                    <a:pt x="12484" y="3814"/>
                    <a:pt x="12513" y="3840"/>
                    <a:pt x="12541" y="3866"/>
                  </a:cubicBezTo>
                  <a:lnTo>
                    <a:pt x="14604" y="5929"/>
                  </a:lnTo>
                  <a:cubicBezTo>
                    <a:pt x="14635" y="5963"/>
                    <a:pt x="14664" y="5997"/>
                    <a:pt x="14693" y="6032"/>
                  </a:cubicBezTo>
                  <a:cubicBezTo>
                    <a:pt x="14714" y="6059"/>
                    <a:pt x="14734" y="6085"/>
                    <a:pt x="14754" y="6113"/>
                  </a:cubicBezTo>
                  <a:cubicBezTo>
                    <a:pt x="14774" y="6141"/>
                    <a:pt x="14792" y="6168"/>
                    <a:pt x="14810" y="6197"/>
                  </a:cubicBezTo>
                  <a:cubicBezTo>
                    <a:pt x="14827" y="6225"/>
                    <a:pt x="14843" y="6254"/>
                    <a:pt x="14859" y="6283"/>
                  </a:cubicBezTo>
                  <a:cubicBezTo>
                    <a:pt x="14874" y="6313"/>
                    <a:pt x="14889" y="6343"/>
                    <a:pt x="14902" y="6373"/>
                  </a:cubicBezTo>
                  <a:cubicBezTo>
                    <a:pt x="14915" y="6403"/>
                    <a:pt x="14927" y="6434"/>
                    <a:pt x="14938" y="6465"/>
                  </a:cubicBezTo>
                  <a:cubicBezTo>
                    <a:pt x="14949" y="6496"/>
                    <a:pt x="14958" y="6527"/>
                    <a:pt x="14967" y="6559"/>
                  </a:cubicBezTo>
                  <a:cubicBezTo>
                    <a:pt x="14974" y="6592"/>
                    <a:pt x="14981" y="6624"/>
                    <a:pt x="14987" y="6656"/>
                  </a:cubicBezTo>
                  <a:lnTo>
                    <a:pt x="14997" y="6722"/>
                  </a:lnTo>
                  <a:cubicBezTo>
                    <a:pt x="15003" y="6786"/>
                    <a:pt x="15006" y="6849"/>
                    <a:pt x="15001" y="6913"/>
                  </a:cubicBezTo>
                  <a:cubicBezTo>
                    <a:pt x="14997" y="6958"/>
                    <a:pt x="14991" y="7002"/>
                    <a:pt x="14983" y="7046"/>
                  </a:cubicBezTo>
                  <a:cubicBezTo>
                    <a:pt x="14974" y="7090"/>
                    <a:pt x="14964" y="7133"/>
                    <a:pt x="14951" y="7175"/>
                  </a:cubicBezTo>
                  <a:cubicBezTo>
                    <a:pt x="14938" y="7218"/>
                    <a:pt x="14924" y="7259"/>
                    <a:pt x="14907" y="7300"/>
                  </a:cubicBezTo>
                  <a:cubicBezTo>
                    <a:pt x="14890" y="7341"/>
                    <a:pt x="14871" y="7381"/>
                    <a:pt x="14851" y="7420"/>
                  </a:cubicBezTo>
                  <a:cubicBezTo>
                    <a:pt x="14829" y="7460"/>
                    <a:pt x="14806" y="7498"/>
                    <a:pt x="14781" y="7535"/>
                  </a:cubicBezTo>
                  <a:lnTo>
                    <a:pt x="14754" y="7576"/>
                  </a:lnTo>
                  <a:cubicBezTo>
                    <a:pt x="14771" y="7601"/>
                    <a:pt x="14788" y="7626"/>
                    <a:pt x="14804" y="7651"/>
                  </a:cubicBezTo>
                  <a:cubicBezTo>
                    <a:pt x="14830" y="7694"/>
                    <a:pt x="14854" y="7737"/>
                    <a:pt x="14876" y="7781"/>
                  </a:cubicBezTo>
                  <a:cubicBezTo>
                    <a:pt x="14891" y="7813"/>
                    <a:pt x="14905" y="7845"/>
                    <a:pt x="14918" y="7878"/>
                  </a:cubicBezTo>
                  <a:cubicBezTo>
                    <a:pt x="14936" y="7924"/>
                    <a:pt x="14950" y="7971"/>
                    <a:pt x="14963" y="8018"/>
                  </a:cubicBezTo>
                  <a:cubicBezTo>
                    <a:pt x="14972" y="8053"/>
                    <a:pt x="14979" y="8087"/>
                    <a:pt x="14986" y="8122"/>
                  </a:cubicBezTo>
                  <a:cubicBezTo>
                    <a:pt x="14992" y="8157"/>
                    <a:pt x="14997" y="8192"/>
                    <a:pt x="15000" y="8228"/>
                  </a:cubicBezTo>
                  <a:lnTo>
                    <a:pt x="15003" y="8300"/>
                  </a:lnTo>
                  <a:lnTo>
                    <a:pt x="15002" y="8371"/>
                  </a:lnTo>
                  <a:lnTo>
                    <a:pt x="14995" y="8441"/>
                  </a:lnTo>
                  <a:lnTo>
                    <a:pt x="14985" y="8511"/>
                  </a:lnTo>
                  <a:lnTo>
                    <a:pt x="14970" y="8579"/>
                  </a:lnTo>
                  <a:cubicBezTo>
                    <a:pt x="14961" y="8613"/>
                    <a:pt x="14951" y="8646"/>
                    <a:pt x="14941" y="8680"/>
                  </a:cubicBezTo>
                  <a:cubicBezTo>
                    <a:pt x="14929" y="8713"/>
                    <a:pt x="14916" y="8745"/>
                    <a:pt x="14903" y="8778"/>
                  </a:cubicBezTo>
                  <a:cubicBezTo>
                    <a:pt x="14888" y="8810"/>
                    <a:pt x="14873" y="8841"/>
                    <a:pt x="14857" y="8872"/>
                  </a:cubicBezTo>
                  <a:cubicBezTo>
                    <a:pt x="14840" y="8904"/>
                    <a:pt x="14822" y="8934"/>
                    <a:pt x="14804" y="8964"/>
                  </a:cubicBezTo>
                  <a:cubicBezTo>
                    <a:pt x="14785" y="8994"/>
                    <a:pt x="14765" y="9024"/>
                    <a:pt x="14744" y="9053"/>
                  </a:cubicBezTo>
                  <a:cubicBezTo>
                    <a:pt x="14723" y="9081"/>
                    <a:pt x="14701" y="9110"/>
                    <a:pt x="14678" y="9137"/>
                  </a:cubicBezTo>
                  <a:cubicBezTo>
                    <a:pt x="14655" y="9165"/>
                    <a:pt x="14631" y="9192"/>
                    <a:pt x="14606" y="9218"/>
                  </a:cubicBezTo>
                  <a:lnTo>
                    <a:pt x="14582" y="9244"/>
                  </a:lnTo>
                  <a:lnTo>
                    <a:pt x="12505" y="11319"/>
                  </a:lnTo>
                  <a:lnTo>
                    <a:pt x="12422" y="11386"/>
                  </a:lnTo>
                  <a:cubicBezTo>
                    <a:pt x="12391" y="11407"/>
                    <a:pt x="12360" y="11427"/>
                    <a:pt x="12328" y="11446"/>
                  </a:cubicBezTo>
                  <a:cubicBezTo>
                    <a:pt x="12305" y="11459"/>
                    <a:pt x="12281" y="11472"/>
                    <a:pt x="12256" y="11484"/>
                  </a:cubicBezTo>
                  <a:cubicBezTo>
                    <a:pt x="12216" y="11502"/>
                    <a:pt x="12176" y="11519"/>
                    <a:pt x="12134" y="11534"/>
                  </a:cubicBezTo>
                  <a:cubicBezTo>
                    <a:pt x="12109" y="11542"/>
                    <a:pt x="12084" y="11549"/>
                    <a:pt x="12059" y="11556"/>
                  </a:cubicBezTo>
                  <a:cubicBezTo>
                    <a:pt x="12017" y="11566"/>
                    <a:pt x="11975" y="11574"/>
                    <a:pt x="11932" y="11580"/>
                  </a:cubicBezTo>
                  <a:cubicBezTo>
                    <a:pt x="11897" y="11584"/>
                    <a:pt x="11863" y="11586"/>
                    <a:pt x="11829" y="11588"/>
                  </a:cubicBezTo>
                  <a:cubicBezTo>
                    <a:pt x="11802" y="11588"/>
                    <a:pt x="11776" y="11587"/>
                    <a:pt x="11750" y="11586"/>
                  </a:cubicBezTo>
                  <a:cubicBezTo>
                    <a:pt x="11714" y="11584"/>
                    <a:pt x="11678" y="11581"/>
                    <a:pt x="11643" y="11576"/>
                  </a:cubicBezTo>
                  <a:lnTo>
                    <a:pt x="11563" y="11563"/>
                  </a:lnTo>
                  <a:cubicBezTo>
                    <a:pt x="11569" y="11595"/>
                    <a:pt x="11574" y="11627"/>
                    <a:pt x="11579" y="11659"/>
                  </a:cubicBezTo>
                  <a:cubicBezTo>
                    <a:pt x="11586" y="11714"/>
                    <a:pt x="11588" y="11768"/>
                    <a:pt x="11587" y="11822"/>
                  </a:cubicBezTo>
                  <a:cubicBezTo>
                    <a:pt x="11586" y="11869"/>
                    <a:pt x="11582" y="11914"/>
                    <a:pt x="11575" y="11960"/>
                  </a:cubicBezTo>
                  <a:cubicBezTo>
                    <a:pt x="11568" y="12007"/>
                    <a:pt x="11558" y="12053"/>
                    <a:pt x="11546" y="12099"/>
                  </a:cubicBezTo>
                  <a:cubicBezTo>
                    <a:pt x="11531" y="12146"/>
                    <a:pt x="11513" y="12192"/>
                    <a:pt x="11493" y="12237"/>
                  </a:cubicBezTo>
                  <a:cubicBezTo>
                    <a:pt x="11475" y="12276"/>
                    <a:pt x="11455" y="12313"/>
                    <a:pt x="11434" y="12349"/>
                  </a:cubicBezTo>
                  <a:cubicBezTo>
                    <a:pt x="11411" y="12385"/>
                    <a:pt x="11387" y="12420"/>
                    <a:pt x="11361" y="12453"/>
                  </a:cubicBezTo>
                  <a:cubicBezTo>
                    <a:pt x="11337" y="12484"/>
                    <a:pt x="11311" y="12513"/>
                    <a:pt x="11285" y="12541"/>
                  </a:cubicBezTo>
                  <a:lnTo>
                    <a:pt x="9222" y="14604"/>
                  </a:lnTo>
                  <a:cubicBezTo>
                    <a:pt x="9197" y="14627"/>
                    <a:pt x="9171" y="14649"/>
                    <a:pt x="9145" y="14672"/>
                  </a:cubicBezTo>
                  <a:cubicBezTo>
                    <a:pt x="9110" y="14700"/>
                    <a:pt x="9075" y="14728"/>
                    <a:pt x="9038" y="14754"/>
                  </a:cubicBezTo>
                  <a:cubicBezTo>
                    <a:pt x="9011" y="14774"/>
                    <a:pt x="8983" y="14792"/>
                    <a:pt x="8954" y="14810"/>
                  </a:cubicBezTo>
                  <a:cubicBezTo>
                    <a:pt x="8926" y="14827"/>
                    <a:pt x="8897" y="14844"/>
                    <a:pt x="8868" y="14859"/>
                  </a:cubicBezTo>
                  <a:cubicBezTo>
                    <a:pt x="8838" y="14874"/>
                    <a:pt x="8809" y="14889"/>
                    <a:pt x="8778" y="14902"/>
                  </a:cubicBezTo>
                  <a:cubicBezTo>
                    <a:pt x="8748" y="14915"/>
                    <a:pt x="8717" y="14927"/>
                    <a:pt x="8686" y="14938"/>
                  </a:cubicBezTo>
                  <a:cubicBezTo>
                    <a:pt x="8655" y="14949"/>
                    <a:pt x="8624" y="14958"/>
                    <a:pt x="8592" y="14967"/>
                  </a:cubicBezTo>
                  <a:cubicBezTo>
                    <a:pt x="8559" y="14975"/>
                    <a:pt x="8527" y="14981"/>
                    <a:pt x="8495" y="14987"/>
                  </a:cubicBezTo>
                  <a:cubicBezTo>
                    <a:pt x="8462" y="14992"/>
                    <a:pt x="8429" y="14997"/>
                    <a:pt x="8396" y="15000"/>
                  </a:cubicBezTo>
                  <a:cubicBezTo>
                    <a:pt x="8361" y="15002"/>
                    <a:pt x="8328" y="15003"/>
                    <a:pt x="8294" y="15004"/>
                  </a:cubicBezTo>
                  <a:lnTo>
                    <a:pt x="8260" y="1500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8" name="矩形 4"/>
          <p:cNvSpPr/>
          <p:nvPr/>
        </p:nvSpPr>
        <p:spPr>
          <a:xfrm>
            <a:off x="-20116" y="4080152"/>
            <a:ext cx="9179743" cy="1083511"/>
          </a:xfrm>
          <a:custGeom>
            <a:avLst/>
            <a:gdLst>
              <a:gd name="connsiteX0" fmla="*/ 0 w 9684568"/>
              <a:gd name="connsiteY0" fmla="*/ 0 h 1296144"/>
              <a:gd name="connsiteX1" fmla="*/ 9684568 w 9684568"/>
              <a:gd name="connsiteY1" fmla="*/ 0 h 1296144"/>
              <a:gd name="connsiteX2" fmla="*/ 9684568 w 9684568"/>
              <a:gd name="connsiteY2" fmla="*/ 1296144 h 1296144"/>
              <a:gd name="connsiteX3" fmla="*/ 0 w 9684568"/>
              <a:gd name="connsiteY3" fmla="*/ 1296144 h 1296144"/>
              <a:gd name="connsiteX4" fmla="*/ 0 w 9684568"/>
              <a:gd name="connsiteY4" fmla="*/ 0 h 1296144"/>
              <a:gd name="connsiteX0" fmla="*/ 28575 w 9684568"/>
              <a:gd name="connsiteY0" fmla="*/ 104775 h 1296144"/>
              <a:gd name="connsiteX1" fmla="*/ 9684568 w 9684568"/>
              <a:gd name="connsiteY1" fmla="*/ 0 h 1296144"/>
              <a:gd name="connsiteX2" fmla="*/ 9684568 w 9684568"/>
              <a:gd name="connsiteY2" fmla="*/ 1296144 h 1296144"/>
              <a:gd name="connsiteX3" fmla="*/ 0 w 9684568"/>
              <a:gd name="connsiteY3" fmla="*/ 1296144 h 1296144"/>
              <a:gd name="connsiteX4" fmla="*/ 28575 w 9684568"/>
              <a:gd name="connsiteY4" fmla="*/ 104775 h 1296144"/>
              <a:gd name="connsiteX0" fmla="*/ 28575 w 9684568"/>
              <a:gd name="connsiteY0" fmla="*/ 332668 h 1524037"/>
              <a:gd name="connsiteX1" fmla="*/ 9684568 w 9684568"/>
              <a:gd name="connsiteY1" fmla="*/ 227893 h 1524037"/>
              <a:gd name="connsiteX2" fmla="*/ 9684568 w 9684568"/>
              <a:gd name="connsiteY2" fmla="*/ 1524037 h 1524037"/>
              <a:gd name="connsiteX3" fmla="*/ 0 w 9684568"/>
              <a:gd name="connsiteY3" fmla="*/ 1524037 h 1524037"/>
              <a:gd name="connsiteX4" fmla="*/ 28575 w 9684568"/>
              <a:gd name="connsiteY4" fmla="*/ 332668 h 1524037"/>
              <a:gd name="connsiteX0" fmla="*/ 28575 w 9817918"/>
              <a:gd name="connsiteY0" fmla="*/ 306623 h 1497992"/>
              <a:gd name="connsiteX1" fmla="*/ 9817918 w 9817918"/>
              <a:gd name="connsiteY1" fmla="*/ 297098 h 1497992"/>
              <a:gd name="connsiteX2" fmla="*/ 9684568 w 9817918"/>
              <a:gd name="connsiteY2" fmla="*/ 1497992 h 1497992"/>
              <a:gd name="connsiteX3" fmla="*/ 0 w 9817918"/>
              <a:gd name="connsiteY3" fmla="*/ 1497992 h 1497992"/>
              <a:gd name="connsiteX4" fmla="*/ 28575 w 9817918"/>
              <a:gd name="connsiteY4" fmla="*/ 306623 h 1497992"/>
              <a:gd name="connsiteX0" fmla="*/ 28575 w 9817918"/>
              <a:gd name="connsiteY0" fmla="*/ 300518 h 1491887"/>
              <a:gd name="connsiteX1" fmla="*/ 9817918 w 9817918"/>
              <a:gd name="connsiteY1" fmla="*/ 290993 h 1491887"/>
              <a:gd name="connsiteX2" fmla="*/ 9684568 w 9817918"/>
              <a:gd name="connsiteY2" fmla="*/ 1491887 h 1491887"/>
              <a:gd name="connsiteX3" fmla="*/ 0 w 9817918"/>
              <a:gd name="connsiteY3" fmla="*/ 1491887 h 1491887"/>
              <a:gd name="connsiteX4" fmla="*/ 28575 w 9817918"/>
              <a:gd name="connsiteY4" fmla="*/ 300518 h 1491887"/>
              <a:gd name="connsiteX0" fmla="*/ 314325 w 9817918"/>
              <a:gd name="connsiteY0" fmla="*/ 261843 h 1635374"/>
              <a:gd name="connsiteX1" fmla="*/ 9817918 w 9817918"/>
              <a:gd name="connsiteY1" fmla="*/ 434480 h 1635374"/>
              <a:gd name="connsiteX2" fmla="*/ 9684568 w 9817918"/>
              <a:gd name="connsiteY2" fmla="*/ 1635374 h 1635374"/>
              <a:gd name="connsiteX3" fmla="*/ 0 w 9817918"/>
              <a:gd name="connsiteY3" fmla="*/ 1635374 h 1635374"/>
              <a:gd name="connsiteX4" fmla="*/ 314325 w 9817918"/>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685800 w 9503593"/>
              <a:gd name="connsiteY3" fmla="*/ 1422852 h 1635374"/>
              <a:gd name="connsiteX4" fmla="*/ 0 w 9503593"/>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9525 w 9503593"/>
              <a:gd name="connsiteY3" fmla="*/ 1574653 h 1635374"/>
              <a:gd name="connsiteX4" fmla="*/ 0 w 9503593"/>
              <a:gd name="connsiteY4" fmla="*/ 261843 h 1635374"/>
              <a:gd name="connsiteX0" fmla="*/ 0 w 9370243"/>
              <a:gd name="connsiteY0" fmla="*/ 261843 h 1635374"/>
              <a:gd name="connsiteX1" fmla="*/ 9160693 w 9370243"/>
              <a:gd name="connsiteY1" fmla="*/ 434480 h 1635374"/>
              <a:gd name="connsiteX2" fmla="*/ 9370243 w 9370243"/>
              <a:gd name="connsiteY2" fmla="*/ 1635374 h 1635374"/>
              <a:gd name="connsiteX3" fmla="*/ 9525 w 9370243"/>
              <a:gd name="connsiteY3" fmla="*/ 1574653 h 1635374"/>
              <a:gd name="connsiteX4" fmla="*/ 0 w 9370243"/>
              <a:gd name="connsiteY4" fmla="*/ 261843 h 1635374"/>
              <a:gd name="connsiteX0" fmla="*/ 0 w 9160693"/>
              <a:gd name="connsiteY0" fmla="*/ 261843 h 1605014"/>
              <a:gd name="connsiteX1" fmla="*/ 9160693 w 9160693"/>
              <a:gd name="connsiteY1" fmla="*/ 434480 h 1605014"/>
              <a:gd name="connsiteX2" fmla="*/ 8865418 w 9160693"/>
              <a:gd name="connsiteY2" fmla="*/ 1605014 h 1605014"/>
              <a:gd name="connsiteX3" fmla="*/ 9525 w 9160693"/>
              <a:gd name="connsiteY3" fmla="*/ 1574653 h 1605014"/>
              <a:gd name="connsiteX4" fmla="*/ 0 w 9160693"/>
              <a:gd name="connsiteY4" fmla="*/ 261843 h 1605014"/>
              <a:gd name="connsiteX0" fmla="*/ 0 w 9179743"/>
              <a:gd name="connsiteY0" fmla="*/ 261843 h 1574654"/>
              <a:gd name="connsiteX1" fmla="*/ 9160693 w 9179743"/>
              <a:gd name="connsiteY1" fmla="*/ 434480 h 1574654"/>
              <a:gd name="connsiteX2" fmla="*/ 9179743 w 9179743"/>
              <a:gd name="connsiteY2" fmla="*/ 1529113 h 1574654"/>
              <a:gd name="connsiteX3" fmla="*/ 9525 w 9179743"/>
              <a:gd name="connsiteY3" fmla="*/ 1574653 h 1574654"/>
              <a:gd name="connsiteX4" fmla="*/ 0 w 9179743"/>
              <a:gd name="connsiteY4" fmla="*/ 261843 h 1574654"/>
              <a:gd name="connsiteX0" fmla="*/ 0 w 9179743"/>
              <a:gd name="connsiteY0" fmla="*/ 501167 h 1813977"/>
              <a:gd name="connsiteX1" fmla="*/ 9160693 w 9179743"/>
              <a:gd name="connsiteY1" fmla="*/ 673804 h 1813977"/>
              <a:gd name="connsiteX2" fmla="*/ 9179743 w 9179743"/>
              <a:gd name="connsiteY2" fmla="*/ 1768437 h 1813977"/>
              <a:gd name="connsiteX3" fmla="*/ 9525 w 9179743"/>
              <a:gd name="connsiteY3" fmla="*/ 1813977 h 1813977"/>
              <a:gd name="connsiteX4" fmla="*/ 0 w 9179743"/>
              <a:gd name="connsiteY4" fmla="*/ 501167 h 1813977"/>
              <a:gd name="connsiteX0" fmla="*/ 0 w 9179743"/>
              <a:gd name="connsiteY0" fmla="*/ 414003 h 1726813"/>
              <a:gd name="connsiteX1" fmla="*/ 9160693 w 9179743"/>
              <a:gd name="connsiteY1" fmla="*/ 586640 h 1726813"/>
              <a:gd name="connsiteX2" fmla="*/ 9179743 w 9179743"/>
              <a:gd name="connsiteY2" fmla="*/ 1681273 h 1726813"/>
              <a:gd name="connsiteX3" fmla="*/ 9525 w 9179743"/>
              <a:gd name="connsiteY3" fmla="*/ 1726813 h 1726813"/>
              <a:gd name="connsiteX4" fmla="*/ 0 w 9179743"/>
              <a:gd name="connsiteY4" fmla="*/ 414003 h 1726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79743" h="1726813">
                <a:moveTo>
                  <a:pt x="0" y="414003"/>
                </a:moveTo>
                <a:cubicBezTo>
                  <a:pt x="4895064" y="-834158"/>
                  <a:pt x="5637229" y="1196627"/>
                  <a:pt x="9160693" y="586640"/>
                </a:cubicBezTo>
                <a:lnTo>
                  <a:pt x="9179743" y="1681273"/>
                </a:lnTo>
                <a:lnTo>
                  <a:pt x="9525" y="1726813"/>
                </a:lnTo>
                <a:lnTo>
                  <a:pt x="0" y="414003"/>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4"/>
          <p:cNvSpPr/>
          <p:nvPr/>
        </p:nvSpPr>
        <p:spPr>
          <a:xfrm flipH="1">
            <a:off x="-178618" y="4064128"/>
            <a:ext cx="9322618" cy="1870270"/>
          </a:xfrm>
          <a:custGeom>
            <a:avLst/>
            <a:gdLst>
              <a:gd name="connsiteX0" fmla="*/ 0 w 9684568"/>
              <a:gd name="connsiteY0" fmla="*/ 0 h 1296144"/>
              <a:gd name="connsiteX1" fmla="*/ 9684568 w 9684568"/>
              <a:gd name="connsiteY1" fmla="*/ 0 h 1296144"/>
              <a:gd name="connsiteX2" fmla="*/ 9684568 w 9684568"/>
              <a:gd name="connsiteY2" fmla="*/ 1296144 h 1296144"/>
              <a:gd name="connsiteX3" fmla="*/ 0 w 9684568"/>
              <a:gd name="connsiteY3" fmla="*/ 1296144 h 1296144"/>
              <a:gd name="connsiteX4" fmla="*/ 0 w 9684568"/>
              <a:gd name="connsiteY4" fmla="*/ 0 h 1296144"/>
              <a:gd name="connsiteX0" fmla="*/ 28575 w 9684568"/>
              <a:gd name="connsiteY0" fmla="*/ 104775 h 1296144"/>
              <a:gd name="connsiteX1" fmla="*/ 9684568 w 9684568"/>
              <a:gd name="connsiteY1" fmla="*/ 0 h 1296144"/>
              <a:gd name="connsiteX2" fmla="*/ 9684568 w 9684568"/>
              <a:gd name="connsiteY2" fmla="*/ 1296144 h 1296144"/>
              <a:gd name="connsiteX3" fmla="*/ 0 w 9684568"/>
              <a:gd name="connsiteY3" fmla="*/ 1296144 h 1296144"/>
              <a:gd name="connsiteX4" fmla="*/ 28575 w 9684568"/>
              <a:gd name="connsiteY4" fmla="*/ 104775 h 1296144"/>
              <a:gd name="connsiteX0" fmla="*/ 28575 w 9684568"/>
              <a:gd name="connsiteY0" fmla="*/ 332668 h 1524037"/>
              <a:gd name="connsiteX1" fmla="*/ 9684568 w 9684568"/>
              <a:gd name="connsiteY1" fmla="*/ 227893 h 1524037"/>
              <a:gd name="connsiteX2" fmla="*/ 9684568 w 9684568"/>
              <a:gd name="connsiteY2" fmla="*/ 1524037 h 1524037"/>
              <a:gd name="connsiteX3" fmla="*/ 0 w 9684568"/>
              <a:gd name="connsiteY3" fmla="*/ 1524037 h 1524037"/>
              <a:gd name="connsiteX4" fmla="*/ 28575 w 9684568"/>
              <a:gd name="connsiteY4" fmla="*/ 332668 h 1524037"/>
              <a:gd name="connsiteX0" fmla="*/ 28575 w 9817918"/>
              <a:gd name="connsiteY0" fmla="*/ 306623 h 1497992"/>
              <a:gd name="connsiteX1" fmla="*/ 9817918 w 9817918"/>
              <a:gd name="connsiteY1" fmla="*/ 297098 h 1497992"/>
              <a:gd name="connsiteX2" fmla="*/ 9684568 w 9817918"/>
              <a:gd name="connsiteY2" fmla="*/ 1497992 h 1497992"/>
              <a:gd name="connsiteX3" fmla="*/ 0 w 9817918"/>
              <a:gd name="connsiteY3" fmla="*/ 1497992 h 1497992"/>
              <a:gd name="connsiteX4" fmla="*/ 28575 w 9817918"/>
              <a:gd name="connsiteY4" fmla="*/ 306623 h 1497992"/>
              <a:gd name="connsiteX0" fmla="*/ 28575 w 9817918"/>
              <a:gd name="connsiteY0" fmla="*/ 300518 h 1491887"/>
              <a:gd name="connsiteX1" fmla="*/ 9817918 w 9817918"/>
              <a:gd name="connsiteY1" fmla="*/ 290993 h 1491887"/>
              <a:gd name="connsiteX2" fmla="*/ 9684568 w 9817918"/>
              <a:gd name="connsiteY2" fmla="*/ 1491887 h 1491887"/>
              <a:gd name="connsiteX3" fmla="*/ 0 w 9817918"/>
              <a:gd name="connsiteY3" fmla="*/ 1491887 h 1491887"/>
              <a:gd name="connsiteX4" fmla="*/ 28575 w 9817918"/>
              <a:gd name="connsiteY4" fmla="*/ 300518 h 1491887"/>
              <a:gd name="connsiteX0" fmla="*/ 314325 w 9817918"/>
              <a:gd name="connsiteY0" fmla="*/ 261843 h 1635374"/>
              <a:gd name="connsiteX1" fmla="*/ 9817918 w 9817918"/>
              <a:gd name="connsiteY1" fmla="*/ 434480 h 1635374"/>
              <a:gd name="connsiteX2" fmla="*/ 9684568 w 9817918"/>
              <a:gd name="connsiteY2" fmla="*/ 1635374 h 1635374"/>
              <a:gd name="connsiteX3" fmla="*/ 0 w 9817918"/>
              <a:gd name="connsiteY3" fmla="*/ 1635374 h 1635374"/>
              <a:gd name="connsiteX4" fmla="*/ 314325 w 9817918"/>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685800 w 9503593"/>
              <a:gd name="connsiteY3" fmla="*/ 1422852 h 1635374"/>
              <a:gd name="connsiteX4" fmla="*/ 0 w 9503593"/>
              <a:gd name="connsiteY4" fmla="*/ 261843 h 1635374"/>
              <a:gd name="connsiteX0" fmla="*/ 0 w 9503593"/>
              <a:gd name="connsiteY0" fmla="*/ 261843 h 1635374"/>
              <a:gd name="connsiteX1" fmla="*/ 9503593 w 9503593"/>
              <a:gd name="connsiteY1" fmla="*/ 434480 h 1635374"/>
              <a:gd name="connsiteX2" fmla="*/ 9370243 w 9503593"/>
              <a:gd name="connsiteY2" fmla="*/ 1635374 h 1635374"/>
              <a:gd name="connsiteX3" fmla="*/ 9525 w 9503593"/>
              <a:gd name="connsiteY3" fmla="*/ 1574653 h 1635374"/>
              <a:gd name="connsiteX4" fmla="*/ 0 w 9503593"/>
              <a:gd name="connsiteY4" fmla="*/ 261843 h 1635374"/>
              <a:gd name="connsiteX0" fmla="*/ 0 w 9370243"/>
              <a:gd name="connsiteY0" fmla="*/ 261843 h 1635374"/>
              <a:gd name="connsiteX1" fmla="*/ 9160693 w 9370243"/>
              <a:gd name="connsiteY1" fmla="*/ 434480 h 1635374"/>
              <a:gd name="connsiteX2" fmla="*/ 9370243 w 9370243"/>
              <a:gd name="connsiteY2" fmla="*/ 1635374 h 1635374"/>
              <a:gd name="connsiteX3" fmla="*/ 9525 w 9370243"/>
              <a:gd name="connsiteY3" fmla="*/ 1574653 h 1635374"/>
              <a:gd name="connsiteX4" fmla="*/ 0 w 9370243"/>
              <a:gd name="connsiteY4" fmla="*/ 261843 h 1635374"/>
              <a:gd name="connsiteX0" fmla="*/ 0 w 9160693"/>
              <a:gd name="connsiteY0" fmla="*/ 261843 h 1605014"/>
              <a:gd name="connsiteX1" fmla="*/ 9160693 w 9160693"/>
              <a:gd name="connsiteY1" fmla="*/ 434480 h 1605014"/>
              <a:gd name="connsiteX2" fmla="*/ 8865418 w 9160693"/>
              <a:gd name="connsiteY2" fmla="*/ 1605014 h 1605014"/>
              <a:gd name="connsiteX3" fmla="*/ 9525 w 9160693"/>
              <a:gd name="connsiteY3" fmla="*/ 1574653 h 1605014"/>
              <a:gd name="connsiteX4" fmla="*/ 0 w 9160693"/>
              <a:gd name="connsiteY4" fmla="*/ 261843 h 1605014"/>
              <a:gd name="connsiteX0" fmla="*/ 0 w 9179743"/>
              <a:gd name="connsiteY0" fmla="*/ 261843 h 1574654"/>
              <a:gd name="connsiteX1" fmla="*/ 9160693 w 9179743"/>
              <a:gd name="connsiteY1" fmla="*/ 434480 h 1574654"/>
              <a:gd name="connsiteX2" fmla="*/ 9179743 w 9179743"/>
              <a:gd name="connsiteY2" fmla="*/ 1529113 h 1574654"/>
              <a:gd name="connsiteX3" fmla="*/ 9525 w 9179743"/>
              <a:gd name="connsiteY3" fmla="*/ 1574653 h 1574654"/>
              <a:gd name="connsiteX4" fmla="*/ 0 w 9179743"/>
              <a:gd name="connsiteY4" fmla="*/ 261843 h 1574654"/>
              <a:gd name="connsiteX0" fmla="*/ 0 w 9179743"/>
              <a:gd name="connsiteY0" fmla="*/ 501167 h 1813977"/>
              <a:gd name="connsiteX1" fmla="*/ 9160693 w 9179743"/>
              <a:gd name="connsiteY1" fmla="*/ 673804 h 1813977"/>
              <a:gd name="connsiteX2" fmla="*/ 9179743 w 9179743"/>
              <a:gd name="connsiteY2" fmla="*/ 1768437 h 1813977"/>
              <a:gd name="connsiteX3" fmla="*/ 9525 w 9179743"/>
              <a:gd name="connsiteY3" fmla="*/ 1813977 h 1813977"/>
              <a:gd name="connsiteX4" fmla="*/ 0 w 9179743"/>
              <a:gd name="connsiteY4" fmla="*/ 501167 h 1813977"/>
              <a:gd name="connsiteX0" fmla="*/ 0 w 9179743"/>
              <a:gd name="connsiteY0" fmla="*/ 414003 h 1726813"/>
              <a:gd name="connsiteX1" fmla="*/ 9160693 w 9179743"/>
              <a:gd name="connsiteY1" fmla="*/ 586640 h 1726813"/>
              <a:gd name="connsiteX2" fmla="*/ 9179743 w 9179743"/>
              <a:gd name="connsiteY2" fmla="*/ 1681273 h 1726813"/>
              <a:gd name="connsiteX3" fmla="*/ 9525 w 9179743"/>
              <a:gd name="connsiteY3" fmla="*/ 1726813 h 1726813"/>
              <a:gd name="connsiteX4" fmla="*/ 0 w 9179743"/>
              <a:gd name="connsiteY4" fmla="*/ 414003 h 1726813"/>
              <a:gd name="connsiteX0" fmla="*/ 0 w 9246418"/>
              <a:gd name="connsiteY0" fmla="*/ 531923 h 1237525"/>
              <a:gd name="connsiteX1" fmla="*/ 9227368 w 9246418"/>
              <a:gd name="connsiteY1" fmla="*/ 97352 h 1237525"/>
              <a:gd name="connsiteX2" fmla="*/ 9246418 w 9246418"/>
              <a:gd name="connsiteY2" fmla="*/ 1191985 h 1237525"/>
              <a:gd name="connsiteX3" fmla="*/ 76200 w 9246418"/>
              <a:gd name="connsiteY3" fmla="*/ 1237525 h 1237525"/>
              <a:gd name="connsiteX4" fmla="*/ 0 w 9246418"/>
              <a:gd name="connsiteY4" fmla="*/ 531923 h 1237525"/>
              <a:gd name="connsiteX0" fmla="*/ 0 w 9189268"/>
              <a:gd name="connsiteY0" fmla="*/ 517010 h 1283333"/>
              <a:gd name="connsiteX1" fmla="*/ 9170218 w 9189268"/>
              <a:gd name="connsiteY1" fmla="*/ 143160 h 1283333"/>
              <a:gd name="connsiteX2" fmla="*/ 9189268 w 9189268"/>
              <a:gd name="connsiteY2" fmla="*/ 1237793 h 1283333"/>
              <a:gd name="connsiteX3" fmla="*/ 19050 w 9189268"/>
              <a:gd name="connsiteY3" fmla="*/ 1283333 h 1283333"/>
              <a:gd name="connsiteX4" fmla="*/ 0 w 9189268"/>
              <a:gd name="connsiteY4" fmla="*/ 517010 h 1283333"/>
              <a:gd name="connsiteX0" fmla="*/ 2574228 w 11763496"/>
              <a:gd name="connsiteY0" fmla="*/ 732639 h 1681908"/>
              <a:gd name="connsiteX1" fmla="*/ 11744446 w 11763496"/>
              <a:gd name="connsiteY1" fmla="*/ 358789 h 1681908"/>
              <a:gd name="connsiteX2" fmla="*/ 11763496 w 11763496"/>
              <a:gd name="connsiteY2" fmla="*/ 1453422 h 1681908"/>
              <a:gd name="connsiteX3" fmla="*/ 2593278 w 11763496"/>
              <a:gd name="connsiteY3" fmla="*/ 1498962 h 1681908"/>
              <a:gd name="connsiteX4" fmla="*/ 2574228 w 11763496"/>
              <a:gd name="connsiteY4" fmla="*/ 732639 h 1681908"/>
              <a:gd name="connsiteX0" fmla="*/ 2077519 w 11266787"/>
              <a:gd name="connsiteY0" fmla="*/ 558068 h 1348535"/>
              <a:gd name="connsiteX1" fmla="*/ 11247737 w 11266787"/>
              <a:gd name="connsiteY1" fmla="*/ 184218 h 1348535"/>
              <a:gd name="connsiteX2" fmla="*/ 11266787 w 11266787"/>
              <a:gd name="connsiteY2" fmla="*/ 1278851 h 1348535"/>
              <a:gd name="connsiteX3" fmla="*/ 2096569 w 11266787"/>
              <a:gd name="connsiteY3" fmla="*/ 1324391 h 1348535"/>
              <a:gd name="connsiteX4" fmla="*/ 2077519 w 11266787"/>
              <a:gd name="connsiteY4" fmla="*/ 558068 h 1348535"/>
              <a:gd name="connsiteX0" fmla="*/ 0 w 9189268"/>
              <a:gd name="connsiteY0" fmla="*/ 558068 h 1324392"/>
              <a:gd name="connsiteX1" fmla="*/ 9170218 w 9189268"/>
              <a:gd name="connsiteY1" fmla="*/ 184218 h 1324392"/>
              <a:gd name="connsiteX2" fmla="*/ 9189268 w 9189268"/>
              <a:gd name="connsiteY2" fmla="*/ 1278851 h 1324392"/>
              <a:gd name="connsiteX3" fmla="*/ 19050 w 9189268"/>
              <a:gd name="connsiteY3" fmla="*/ 1324391 h 1324392"/>
              <a:gd name="connsiteX4" fmla="*/ 0 w 9189268"/>
              <a:gd name="connsiteY4" fmla="*/ 558068 h 1324392"/>
              <a:gd name="connsiteX0" fmla="*/ 0 w 9189268"/>
              <a:gd name="connsiteY0" fmla="*/ 719800 h 1486123"/>
              <a:gd name="connsiteX1" fmla="*/ 9170218 w 9189268"/>
              <a:gd name="connsiteY1" fmla="*/ 345950 h 1486123"/>
              <a:gd name="connsiteX2" fmla="*/ 9189268 w 9189268"/>
              <a:gd name="connsiteY2" fmla="*/ 1440583 h 1486123"/>
              <a:gd name="connsiteX3" fmla="*/ 19050 w 9189268"/>
              <a:gd name="connsiteY3" fmla="*/ 1486123 h 1486123"/>
              <a:gd name="connsiteX4" fmla="*/ 0 w 9189268"/>
              <a:gd name="connsiteY4" fmla="*/ 719800 h 1486123"/>
              <a:gd name="connsiteX0" fmla="*/ 0 w 9189268"/>
              <a:gd name="connsiteY0" fmla="*/ 545781 h 2261285"/>
              <a:gd name="connsiteX1" fmla="*/ 9170218 w 9189268"/>
              <a:gd name="connsiteY1" fmla="*/ 1121112 h 2261285"/>
              <a:gd name="connsiteX2" fmla="*/ 9189268 w 9189268"/>
              <a:gd name="connsiteY2" fmla="*/ 2215745 h 2261285"/>
              <a:gd name="connsiteX3" fmla="*/ 19050 w 9189268"/>
              <a:gd name="connsiteY3" fmla="*/ 2261285 h 2261285"/>
              <a:gd name="connsiteX4" fmla="*/ 0 w 9189268"/>
              <a:gd name="connsiteY4" fmla="*/ 545781 h 2261285"/>
              <a:gd name="connsiteX0" fmla="*/ 0 w 9322618"/>
              <a:gd name="connsiteY0" fmla="*/ 496931 h 2212435"/>
              <a:gd name="connsiteX1" fmla="*/ 9322618 w 9322618"/>
              <a:gd name="connsiteY1" fmla="*/ 1461084 h 2212435"/>
              <a:gd name="connsiteX2" fmla="*/ 9189268 w 9322618"/>
              <a:gd name="connsiteY2" fmla="*/ 2166895 h 2212435"/>
              <a:gd name="connsiteX3" fmla="*/ 19050 w 9322618"/>
              <a:gd name="connsiteY3" fmla="*/ 2212435 h 2212435"/>
              <a:gd name="connsiteX4" fmla="*/ 0 w 9322618"/>
              <a:gd name="connsiteY4" fmla="*/ 496931 h 2212435"/>
              <a:gd name="connsiteX0" fmla="*/ 0 w 9322618"/>
              <a:gd name="connsiteY0" fmla="*/ 529982 h 2245486"/>
              <a:gd name="connsiteX1" fmla="*/ 9322618 w 9322618"/>
              <a:gd name="connsiteY1" fmla="*/ 1494135 h 2245486"/>
              <a:gd name="connsiteX2" fmla="*/ 9189268 w 9322618"/>
              <a:gd name="connsiteY2" fmla="*/ 2199946 h 2245486"/>
              <a:gd name="connsiteX3" fmla="*/ 19050 w 9322618"/>
              <a:gd name="connsiteY3" fmla="*/ 2245486 h 2245486"/>
              <a:gd name="connsiteX4" fmla="*/ 0 w 9322618"/>
              <a:gd name="connsiteY4" fmla="*/ 529982 h 22454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22618" h="2245486">
                <a:moveTo>
                  <a:pt x="0" y="529982"/>
                </a:moveTo>
                <a:cubicBezTo>
                  <a:pt x="4827119" y="-1175030"/>
                  <a:pt x="8104204" y="1806789"/>
                  <a:pt x="9322618" y="1494135"/>
                </a:cubicBezTo>
                <a:lnTo>
                  <a:pt x="9189268" y="2199946"/>
                </a:lnTo>
                <a:lnTo>
                  <a:pt x="19050" y="2245486"/>
                </a:lnTo>
                <a:lnTo>
                  <a:pt x="0" y="529982"/>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p:nvPr/>
        </p:nvCxnSpPr>
        <p:spPr>
          <a:xfrm>
            <a:off x="-828600" y="267494"/>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Rectangle 13"/>
          <p:cNvSpPr txBox="1">
            <a:spLocks noChangeArrowheads="1"/>
          </p:cNvSpPr>
          <p:nvPr/>
        </p:nvSpPr>
        <p:spPr bwMode="auto">
          <a:xfrm>
            <a:off x="1793444" y="2253882"/>
            <a:ext cx="5782242" cy="523696"/>
          </a:xfrm>
          <a:prstGeom prst="rect">
            <a:avLst/>
          </a:prstGeom>
          <a:noFill/>
          <a:ln w="9525">
            <a:noFill/>
            <a:miter lim="800000"/>
            <a:headEnd/>
            <a:tailEnd/>
          </a:ln>
          <a:effectLs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eaLnBrk="1" hangingPunct="1">
              <a:lnSpc>
                <a:spcPts val="4200"/>
              </a:lnSpc>
              <a:spcBef>
                <a:spcPct val="20000"/>
              </a:spcBef>
            </a:pPr>
            <a:r>
              <a:rPr lang="zh-CN" altLang="en-US" sz="3400" b="1" i="0" dirty="0">
                <a:solidFill>
                  <a:srgbClr val="FF0066"/>
                </a:solidFill>
                <a:latin typeface="方正正粗黑简体" panose="02000000000000000000" pitchFamily="2" charset="-122"/>
                <a:ea typeface="方正正粗黑简体" panose="02000000000000000000" pitchFamily="2" charset="-122"/>
              </a:rPr>
              <a:t>谢谢观</a:t>
            </a:r>
            <a:r>
              <a:rPr lang="zh-CN" altLang="en-US" sz="3400" b="1" i="0" dirty="0" smtClean="0">
                <a:solidFill>
                  <a:srgbClr val="FF0066"/>
                </a:solidFill>
                <a:latin typeface="方正正粗黑简体" panose="02000000000000000000" pitchFamily="2" charset="-122"/>
                <a:ea typeface="方正正粗黑简体" panose="02000000000000000000" pitchFamily="2" charset="-122"/>
              </a:rPr>
              <a:t>看！</a:t>
            </a:r>
            <a:endParaRPr lang="zh-CN" altLang="en-US" sz="3400" b="1" i="0" dirty="0">
              <a:solidFill>
                <a:srgbClr val="FF0066"/>
              </a:solidFill>
              <a:latin typeface="方正正粗黑简体" panose="02000000000000000000" pitchFamily="2" charset="-122"/>
              <a:ea typeface="方正正粗黑简体" panose="02000000000000000000" pitchFamily="2" charset="-122"/>
            </a:endParaRPr>
          </a:p>
        </p:txBody>
      </p:sp>
    </p:spTree>
    <p:extLst>
      <p:ext uri="{BB962C8B-B14F-4D97-AF65-F5344CB8AC3E}">
        <p14:creationId xmlns:p14="http://schemas.microsoft.com/office/powerpoint/2010/main" val="2432764263"/>
      </p:ext>
    </p:extLst>
  </p:cSld>
  <p:clrMapOvr>
    <a:masterClrMapping/>
  </p:clrMapOvr>
  <mc:AlternateContent xmlns:mc="http://schemas.openxmlformats.org/markup-compatibility/2006" xmlns:p14="http://schemas.microsoft.com/office/powerpoint/2010/main">
    <mc:Choice Requires="p14">
      <p:transition spd="slow" advClick="0" advTm="0">
        <p14:flash/>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right)">
                                      <p:cBhvr>
                                        <p:cTn id="11" dur="500"/>
                                        <p:tgtEl>
                                          <p:spTgt spid="2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16" presetClass="entr" presetSubtype="21" fill="hold" nodeType="afterEffect">
                                  <p:stCondLst>
                                    <p:cond delay="3000"/>
                                  </p:stCondLst>
                                  <p:childTnLst>
                                    <p:set>
                                      <p:cBhvr>
                                        <p:cTn id="20" dur="1" fill="hold">
                                          <p:stCondLst>
                                            <p:cond delay="0"/>
                                          </p:stCondLst>
                                        </p:cTn>
                                        <p:tgtEl>
                                          <p:spTgt spid="21"/>
                                        </p:tgtEl>
                                        <p:attrNameLst>
                                          <p:attrName>style.visibility</p:attrName>
                                        </p:attrNameLst>
                                      </p:cBhvr>
                                      <p:to>
                                        <p:strVal val="visible"/>
                                      </p:to>
                                    </p:set>
                                    <p:animEffect transition="in" filter="barn(inVertical)">
                                      <p:cBhvr>
                                        <p:cTn id="21" dur="500"/>
                                        <p:tgtEl>
                                          <p:spTgt spid="21"/>
                                        </p:tgtEl>
                                      </p:cBhvr>
                                    </p:animEffect>
                                  </p:childTnLst>
                                </p:cTn>
                              </p:par>
                            </p:childTnLst>
                          </p:cTn>
                        </p:par>
                        <p:par>
                          <p:cTn id="22" fill="hold">
                            <p:stCondLst>
                              <p:cond delay="5000"/>
                            </p:stCondLst>
                            <p:childTnLst>
                              <p:par>
                                <p:cTn id="23" presetID="23" presetClass="entr" presetSubtype="36" fill="hold" grpId="4" nodeType="afterEffect">
                                  <p:stCondLst>
                                    <p:cond delay="0"/>
                                  </p:stCondLst>
                                  <p:iterate type="lt">
                                    <p:tmPct val="10000"/>
                                  </p:iterate>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strVal val="(6*min(max(#ppt_w*#ppt_h,.3),1)-7.4)/-.7*#ppt_w"/>
                                          </p:val>
                                        </p:tav>
                                        <p:tav tm="100000">
                                          <p:val>
                                            <p:strVal val="#ppt_w"/>
                                          </p:val>
                                        </p:tav>
                                      </p:tavLst>
                                    </p:anim>
                                    <p:anim calcmode="lin" valueType="num">
                                      <p:cBhvr>
                                        <p:cTn id="26" dur="500" fill="hold"/>
                                        <p:tgtEl>
                                          <p:spTgt spid="19"/>
                                        </p:tgtEl>
                                        <p:attrNameLst>
                                          <p:attrName>ppt_h</p:attrName>
                                        </p:attrNameLst>
                                      </p:cBhvr>
                                      <p:tavLst>
                                        <p:tav tm="0">
                                          <p:val>
                                            <p:strVal val="(6*min(max(#ppt_w*#ppt_h,.3),1)-7.4)/-.7*#ppt_h"/>
                                          </p:val>
                                        </p:tav>
                                        <p:tav tm="100000">
                                          <p:val>
                                            <p:strVal val="#ppt_h"/>
                                          </p:val>
                                        </p:tav>
                                      </p:tavLst>
                                    </p:anim>
                                    <p:anim calcmode="lin" valueType="num">
                                      <p:cBhvr>
                                        <p:cTn id="27" dur="500" fill="hold"/>
                                        <p:tgtEl>
                                          <p:spTgt spid="19"/>
                                        </p:tgtEl>
                                        <p:attrNameLst>
                                          <p:attrName>ppt_x</p:attrName>
                                        </p:attrNameLst>
                                      </p:cBhvr>
                                      <p:tavLst>
                                        <p:tav tm="0">
                                          <p:val>
                                            <p:fltVal val="0.5"/>
                                          </p:val>
                                        </p:tav>
                                        <p:tav tm="100000">
                                          <p:val>
                                            <p:strVal val="#ppt_x"/>
                                          </p:val>
                                        </p:tav>
                                      </p:tavLst>
                                    </p:anim>
                                    <p:anim calcmode="lin" valueType="num">
                                      <p:cBhvr>
                                        <p:cTn id="28" dur="500" fill="hold"/>
                                        <p:tgtEl>
                                          <p:spTgt spid="19"/>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5700"/>
                            </p:stCondLst>
                            <p:childTnLst>
                              <p:par>
                                <p:cTn id="30" presetID="27" presetClass="emph" presetSubtype="0" fill="remove" grpId="5" nodeType="afterEffect">
                                  <p:stCondLst>
                                    <p:cond delay="0"/>
                                  </p:stCondLst>
                                  <p:iterate type="lt">
                                    <p:tmPct val="10000"/>
                                  </p:iterate>
                                  <p:childTnLst>
                                    <p:animClr clrSpc="rgb" dir="cw">
                                      <p:cBhvr override="childStyle">
                                        <p:cTn id="31" dur="250" autoRev="1" fill="remove"/>
                                        <p:tgtEl>
                                          <p:spTgt spid="19"/>
                                        </p:tgtEl>
                                        <p:attrNameLst>
                                          <p:attrName>style.color</p:attrName>
                                        </p:attrNameLst>
                                      </p:cBhvr>
                                      <p:to>
                                        <a:srgbClr val="CC0099"/>
                                      </p:to>
                                    </p:animClr>
                                    <p:animClr clrSpc="rgb" dir="cw">
                                      <p:cBhvr>
                                        <p:cTn id="32" dur="250" autoRev="1" fill="remove"/>
                                        <p:tgtEl>
                                          <p:spTgt spid="19"/>
                                        </p:tgtEl>
                                        <p:attrNameLst>
                                          <p:attrName>fillcolor</p:attrName>
                                        </p:attrNameLst>
                                      </p:cBhvr>
                                      <p:to>
                                        <a:srgbClr val="CC0099"/>
                                      </p:to>
                                    </p:animClr>
                                    <p:set>
                                      <p:cBhvr>
                                        <p:cTn id="33" dur="250" autoRev="1" fill="remove"/>
                                        <p:tgtEl>
                                          <p:spTgt spid="19"/>
                                        </p:tgtEl>
                                        <p:attrNameLst>
                                          <p:attrName>fill.type</p:attrName>
                                        </p:attrNameLst>
                                      </p:cBhvr>
                                      <p:to>
                                        <p:strVal val="solid"/>
                                      </p:to>
                                    </p:set>
                                    <p:set>
                                      <p:cBhvr>
                                        <p:cTn id="34" dur="250" autoRev="1" fill="remove"/>
                                        <p:tgtEl>
                                          <p:spTgt spid="1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3" grpId="0" animBg="1"/>
      <p:bldP spid="19" grpId="0" bldLvl="0" autoUpdateAnimBg="0"/>
      <p:bldP spid="19" grpId="1" bldLvl="0" autoUpdateAnimBg="0"/>
      <p:bldP spid="19" grpId="2" bldLvl="0" autoUpdateAnimBg="0"/>
      <p:bldP spid="19" grpId="3" bldLvl="0" autoUpdateAnimBg="0"/>
      <p:bldP spid="19" grpId="4"/>
      <p:bldP spid="19" grpId="5"/>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3872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6" name="AutoShape 6"/>
          <p:cNvSpPr>
            <a:spLocks/>
          </p:cNvSpPr>
          <p:nvPr/>
        </p:nvSpPr>
        <p:spPr bwMode="auto">
          <a:xfrm>
            <a:off x="755452" y="2319754"/>
            <a:ext cx="1575197" cy="1113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1"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0"/>
                </a:cubicBezTo>
                <a:cubicBezTo>
                  <a:pt x="19511" y="20281"/>
                  <a:pt x="18940" y="20747"/>
                  <a:pt x="18290" y="21090"/>
                </a:cubicBezTo>
                <a:cubicBezTo>
                  <a:pt x="17639" y="21427"/>
                  <a:pt x="16939" y="21600"/>
                  <a:pt x="16187" y="21600"/>
                </a:cubicBezTo>
                <a:lnTo>
                  <a:pt x="4490" y="21600"/>
                </a:lnTo>
                <a:cubicBezTo>
                  <a:pt x="3878" y="21600"/>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8"/>
                  <a:pt x="696" y="13287"/>
                  <a:pt x="1010" y="12818"/>
                </a:cubicBezTo>
                <a:cubicBezTo>
                  <a:pt x="1324" y="12351"/>
                  <a:pt x="1694" y="11954"/>
                  <a:pt x="2119" y="11632"/>
                </a:cubicBezTo>
                <a:cubicBezTo>
                  <a:pt x="2544" y="11312"/>
                  <a:pt x="3004" y="11079"/>
                  <a:pt x="3503" y="10929"/>
                </a:cubicBezTo>
                <a:cubicBezTo>
                  <a:pt x="3249" y="10552"/>
                  <a:pt x="3055" y="10140"/>
                  <a:pt x="2915" y="9688"/>
                </a:cubicBezTo>
                <a:cubicBezTo>
                  <a:pt x="2779" y="9239"/>
                  <a:pt x="2712" y="8758"/>
                  <a:pt x="2712" y="8240"/>
                </a:cubicBezTo>
                <a:cubicBezTo>
                  <a:pt x="2712" y="7635"/>
                  <a:pt x="2805" y="7071"/>
                  <a:pt x="2992" y="6547"/>
                </a:cubicBezTo>
                <a:cubicBezTo>
                  <a:pt x="3179" y="6023"/>
                  <a:pt x="3434" y="5568"/>
                  <a:pt x="3755"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1" y="621"/>
                  <a:pt x="11975" y="374"/>
                </a:cubicBezTo>
                <a:cubicBezTo>
                  <a:pt x="12540" y="123"/>
                  <a:pt x="13142" y="0"/>
                  <a:pt x="13785" y="0"/>
                </a:cubicBezTo>
                <a:cubicBezTo>
                  <a:pt x="14519" y="0"/>
                  <a:pt x="15218" y="169"/>
                  <a:pt x="15875" y="509"/>
                </a:cubicBezTo>
                <a:cubicBezTo>
                  <a:pt x="16535" y="852"/>
                  <a:pt x="17109" y="1312"/>
                  <a:pt x="17594" y="1894"/>
                </a:cubicBezTo>
                <a:cubicBezTo>
                  <a:pt x="18081" y="2476"/>
                  <a:pt x="18465" y="3167"/>
                  <a:pt x="18748" y="3956"/>
                </a:cubicBezTo>
                <a:cubicBezTo>
                  <a:pt x="19031" y="4744"/>
                  <a:pt x="19173" y="5580"/>
                  <a:pt x="19173" y="6463"/>
                </a:cubicBezTo>
                <a:cubicBezTo>
                  <a:pt x="19173" y="6987"/>
                  <a:pt x="19125" y="7491"/>
                  <a:pt x="19024" y="7972"/>
                </a:cubicBezTo>
                <a:cubicBezTo>
                  <a:pt x="18923" y="8453"/>
                  <a:pt x="18784" y="8914"/>
                  <a:pt x="18611" y="9346"/>
                </a:cubicBezTo>
              </a:path>
            </a:pathLst>
          </a:custGeom>
          <a:solidFill>
            <a:srgbClr val="DC0917"/>
          </a:solidFill>
          <a:ln>
            <a:noFill/>
          </a:ln>
          <a:effectLst/>
          <a:extLst/>
        </p:spPr>
        <p:txBody>
          <a:bodyPr lIns="14288" tIns="14288" rIns="14288" bIns="14288" anchor="ctr"/>
          <a:lstStyle/>
          <a:p>
            <a:pPr defTabSz="171450">
              <a:defRPr/>
            </a:pPr>
            <a:endParaRPr lang="es-ES" sz="1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6567" name="AutoShape 7"/>
          <p:cNvSpPr>
            <a:spLocks/>
          </p:cNvSpPr>
          <p:nvPr/>
        </p:nvSpPr>
        <p:spPr bwMode="auto">
          <a:xfrm>
            <a:off x="1508522" y="1127343"/>
            <a:ext cx="2275880" cy="16103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1"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0"/>
                </a:cubicBezTo>
                <a:cubicBezTo>
                  <a:pt x="19511" y="20281"/>
                  <a:pt x="18940" y="20747"/>
                  <a:pt x="18290" y="21090"/>
                </a:cubicBezTo>
                <a:cubicBezTo>
                  <a:pt x="17639"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3" y="10929"/>
                </a:cubicBezTo>
                <a:cubicBezTo>
                  <a:pt x="3249" y="10552"/>
                  <a:pt x="3055" y="10140"/>
                  <a:pt x="2915" y="9688"/>
                </a:cubicBezTo>
                <a:cubicBezTo>
                  <a:pt x="2779" y="9239"/>
                  <a:pt x="2712" y="8758"/>
                  <a:pt x="2712" y="8240"/>
                </a:cubicBezTo>
                <a:cubicBezTo>
                  <a:pt x="2712" y="7635"/>
                  <a:pt x="2805" y="7071"/>
                  <a:pt x="2992" y="6547"/>
                </a:cubicBezTo>
                <a:cubicBezTo>
                  <a:pt x="3179" y="6023"/>
                  <a:pt x="3434" y="5568"/>
                  <a:pt x="3755"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1" y="621"/>
                  <a:pt x="11976" y="374"/>
                </a:cubicBezTo>
                <a:cubicBezTo>
                  <a:pt x="12540" y="123"/>
                  <a:pt x="13142" y="0"/>
                  <a:pt x="13785" y="0"/>
                </a:cubicBezTo>
                <a:cubicBezTo>
                  <a:pt x="14519" y="0"/>
                  <a:pt x="15218" y="169"/>
                  <a:pt x="15875" y="509"/>
                </a:cubicBezTo>
                <a:cubicBezTo>
                  <a:pt x="16535" y="852"/>
                  <a:pt x="17109" y="1312"/>
                  <a:pt x="17594" y="1894"/>
                </a:cubicBezTo>
                <a:cubicBezTo>
                  <a:pt x="18081" y="2476"/>
                  <a:pt x="18465" y="3167"/>
                  <a:pt x="18748" y="3956"/>
                </a:cubicBezTo>
                <a:cubicBezTo>
                  <a:pt x="19031" y="4744"/>
                  <a:pt x="19173" y="5580"/>
                  <a:pt x="19173" y="6463"/>
                </a:cubicBezTo>
                <a:cubicBezTo>
                  <a:pt x="19173" y="6987"/>
                  <a:pt x="19125" y="7491"/>
                  <a:pt x="19024" y="7972"/>
                </a:cubicBezTo>
                <a:cubicBezTo>
                  <a:pt x="18923" y="8453"/>
                  <a:pt x="18784" y="8914"/>
                  <a:pt x="18611" y="9346"/>
                </a:cubicBezTo>
              </a:path>
            </a:pathLst>
          </a:custGeom>
          <a:solidFill>
            <a:srgbClr val="DC0917"/>
          </a:solidFill>
          <a:ln>
            <a:noFill/>
          </a:ln>
          <a:effectLst/>
          <a:extLst/>
        </p:spPr>
        <p:txBody>
          <a:bodyPr lIns="14288" tIns="14288" rIns="14288" bIns="14288" anchor="ctr"/>
          <a:lstStyle/>
          <a:p>
            <a:pPr defTabSz="171450">
              <a:defRPr/>
            </a:pPr>
            <a:endParaRPr lang="es-ES" sz="1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6568" name="AutoShape 8"/>
          <p:cNvSpPr>
            <a:spLocks/>
          </p:cNvSpPr>
          <p:nvPr/>
        </p:nvSpPr>
        <p:spPr bwMode="auto">
          <a:xfrm>
            <a:off x="2905125" y="2319754"/>
            <a:ext cx="1575197" cy="1113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1"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0"/>
                </a:cubicBezTo>
                <a:cubicBezTo>
                  <a:pt x="19511" y="20281"/>
                  <a:pt x="18940" y="20747"/>
                  <a:pt x="18290" y="21090"/>
                </a:cubicBezTo>
                <a:cubicBezTo>
                  <a:pt x="17639" y="21427"/>
                  <a:pt x="16939" y="21600"/>
                  <a:pt x="16187" y="21600"/>
                </a:cubicBezTo>
                <a:lnTo>
                  <a:pt x="4490" y="21600"/>
                </a:lnTo>
                <a:cubicBezTo>
                  <a:pt x="3878" y="21600"/>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8"/>
                  <a:pt x="696" y="13287"/>
                  <a:pt x="1010" y="12818"/>
                </a:cubicBezTo>
                <a:cubicBezTo>
                  <a:pt x="1324" y="12351"/>
                  <a:pt x="1694" y="11954"/>
                  <a:pt x="2119" y="11632"/>
                </a:cubicBezTo>
                <a:cubicBezTo>
                  <a:pt x="2544" y="11312"/>
                  <a:pt x="3004" y="11079"/>
                  <a:pt x="3503" y="10929"/>
                </a:cubicBezTo>
                <a:cubicBezTo>
                  <a:pt x="3249" y="10552"/>
                  <a:pt x="3055" y="10140"/>
                  <a:pt x="2915" y="9688"/>
                </a:cubicBezTo>
                <a:cubicBezTo>
                  <a:pt x="2779" y="9239"/>
                  <a:pt x="2712" y="8758"/>
                  <a:pt x="2712" y="8240"/>
                </a:cubicBezTo>
                <a:cubicBezTo>
                  <a:pt x="2712" y="7635"/>
                  <a:pt x="2805" y="7071"/>
                  <a:pt x="2992" y="6547"/>
                </a:cubicBezTo>
                <a:cubicBezTo>
                  <a:pt x="3179" y="6023"/>
                  <a:pt x="3434" y="5568"/>
                  <a:pt x="3755"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1" y="621"/>
                  <a:pt x="11975" y="374"/>
                </a:cubicBezTo>
                <a:cubicBezTo>
                  <a:pt x="12540" y="123"/>
                  <a:pt x="13142" y="0"/>
                  <a:pt x="13785" y="0"/>
                </a:cubicBezTo>
                <a:cubicBezTo>
                  <a:pt x="14519" y="0"/>
                  <a:pt x="15218" y="169"/>
                  <a:pt x="15875" y="509"/>
                </a:cubicBezTo>
                <a:cubicBezTo>
                  <a:pt x="16535" y="852"/>
                  <a:pt x="17109" y="1312"/>
                  <a:pt x="17594" y="1894"/>
                </a:cubicBezTo>
                <a:cubicBezTo>
                  <a:pt x="18081" y="2476"/>
                  <a:pt x="18465" y="3167"/>
                  <a:pt x="18748" y="3956"/>
                </a:cubicBezTo>
                <a:cubicBezTo>
                  <a:pt x="19031" y="4744"/>
                  <a:pt x="19173" y="5580"/>
                  <a:pt x="19173" y="6463"/>
                </a:cubicBezTo>
                <a:cubicBezTo>
                  <a:pt x="19173" y="6987"/>
                  <a:pt x="19125" y="7491"/>
                  <a:pt x="19024" y="7972"/>
                </a:cubicBezTo>
                <a:cubicBezTo>
                  <a:pt x="18923" y="8453"/>
                  <a:pt x="18784" y="8914"/>
                  <a:pt x="18611" y="9346"/>
                </a:cubicBezTo>
              </a:path>
            </a:pathLst>
          </a:custGeom>
          <a:solidFill>
            <a:srgbClr val="DC0917"/>
          </a:solidFill>
          <a:ln>
            <a:noFill/>
          </a:ln>
          <a:effectLst/>
          <a:extLst/>
        </p:spPr>
        <p:txBody>
          <a:bodyPr lIns="14288" tIns="14288" rIns="14288" bIns="14288" anchor="ctr"/>
          <a:lstStyle/>
          <a:p>
            <a:pPr defTabSz="171450">
              <a:defRPr/>
            </a:pPr>
            <a:endParaRPr lang="es-ES" sz="1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6569" name="AutoShape 9"/>
          <p:cNvSpPr>
            <a:spLocks/>
          </p:cNvSpPr>
          <p:nvPr/>
        </p:nvSpPr>
        <p:spPr bwMode="auto">
          <a:xfrm>
            <a:off x="376833" y="3525262"/>
            <a:ext cx="1031081" cy="726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1" y="9346"/>
                </a:moveTo>
                <a:cubicBezTo>
                  <a:pt x="19507" y="9887"/>
                  <a:pt x="20229" y="10667"/>
                  <a:pt x="20776" y="11686"/>
                </a:cubicBezTo>
                <a:cubicBezTo>
                  <a:pt x="21324" y="12708"/>
                  <a:pt x="21600" y="13846"/>
                  <a:pt x="21600" y="15107"/>
                </a:cubicBezTo>
                <a:cubicBezTo>
                  <a:pt x="21600" y="16005"/>
                  <a:pt x="21458" y="16846"/>
                  <a:pt x="21172" y="17629"/>
                </a:cubicBezTo>
                <a:cubicBezTo>
                  <a:pt x="20889" y="18409"/>
                  <a:pt x="20503" y="19097"/>
                  <a:pt x="20008" y="19690"/>
                </a:cubicBezTo>
                <a:cubicBezTo>
                  <a:pt x="19511" y="20281"/>
                  <a:pt x="18940" y="20747"/>
                  <a:pt x="18290" y="21090"/>
                </a:cubicBezTo>
                <a:cubicBezTo>
                  <a:pt x="17639"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3" y="10929"/>
                </a:cubicBezTo>
                <a:cubicBezTo>
                  <a:pt x="3249" y="10552"/>
                  <a:pt x="3055" y="10140"/>
                  <a:pt x="2915" y="9688"/>
                </a:cubicBezTo>
                <a:cubicBezTo>
                  <a:pt x="2779" y="9239"/>
                  <a:pt x="2712" y="8758"/>
                  <a:pt x="2712" y="8240"/>
                </a:cubicBezTo>
                <a:cubicBezTo>
                  <a:pt x="2712" y="7635"/>
                  <a:pt x="2805" y="7071"/>
                  <a:pt x="2992" y="6547"/>
                </a:cubicBezTo>
                <a:cubicBezTo>
                  <a:pt x="3179" y="6023"/>
                  <a:pt x="3434" y="5568"/>
                  <a:pt x="3755"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3" y="2971"/>
                </a:cubicBezTo>
                <a:cubicBezTo>
                  <a:pt x="9597" y="2369"/>
                  <a:pt x="9993" y="1848"/>
                  <a:pt x="10449" y="1404"/>
                </a:cubicBezTo>
                <a:cubicBezTo>
                  <a:pt x="10905" y="964"/>
                  <a:pt x="11411" y="621"/>
                  <a:pt x="11976" y="374"/>
                </a:cubicBezTo>
                <a:cubicBezTo>
                  <a:pt x="12539" y="123"/>
                  <a:pt x="13142" y="0"/>
                  <a:pt x="13785" y="0"/>
                </a:cubicBezTo>
                <a:cubicBezTo>
                  <a:pt x="14519" y="0"/>
                  <a:pt x="15218" y="169"/>
                  <a:pt x="15875" y="509"/>
                </a:cubicBezTo>
                <a:cubicBezTo>
                  <a:pt x="16535" y="852"/>
                  <a:pt x="17109" y="1312"/>
                  <a:pt x="17594" y="1894"/>
                </a:cubicBezTo>
                <a:cubicBezTo>
                  <a:pt x="18081" y="2476"/>
                  <a:pt x="18465" y="3167"/>
                  <a:pt x="18748" y="3956"/>
                </a:cubicBezTo>
                <a:cubicBezTo>
                  <a:pt x="19031" y="4744"/>
                  <a:pt x="19173" y="5580"/>
                  <a:pt x="19173" y="6463"/>
                </a:cubicBezTo>
                <a:cubicBezTo>
                  <a:pt x="19173" y="6987"/>
                  <a:pt x="19125" y="7491"/>
                  <a:pt x="19024" y="7972"/>
                </a:cubicBezTo>
                <a:cubicBezTo>
                  <a:pt x="18923" y="8453"/>
                  <a:pt x="18784" y="8914"/>
                  <a:pt x="18611" y="9346"/>
                </a:cubicBezTo>
              </a:path>
            </a:pathLst>
          </a:custGeom>
          <a:solidFill>
            <a:srgbClr val="DC0917"/>
          </a:solidFill>
          <a:ln>
            <a:noFill/>
          </a:ln>
          <a:effectLst/>
          <a:extLst/>
        </p:spPr>
        <p:txBody>
          <a:bodyPr lIns="14288" tIns="14288" rIns="14288" bIns="14288" anchor="ctr"/>
          <a:lstStyle/>
          <a:p>
            <a:pPr defTabSz="171450">
              <a:defRPr/>
            </a:pPr>
            <a:endParaRPr lang="es-ES" sz="1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6570" name="AutoShape 10"/>
          <p:cNvSpPr>
            <a:spLocks/>
          </p:cNvSpPr>
          <p:nvPr/>
        </p:nvSpPr>
        <p:spPr bwMode="auto">
          <a:xfrm>
            <a:off x="1565077" y="3525262"/>
            <a:ext cx="1031081" cy="726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1" y="9346"/>
                </a:moveTo>
                <a:cubicBezTo>
                  <a:pt x="19507" y="9887"/>
                  <a:pt x="20229" y="10667"/>
                  <a:pt x="20776" y="11686"/>
                </a:cubicBezTo>
                <a:cubicBezTo>
                  <a:pt x="21324" y="12708"/>
                  <a:pt x="21600" y="13846"/>
                  <a:pt x="21600" y="15107"/>
                </a:cubicBezTo>
                <a:cubicBezTo>
                  <a:pt x="21600" y="16005"/>
                  <a:pt x="21458" y="16846"/>
                  <a:pt x="21172" y="17629"/>
                </a:cubicBezTo>
                <a:cubicBezTo>
                  <a:pt x="20889" y="18409"/>
                  <a:pt x="20503" y="19097"/>
                  <a:pt x="20008" y="19690"/>
                </a:cubicBezTo>
                <a:cubicBezTo>
                  <a:pt x="19511" y="20281"/>
                  <a:pt x="18940" y="20747"/>
                  <a:pt x="18290" y="21090"/>
                </a:cubicBezTo>
                <a:cubicBezTo>
                  <a:pt x="17639"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3" y="10929"/>
                </a:cubicBezTo>
                <a:cubicBezTo>
                  <a:pt x="3249" y="10552"/>
                  <a:pt x="3055" y="10140"/>
                  <a:pt x="2915" y="9688"/>
                </a:cubicBezTo>
                <a:cubicBezTo>
                  <a:pt x="2779" y="9239"/>
                  <a:pt x="2712" y="8758"/>
                  <a:pt x="2712" y="8240"/>
                </a:cubicBezTo>
                <a:cubicBezTo>
                  <a:pt x="2712" y="7635"/>
                  <a:pt x="2805" y="7071"/>
                  <a:pt x="2992" y="6547"/>
                </a:cubicBezTo>
                <a:cubicBezTo>
                  <a:pt x="3179" y="6023"/>
                  <a:pt x="3434" y="5568"/>
                  <a:pt x="3755"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3" y="2971"/>
                </a:cubicBezTo>
                <a:cubicBezTo>
                  <a:pt x="9597" y="2369"/>
                  <a:pt x="9993" y="1848"/>
                  <a:pt x="10449" y="1404"/>
                </a:cubicBezTo>
                <a:cubicBezTo>
                  <a:pt x="10905" y="964"/>
                  <a:pt x="11411" y="621"/>
                  <a:pt x="11976" y="374"/>
                </a:cubicBezTo>
                <a:cubicBezTo>
                  <a:pt x="12539" y="123"/>
                  <a:pt x="13142" y="0"/>
                  <a:pt x="13785" y="0"/>
                </a:cubicBezTo>
                <a:cubicBezTo>
                  <a:pt x="14519" y="0"/>
                  <a:pt x="15218" y="169"/>
                  <a:pt x="15875" y="509"/>
                </a:cubicBezTo>
                <a:cubicBezTo>
                  <a:pt x="16535" y="852"/>
                  <a:pt x="17109" y="1312"/>
                  <a:pt x="17594" y="1894"/>
                </a:cubicBezTo>
                <a:cubicBezTo>
                  <a:pt x="18081" y="2476"/>
                  <a:pt x="18465" y="3167"/>
                  <a:pt x="18748" y="3956"/>
                </a:cubicBezTo>
                <a:cubicBezTo>
                  <a:pt x="19031" y="4744"/>
                  <a:pt x="19173" y="5580"/>
                  <a:pt x="19173" y="6463"/>
                </a:cubicBezTo>
                <a:cubicBezTo>
                  <a:pt x="19173" y="6987"/>
                  <a:pt x="19125" y="7491"/>
                  <a:pt x="19024" y="7972"/>
                </a:cubicBezTo>
                <a:cubicBezTo>
                  <a:pt x="18923" y="8453"/>
                  <a:pt x="18784" y="8914"/>
                  <a:pt x="18611" y="9346"/>
                </a:cubicBezTo>
              </a:path>
            </a:pathLst>
          </a:custGeom>
          <a:solidFill>
            <a:srgbClr val="DC0917"/>
          </a:solidFill>
          <a:ln>
            <a:noFill/>
          </a:ln>
          <a:effectLst/>
          <a:extLst/>
        </p:spPr>
        <p:txBody>
          <a:bodyPr lIns="14288" tIns="14288" rIns="14288" bIns="14288" anchor="ctr"/>
          <a:lstStyle/>
          <a:p>
            <a:pPr defTabSz="171450">
              <a:defRPr/>
            </a:pPr>
            <a:endParaRPr lang="es-ES" sz="1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6571" name="AutoShape 11"/>
          <p:cNvSpPr>
            <a:spLocks/>
          </p:cNvSpPr>
          <p:nvPr/>
        </p:nvSpPr>
        <p:spPr bwMode="auto">
          <a:xfrm>
            <a:off x="2752726" y="3525262"/>
            <a:ext cx="1031676" cy="726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1" y="9346"/>
                </a:moveTo>
                <a:cubicBezTo>
                  <a:pt x="19507" y="9887"/>
                  <a:pt x="20229" y="10667"/>
                  <a:pt x="20776" y="11686"/>
                </a:cubicBezTo>
                <a:cubicBezTo>
                  <a:pt x="21324" y="12708"/>
                  <a:pt x="21600" y="13846"/>
                  <a:pt x="21600" y="15107"/>
                </a:cubicBezTo>
                <a:cubicBezTo>
                  <a:pt x="21600" y="16005"/>
                  <a:pt x="21458" y="16846"/>
                  <a:pt x="21172" y="17629"/>
                </a:cubicBezTo>
                <a:cubicBezTo>
                  <a:pt x="20889" y="18409"/>
                  <a:pt x="20503" y="19097"/>
                  <a:pt x="20008" y="19690"/>
                </a:cubicBezTo>
                <a:cubicBezTo>
                  <a:pt x="19511" y="20281"/>
                  <a:pt x="18940" y="20747"/>
                  <a:pt x="18290" y="21090"/>
                </a:cubicBezTo>
                <a:cubicBezTo>
                  <a:pt x="17639"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3" y="10929"/>
                </a:cubicBezTo>
                <a:cubicBezTo>
                  <a:pt x="3249" y="10552"/>
                  <a:pt x="3055" y="10140"/>
                  <a:pt x="2915" y="9688"/>
                </a:cubicBezTo>
                <a:cubicBezTo>
                  <a:pt x="2779" y="9239"/>
                  <a:pt x="2712" y="8758"/>
                  <a:pt x="2712" y="8240"/>
                </a:cubicBezTo>
                <a:cubicBezTo>
                  <a:pt x="2712" y="7635"/>
                  <a:pt x="2805" y="7071"/>
                  <a:pt x="2992" y="6547"/>
                </a:cubicBezTo>
                <a:cubicBezTo>
                  <a:pt x="3179" y="6023"/>
                  <a:pt x="3434" y="5568"/>
                  <a:pt x="3755"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3" y="2971"/>
                </a:cubicBezTo>
                <a:cubicBezTo>
                  <a:pt x="9597" y="2369"/>
                  <a:pt x="9993" y="1848"/>
                  <a:pt x="10449" y="1404"/>
                </a:cubicBezTo>
                <a:cubicBezTo>
                  <a:pt x="10905" y="964"/>
                  <a:pt x="11411" y="621"/>
                  <a:pt x="11976" y="374"/>
                </a:cubicBezTo>
                <a:cubicBezTo>
                  <a:pt x="12539" y="123"/>
                  <a:pt x="13142" y="0"/>
                  <a:pt x="13785" y="0"/>
                </a:cubicBezTo>
                <a:cubicBezTo>
                  <a:pt x="14519" y="0"/>
                  <a:pt x="15218" y="169"/>
                  <a:pt x="15875" y="509"/>
                </a:cubicBezTo>
                <a:cubicBezTo>
                  <a:pt x="16535" y="852"/>
                  <a:pt x="17109" y="1312"/>
                  <a:pt x="17594" y="1894"/>
                </a:cubicBezTo>
                <a:cubicBezTo>
                  <a:pt x="18081" y="2476"/>
                  <a:pt x="18465" y="3167"/>
                  <a:pt x="18748" y="3956"/>
                </a:cubicBezTo>
                <a:cubicBezTo>
                  <a:pt x="19031" y="4744"/>
                  <a:pt x="19173" y="5580"/>
                  <a:pt x="19173" y="6463"/>
                </a:cubicBezTo>
                <a:cubicBezTo>
                  <a:pt x="19173" y="6987"/>
                  <a:pt x="19125" y="7491"/>
                  <a:pt x="19024" y="7972"/>
                </a:cubicBezTo>
                <a:cubicBezTo>
                  <a:pt x="18923" y="8453"/>
                  <a:pt x="18784" y="8914"/>
                  <a:pt x="18611" y="9346"/>
                </a:cubicBezTo>
              </a:path>
            </a:pathLst>
          </a:custGeom>
          <a:solidFill>
            <a:srgbClr val="DC0917"/>
          </a:solidFill>
          <a:ln>
            <a:noFill/>
          </a:ln>
          <a:effectLst/>
          <a:extLst/>
        </p:spPr>
        <p:txBody>
          <a:bodyPr lIns="14288" tIns="14288" rIns="14288" bIns="14288" anchor="ctr"/>
          <a:lstStyle/>
          <a:p>
            <a:pPr defTabSz="171450">
              <a:defRPr/>
            </a:pPr>
            <a:endParaRPr lang="es-ES" sz="1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6572" name="AutoShape 12"/>
          <p:cNvSpPr>
            <a:spLocks/>
          </p:cNvSpPr>
          <p:nvPr/>
        </p:nvSpPr>
        <p:spPr bwMode="auto">
          <a:xfrm>
            <a:off x="3884414" y="3525262"/>
            <a:ext cx="1031081" cy="7262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1" y="9346"/>
                </a:moveTo>
                <a:cubicBezTo>
                  <a:pt x="19507" y="9887"/>
                  <a:pt x="20229" y="10667"/>
                  <a:pt x="20776" y="11686"/>
                </a:cubicBezTo>
                <a:cubicBezTo>
                  <a:pt x="21324" y="12708"/>
                  <a:pt x="21600" y="13846"/>
                  <a:pt x="21600" y="15107"/>
                </a:cubicBezTo>
                <a:cubicBezTo>
                  <a:pt x="21600" y="16005"/>
                  <a:pt x="21458" y="16846"/>
                  <a:pt x="21172" y="17629"/>
                </a:cubicBezTo>
                <a:cubicBezTo>
                  <a:pt x="20889" y="18409"/>
                  <a:pt x="20503" y="19097"/>
                  <a:pt x="20008" y="19690"/>
                </a:cubicBezTo>
                <a:cubicBezTo>
                  <a:pt x="19511" y="20281"/>
                  <a:pt x="18940" y="20747"/>
                  <a:pt x="18290" y="21090"/>
                </a:cubicBezTo>
                <a:cubicBezTo>
                  <a:pt x="17639"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3" y="10929"/>
                </a:cubicBezTo>
                <a:cubicBezTo>
                  <a:pt x="3249" y="10552"/>
                  <a:pt x="3055" y="10140"/>
                  <a:pt x="2915" y="9688"/>
                </a:cubicBezTo>
                <a:cubicBezTo>
                  <a:pt x="2779" y="9239"/>
                  <a:pt x="2712" y="8758"/>
                  <a:pt x="2712" y="8240"/>
                </a:cubicBezTo>
                <a:cubicBezTo>
                  <a:pt x="2712" y="7635"/>
                  <a:pt x="2805" y="7071"/>
                  <a:pt x="2992" y="6547"/>
                </a:cubicBezTo>
                <a:cubicBezTo>
                  <a:pt x="3179" y="6023"/>
                  <a:pt x="3434" y="5568"/>
                  <a:pt x="3755"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3" y="2971"/>
                </a:cubicBezTo>
                <a:cubicBezTo>
                  <a:pt x="9597" y="2369"/>
                  <a:pt x="9993" y="1848"/>
                  <a:pt x="10449" y="1404"/>
                </a:cubicBezTo>
                <a:cubicBezTo>
                  <a:pt x="10905" y="964"/>
                  <a:pt x="11411" y="621"/>
                  <a:pt x="11976" y="374"/>
                </a:cubicBezTo>
                <a:cubicBezTo>
                  <a:pt x="12539" y="123"/>
                  <a:pt x="13142" y="0"/>
                  <a:pt x="13785" y="0"/>
                </a:cubicBezTo>
                <a:cubicBezTo>
                  <a:pt x="14519" y="0"/>
                  <a:pt x="15218" y="169"/>
                  <a:pt x="15875" y="509"/>
                </a:cubicBezTo>
                <a:cubicBezTo>
                  <a:pt x="16535" y="852"/>
                  <a:pt x="17109" y="1312"/>
                  <a:pt x="17594" y="1894"/>
                </a:cubicBezTo>
                <a:cubicBezTo>
                  <a:pt x="18081" y="2476"/>
                  <a:pt x="18465" y="3167"/>
                  <a:pt x="18748" y="3956"/>
                </a:cubicBezTo>
                <a:cubicBezTo>
                  <a:pt x="19031" y="4744"/>
                  <a:pt x="19173" y="5580"/>
                  <a:pt x="19173" y="6463"/>
                </a:cubicBezTo>
                <a:cubicBezTo>
                  <a:pt x="19173" y="6987"/>
                  <a:pt x="19125" y="7491"/>
                  <a:pt x="19024" y="7972"/>
                </a:cubicBezTo>
                <a:cubicBezTo>
                  <a:pt x="18923" y="8453"/>
                  <a:pt x="18784" y="8914"/>
                  <a:pt x="18611" y="9346"/>
                </a:cubicBezTo>
              </a:path>
            </a:pathLst>
          </a:custGeom>
          <a:solidFill>
            <a:srgbClr val="DC0917"/>
          </a:solidFill>
          <a:ln>
            <a:noFill/>
          </a:ln>
          <a:effectLst/>
          <a:extLst/>
        </p:spPr>
        <p:txBody>
          <a:bodyPr lIns="14288" tIns="14288" rIns="14288" bIns="14288" anchor="ctr"/>
          <a:lstStyle/>
          <a:p>
            <a:pPr defTabSz="171450">
              <a:defRPr/>
            </a:pPr>
            <a:endParaRPr lang="es-ES" sz="1100">
              <a:solidFill>
                <a:srgbClr val="FFFFFF"/>
              </a:solidFill>
              <a:effectLst>
                <a:outerShdw blurRad="38100" dist="38100" dir="2700000" algn="tl">
                  <a:srgbClr val="000000"/>
                </a:outerShdw>
              </a:effectLst>
              <a:latin typeface="微软雅黑" pitchFamily="34" charset="-122"/>
              <a:ea typeface="微软雅黑" pitchFamily="34" charset="-122"/>
              <a:cs typeface="Gill Sans" charset="0"/>
            </a:endParaRPr>
          </a:p>
        </p:txBody>
      </p:sp>
      <p:sp>
        <p:nvSpPr>
          <p:cNvPr id="66573" name="AutoShape 13"/>
          <p:cNvSpPr>
            <a:spLocks/>
          </p:cNvSpPr>
          <p:nvPr/>
        </p:nvSpPr>
        <p:spPr bwMode="auto">
          <a:xfrm>
            <a:off x="1374576" y="2741831"/>
            <a:ext cx="338138" cy="336352"/>
          </a:xfrm>
          <a:custGeom>
            <a:avLst/>
            <a:gdLst>
              <a:gd name="T0" fmla="+- 0 11134 669"/>
              <a:gd name="T1" fmla="*/ T0 w 20931"/>
              <a:gd name="T2" fmla="+- 0 11113 627"/>
              <a:gd name="T3" fmla="*/ 11113 h 20973"/>
              <a:gd name="T4" fmla="+- 0 11134 669"/>
              <a:gd name="T5" fmla="*/ T4 w 20931"/>
              <a:gd name="T6" fmla="+- 0 11113 627"/>
              <a:gd name="T7" fmla="*/ 11113 h 20973"/>
              <a:gd name="T8" fmla="+- 0 11134 669"/>
              <a:gd name="T9" fmla="*/ T8 w 20931"/>
              <a:gd name="T10" fmla="+- 0 11113 627"/>
              <a:gd name="T11" fmla="*/ 11113 h 20973"/>
              <a:gd name="T12" fmla="+- 0 11134 669"/>
              <a:gd name="T13" fmla="*/ T12 w 20931"/>
              <a:gd name="T14" fmla="+- 0 11113 627"/>
              <a:gd name="T15" fmla="*/ 11113 h 20973"/>
            </a:gdLst>
            <a:ahLst/>
            <a:cxnLst>
              <a:cxn ang="0">
                <a:pos x="T1" y="T3"/>
              </a:cxn>
              <a:cxn ang="0">
                <a:pos x="T5" y="T7"/>
              </a:cxn>
              <a:cxn ang="0">
                <a:pos x="T9" y="T11"/>
              </a:cxn>
              <a:cxn ang="0">
                <a:pos x="T13" y="T15"/>
              </a:cxn>
            </a:cxnLst>
            <a:rect l="0" t="0" r="r" b="b"/>
            <a:pathLst>
              <a:path w="20931" h="20973">
                <a:moveTo>
                  <a:pt x="2007" y="1880"/>
                </a:moveTo>
                <a:cubicBezTo>
                  <a:pt x="-669" y="4580"/>
                  <a:pt x="-669" y="8822"/>
                  <a:pt x="2007" y="11330"/>
                </a:cubicBezTo>
                <a:cubicBezTo>
                  <a:pt x="3727" y="13258"/>
                  <a:pt x="6403" y="13837"/>
                  <a:pt x="8697" y="13065"/>
                </a:cubicBezTo>
                <a:cubicBezTo>
                  <a:pt x="10800" y="15187"/>
                  <a:pt x="10800" y="15187"/>
                  <a:pt x="10800" y="15187"/>
                </a:cubicBezTo>
                <a:cubicBezTo>
                  <a:pt x="10800" y="15187"/>
                  <a:pt x="12711" y="13644"/>
                  <a:pt x="13667" y="14608"/>
                </a:cubicBezTo>
                <a:cubicBezTo>
                  <a:pt x="14431" y="15380"/>
                  <a:pt x="13858" y="16537"/>
                  <a:pt x="13667" y="17308"/>
                </a:cubicBezTo>
                <a:cubicBezTo>
                  <a:pt x="13476" y="17694"/>
                  <a:pt x="13284" y="18465"/>
                  <a:pt x="14431" y="18080"/>
                </a:cubicBezTo>
                <a:cubicBezTo>
                  <a:pt x="14814" y="17887"/>
                  <a:pt x="16152" y="17115"/>
                  <a:pt x="16916" y="18080"/>
                </a:cubicBezTo>
                <a:cubicBezTo>
                  <a:pt x="17872" y="19044"/>
                  <a:pt x="16916" y="20973"/>
                  <a:pt x="16916" y="20973"/>
                </a:cubicBezTo>
                <a:cubicBezTo>
                  <a:pt x="20930" y="20973"/>
                  <a:pt x="20930" y="20973"/>
                  <a:pt x="20930" y="20973"/>
                </a:cubicBezTo>
                <a:cubicBezTo>
                  <a:pt x="20930" y="16922"/>
                  <a:pt x="20930" y="16922"/>
                  <a:pt x="20930" y="16922"/>
                </a:cubicBezTo>
                <a:cubicBezTo>
                  <a:pt x="12902" y="8822"/>
                  <a:pt x="12902" y="8822"/>
                  <a:pt x="12902" y="8822"/>
                </a:cubicBezTo>
                <a:cubicBezTo>
                  <a:pt x="13667" y="6508"/>
                  <a:pt x="13093" y="3808"/>
                  <a:pt x="11373" y="1880"/>
                </a:cubicBezTo>
                <a:cubicBezTo>
                  <a:pt x="8697" y="-627"/>
                  <a:pt x="4492" y="-627"/>
                  <a:pt x="2007" y="1880"/>
                </a:cubicBezTo>
                <a:close/>
                <a:moveTo>
                  <a:pt x="2580" y="9594"/>
                </a:moveTo>
                <a:cubicBezTo>
                  <a:pt x="1433" y="7665"/>
                  <a:pt x="1624" y="4965"/>
                  <a:pt x="3345" y="3230"/>
                </a:cubicBezTo>
                <a:cubicBezTo>
                  <a:pt x="4874" y="1494"/>
                  <a:pt x="7550" y="1301"/>
                  <a:pt x="9461" y="2651"/>
                </a:cubicBezTo>
                <a:lnTo>
                  <a:pt x="2580" y="9594"/>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145" tIns="17145" rIns="17145" bIns="17145"/>
          <a:lstStyle/>
          <a:p>
            <a:pPr algn="l" defTabSz="342900">
              <a:defRPr/>
            </a:pPr>
            <a:endParaRPr lang="es-ES" sz="700">
              <a:latin typeface="微软雅黑" pitchFamily="34" charset="-122"/>
              <a:ea typeface="微软雅黑" pitchFamily="34" charset="-122"/>
              <a:cs typeface="Calibri" charset="0"/>
              <a:sym typeface="Calibri" charset="0"/>
            </a:endParaRPr>
          </a:p>
        </p:txBody>
      </p:sp>
      <p:sp>
        <p:nvSpPr>
          <p:cNvPr id="66574" name="AutoShape 14"/>
          <p:cNvSpPr>
            <a:spLocks/>
          </p:cNvSpPr>
          <p:nvPr/>
        </p:nvSpPr>
        <p:spPr bwMode="auto">
          <a:xfrm>
            <a:off x="3581995" y="2736473"/>
            <a:ext cx="366713" cy="271463"/>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0"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39"/>
                  <a:pt x="8124" y="18325"/>
                </a:cubicBezTo>
                <a:cubicBezTo>
                  <a:pt x="8980" y="18719"/>
                  <a:pt x="9871" y="18906"/>
                  <a:pt x="10801" y="18906"/>
                </a:cubicBezTo>
                <a:moveTo>
                  <a:pt x="10696"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6" y="3953"/>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171450">
              <a:defRPr/>
            </a:pPr>
            <a:endParaRPr lang="es-ES" sz="1100">
              <a:solidFill>
                <a:srgbClr val="FFFFFF"/>
              </a:solidFill>
              <a:effectLst>
                <a:outerShdw blurRad="38100" dist="38100" dir="2700000" algn="tl">
                  <a:srgbClr val="DDDDDD"/>
                </a:outerShdw>
              </a:effectLst>
              <a:latin typeface="微软雅黑" pitchFamily="34" charset="-122"/>
              <a:ea typeface="微软雅黑" pitchFamily="34" charset="-122"/>
              <a:cs typeface="Gill Sans" charset="0"/>
            </a:endParaRPr>
          </a:p>
        </p:txBody>
      </p:sp>
      <p:sp>
        <p:nvSpPr>
          <p:cNvPr id="66575" name="AutoShape 15"/>
          <p:cNvSpPr>
            <a:spLocks/>
          </p:cNvSpPr>
          <p:nvPr/>
        </p:nvSpPr>
        <p:spPr bwMode="auto">
          <a:xfrm>
            <a:off x="798314" y="3765768"/>
            <a:ext cx="233363" cy="233363"/>
          </a:xfrm>
          <a:custGeom>
            <a:avLst/>
            <a:gdLst>
              <a:gd name="T0" fmla="*/ 10795 w 21591"/>
              <a:gd name="T1" fmla="*/ 10796 h 21592"/>
              <a:gd name="T2" fmla="*/ 10795 w 21591"/>
              <a:gd name="T3" fmla="*/ 10796 h 21592"/>
              <a:gd name="T4" fmla="*/ 10795 w 21591"/>
              <a:gd name="T5" fmla="*/ 10796 h 21592"/>
              <a:gd name="T6" fmla="*/ 10795 w 21591"/>
              <a:gd name="T7" fmla="*/ 10796 h 21592"/>
            </a:gdLst>
            <a:ahLst/>
            <a:cxnLst>
              <a:cxn ang="0">
                <a:pos x="T0" y="T1"/>
              </a:cxn>
              <a:cxn ang="0">
                <a:pos x="T2" y="T3"/>
              </a:cxn>
              <a:cxn ang="0">
                <a:pos x="T4" y="T5"/>
              </a:cxn>
              <a:cxn ang="0">
                <a:pos x="T6" y="T7"/>
              </a:cxn>
            </a:cxnLst>
            <a:rect l="0" t="0" r="r" b="b"/>
            <a:pathLst>
              <a:path w="21591" h="21592">
                <a:moveTo>
                  <a:pt x="21096" y="11487"/>
                </a:moveTo>
                <a:cubicBezTo>
                  <a:pt x="21415" y="11843"/>
                  <a:pt x="21581" y="12246"/>
                  <a:pt x="21590" y="12695"/>
                </a:cubicBezTo>
                <a:cubicBezTo>
                  <a:pt x="21599" y="13146"/>
                  <a:pt x="21436" y="13532"/>
                  <a:pt x="21096" y="13854"/>
                </a:cubicBezTo>
                <a:lnTo>
                  <a:pt x="13464" y="21093"/>
                </a:lnTo>
                <a:cubicBezTo>
                  <a:pt x="13124" y="21418"/>
                  <a:pt x="12709" y="21582"/>
                  <a:pt x="12215" y="21591"/>
                </a:cubicBezTo>
                <a:cubicBezTo>
                  <a:pt x="11721" y="21599"/>
                  <a:pt x="11306" y="21436"/>
                  <a:pt x="10969" y="21093"/>
                </a:cubicBezTo>
                <a:lnTo>
                  <a:pt x="1245" y="10771"/>
                </a:lnTo>
                <a:cubicBezTo>
                  <a:pt x="909" y="10429"/>
                  <a:pt x="615" y="9988"/>
                  <a:pt x="369" y="9448"/>
                </a:cubicBezTo>
                <a:cubicBezTo>
                  <a:pt x="121" y="8907"/>
                  <a:pt x="0" y="8395"/>
                  <a:pt x="0" y="7918"/>
                </a:cubicBezTo>
                <a:lnTo>
                  <a:pt x="0" y="1668"/>
                </a:lnTo>
                <a:cubicBezTo>
                  <a:pt x="0" y="1219"/>
                  <a:pt x="169" y="828"/>
                  <a:pt x="506" y="497"/>
                </a:cubicBezTo>
                <a:cubicBezTo>
                  <a:pt x="842" y="166"/>
                  <a:pt x="1260" y="0"/>
                  <a:pt x="1755" y="0"/>
                </a:cubicBezTo>
                <a:lnTo>
                  <a:pt x="8341" y="0"/>
                </a:lnTo>
                <a:cubicBezTo>
                  <a:pt x="8835" y="0"/>
                  <a:pt x="9384" y="115"/>
                  <a:pt x="9981" y="342"/>
                </a:cubicBezTo>
                <a:cubicBezTo>
                  <a:pt x="10581" y="566"/>
                  <a:pt x="11036" y="845"/>
                  <a:pt x="11345" y="1187"/>
                </a:cubicBezTo>
                <a:lnTo>
                  <a:pt x="21096" y="11487"/>
                </a:lnTo>
                <a:close/>
                <a:moveTo>
                  <a:pt x="4540" y="5921"/>
                </a:moveTo>
                <a:cubicBezTo>
                  <a:pt x="5013" y="5921"/>
                  <a:pt x="5416" y="5766"/>
                  <a:pt x="5744" y="5456"/>
                </a:cubicBezTo>
                <a:cubicBezTo>
                  <a:pt x="6071" y="5142"/>
                  <a:pt x="6235" y="4762"/>
                  <a:pt x="6235" y="4311"/>
                </a:cubicBezTo>
                <a:cubicBezTo>
                  <a:pt x="6235" y="3862"/>
                  <a:pt x="6071" y="3483"/>
                  <a:pt x="5744" y="3175"/>
                </a:cubicBezTo>
                <a:cubicBezTo>
                  <a:pt x="5416" y="2867"/>
                  <a:pt x="5013" y="2715"/>
                  <a:pt x="4540" y="2715"/>
                </a:cubicBezTo>
                <a:cubicBezTo>
                  <a:pt x="4067" y="2715"/>
                  <a:pt x="3667" y="2867"/>
                  <a:pt x="3340" y="3175"/>
                </a:cubicBezTo>
                <a:cubicBezTo>
                  <a:pt x="3019" y="3483"/>
                  <a:pt x="2855" y="3862"/>
                  <a:pt x="2855" y="4311"/>
                </a:cubicBezTo>
                <a:cubicBezTo>
                  <a:pt x="2855" y="4762"/>
                  <a:pt x="3019" y="5142"/>
                  <a:pt x="3340" y="5456"/>
                </a:cubicBezTo>
                <a:cubicBezTo>
                  <a:pt x="3667" y="5766"/>
                  <a:pt x="4067" y="5921"/>
                  <a:pt x="4540" y="5921"/>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171450">
              <a:defRPr/>
            </a:pPr>
            <a:endParaRPr lang="es-ES" sz="1100">
              <a:solidFill>
                <a:srgbClr val="FFFFFF"/>
              </a:solidFill>
              <a:effectLst>
                <a:outerShdw blurRad="38100" dist="38100" dir="2700000" algn="tl">
                  <a:srgbClr val="DDDDDD"/>
                </a:outerShdw>
              </a:effectLst>
              <a:latin typeface="微软雅黑" pitchFamily="34" charset="-122"/>
              <a:ea typeface="微软雅黑" pitchFamily="34" charset="-122"/>
              <a:cs typeface="Gill Sans" charset="0"/>
            </a:endParaRPr>
          </a:p>
        </p:txBody>
      </p:sp>
      <p:sp>
        <p:nvSpPr>
          <p:cNvPr id="66576" name="AutoShape 16"/>
          <p:cNvSpPr>
            <a:spLocks/>
          </p:cNvSpPr>
          <p:nvPr/>
        </p:nvSpPr>
        <p:spPr bwMode="auto">
          <a:xfrm>
            <a:off x="1984177" y="3755648"/>
            <a:ext cx="276225" cy="247650"/>
          </a:xfrm>
          <a:custGeom>
            <a:avLst/>
            <a:gdLst>
              <a:gd name="T0" fmla="+- 0 10811 37"/>
              <a:gd name="T1" fmla="*/ T0 w 21549"/>
              <a:gd name="T2" fmla="+- 0 10807 66"/>
              <a:gd name="T3" fmla="*/ 10807 h 21483"/>
              <a:gd name="T4" fmla="+- 0 10811 37"/>
              <a:gd name="T5" fmla="*/ T4 w 21549"/>
              <a:gd name="T6" fmla="+- 0 10807 66"/>
              <a:gd name="T7" fmla="*/ 10807 h 21483"/>
              <a:gd name="T8" fmla="+- 0 10811 37"/>
              <a:gd name="T9" fmla="*/ T8 w 21549"/>
              <a:gd name="T10" fmla="+- 0 10807 66"/>
              <a:gd name="T11" fmla="*/ 10807 h 21483"/>
              <a:gd name="T12" fmla="+- 0 10811 37"/>
              <a:gd name="T13" fmla="*/ T12 w 21549"/>
              <a:gd name="T14" fmla="+- 0 10807 66"/>
              <a:gd name="T15" fmla="*/ 10807 h 21483"/>
            </a:gdLst>
            <a:ahLst/>
            <a:cxnLst>
              <a:cxn ang="0">
                <a:pos x="T1" y="T3"/>
              </a:cxn>
              <a:cxn ang="0">
                <a:pos x="T5" y="T7"/>
              </a:cxn>
              <a:cxn ang="0">
                <a:pos x="T9" y="T11"/>
              </a:cxn>
              <a:cxn ang="0">
                <a:pos x="T13" y="T15"/>
              </a:cxn>
            </a:cxnLst>
            <a:rect l="0" t="0" r="r" b="b"/>
            <a:pathLst>
              <a:path w="21549" h="21483">
                <a:moveTo>
                  <a:pt x="19089" y="14101"/>
                </a:moveTo>
                <a:lnTo>
                  <a:pt x="17953" y="15971"/>
                </a:lnTo>
                <a:lnTo>
                  <a:pt x="20739" y="18367"/>
                </a:lnTo>
                <a:cubicBezTo>
                  <a:pt x="21060" y="18645"/>
                  <a:pt x="21257" y="19019"/>
                  <a:pt x="21330" y="19486"/>
                </a:cubicBezTo>
                <a:cubicBezTo>
                  <a:pt x="21401" y="19953"/>
                  <a:pt x="21321" y="20378"/>
                  <a:pt x="21086" y="20766"/>
                </a:cubicBezTo>
                <a:cubicBezTo>
                  <a:pt x="20842" y="21148"/>
                  <a:pt x="20527" y="21382"/>
                  <a:pt x="20145" y="21458"/>
                </a:cubicBezTo>
                <a:cubicBezTo>
                  <a:pt x="19762" y="21533"/>
                  <a:pt x="19408" y="21432"/>
                  <a:pt x="19089" y="21154"/>
                </a:cubicBezTo>
                <a:lnTo>
                  <a:pt x="10067" y="13440"/>
                </a:lnTo>
                <a:cubicBezTo>
                  <a:pt x="9482" y="14157"/>
                  <a:pt x="8844" y="14739"/>
                  <a:pt x="8154" y="15189"/>
                </a:cubicBezTo>
                <a:cubicBezTo>
                  <a:pt x="7466" y="15642"/>
                  <a:pt x="6769" y="15949"/>
                  <a:pt x="6060" y="16112"/>
                </a:cubicBezTo>
                <a:cubicBezTo>
                  <a:pt x="5354" y="16278"/>
                  <a:pt x="4657" y="16289"/>
                  <a:pt x="3976" y="16140"/>
                </a:cubicBezTo>
                <a:cubicBezTo>
                  <a:pt x="3295" y="15994"/>
                  <a:pt x="2666" y="15670"/>
                  <a:pt x="2098" y="15175"/>
                </a:cubicBezTo>
                <a:cubicBezTo>
                  <a:pt x="1455" y="14630"/>
                  <a:pt x="958" y="13921"/>
                  <a:pt x="606" y="13058"/>
                </a:cubicBezTo>
                <a:cubicBezTo>
                  <a:pt x="251" y="12192"/>
                  <a:pt x="54" y="11258"/>
                  <a:pt x="9" y="10257"/>
                </a:cubicBezTo>
                <a:cubicBezTo>
                  <a:pt x="-37" y="9256"/>
                  <a:pt x="78" y="8221"/>
                  <a:pt x="347" y="7155"/>
                </a:cubicBezTo>
                <a:cubicBezTo>
                  <a:pt x="615" y="6084"/>
                  <a:pt x="1040" y="5063"/>
                  <a:pt x="1617" y="4084"/>
                </a:cubicBezTo>
                <a:cubicBezTo>
                  <a:pt x="2199" y="3106"/>
                  <a:pt x="2873" y="2299"/>
                  <a:pt x="3633" y="1663"/>
                </a:cubicBezTo>
                <a:cubicBezTo>
                  <a:pt x="4394" y="1025"/>
                  <a:pt x="5175" y="566"/>
                  <a:pt x="5983" y="291"/>
                </a:cubicBezTo>
                <a:cubicBezTo>
                  <a:pt x="6785" y="10"/>
                  <a:pt x="7583" y="-66"/>
                  <a:pt x="8374" y="55"/>
                </a:cubicBezTo>
                <a:cubicBezTo>
                  <a:pt x="9163" y="173"/>
                  <a:pt x="9884" y="510"/>
                  <a:pt x="10524" y="1056"/>
                </a:cubicBezTo>
                <a:cubicBezTo>
                  <a:pt x="11095" y="1531"/>
                  <a:pt x="11550" y="2133"/>
                  <a:pt x="11886" y="2861"/>
                </a:cubicBezTo>
                <a:cubicBezTo>
                  <a:pt x="12224" y="3584"/>
                  <a:pt x="12444" y="4380"/>
                  <a:pt x="12547" y="5235"/>
                </a:cubicBezTo>
                <a:cubicBezTo>
                  <a:pt x="12653" y="6092"/>
                  <a:pt x="12639" y="6984"/>
                  <a:pt x="12505" y="7912"/>
                </a:cubicBezTo>
                <a:cubicBezTo>
                  <a:pt x="12367" y="8843"/>
                  <a:pt x="12116" y="9757"/>
                  <a:pt x="11740" y="10654"/>
                </a:cubicBezTo>
                <a:lnTo>
                  <a:pt x="16392" y="14653"/>
                </a:lnTo>
                <a:lnTo>
                  <a:pt x="17526" y="12780"/>
                </a:lnTo>
                <a:lnTo>
                  <a:pt x="16347" y="11784"/>
                </a:lnTo>
                <a:cubicBezTo>
                  <a:pt x="16242" y="11694"/>
                  <a:pt x="16176" y="11570"/>
                  <a:pt x="16155" y="11416"/>
                </a:cubicBezTo>
                <a:cubicBezTo>
                  <a:pt x="16134" y="11258"/>
                  <a:pt x="16160" y="11109"/>
                  <a:pt x="16235" y="10977"/>
                </a:cubicBezTo>
                <a:lnTo>
                  <a:pt x="16807" y="10049"/>
                </a:lnTo>
                <a:cubicBezTo>
                  <a:pt x="16882" y="9923"/>
                  <a:pt x="16981" y="9844"/>
                  <a:pt x="17105" y="9813"/>
                </a:cubicBezTo>
                <a:cubicBezTo>
                  <a:pt x="17230" y="9782"/>
                  <a:pt x="17350" y="9813"/>
                  <a:pt x="17469" y="9911"/>
                </a:cubicBezTo>
                <a:lnTo>
                  <a:pt x="21335" y="13238"/>
                </a:lnTo>
                <a:cubicBezTo>
                  <a:pt x="21455" y="13328"/>
                  <a:pt x="21525" y="13452"/>
                  <a:pt x="21541" y="13609"/>
                </a:cubicBezTo>
                <a:cubicBezTo>
                  <a:pt x="21562" y="13767"/>
                  <a:pt x="21534" y="13910"/>
                  <a:pt x="21457" y="14045"/>
                </a:cubicBezTo>
                <a:lnTo>
                  <a:pt x="20908" y="14976"/>
                </a:lnTo>
                <a:cubicBezTo>
                  <a:pt x="20835" y="15102"/>
                  <a:pt x="20729" y="15178"/>
                  <a:pt x="20600" y="15212"/>
                </a:cubicBezTo>
                <a:cubicBezTo>
                  <a:pt x="20466" y="15243"/>
                  <a:pt x="20347" y="15212"/>
                  <a:pt x="20234" y="15125"/>
                </a:cubicBezTo>
                <a:lnTo>
                  <a:pt x="19089" y="14101"/>
                </a:lnTo>
                <a:close/>
                <a:moveTo>
                  <a:pt x="9557" y="7731"/>
                </a:moveTo>
                <a:cubicBezTo>
                  <a:pt x="9761" y="7402"/>
                  <a:pt x="9895" y="7045"/>
                  <a:pt x="9963" y="6669"/>
                </a:cubicBezTo>
                <a:cubicBezTo>
                  <a:pt x="10029" y="6292"/>
                  <a:pt x="10036" y="5915"/>
                  <a:pt x="9987" y="5538"/>
                </a:cubicBezTo>
                <a:cubicBezTo>
                  <a:pt x="9930" y="5161"/>
                  <a:pt x="9820" y="4807"/>
                  <a:pt x="9654" y="4475"/>
                </a:cubicBezTo>
                <a:cubicBezTo>
                  <a:pt x="9485" y="4143"/>
                  <a:pt x="9262" y="3859"/>
                  <a:pt x="8985" y="3626"/>
                </a:cubicBezTo>
                <a:cubicBezTo>
                  <a:pt x="8708" y="3384"/>
                  <a:pt x="8412" y="3221"/>
                  <a:pt x="8097" y="3139"/>
                </a:cubicBezTo>
                <a:cubicBezTo>
                  <a:pt x="7781" y="3061"/>
                  <a:pt x="7468" y="3052"/>
                  <a:pt x="7154" y="3114"/>
                </a:cubicBezTo>
                <a:cubicBezTo>
                  <a:pt x="6839" y="3179"/>
                  <a:pt x="6544" y="3311"/>
                  <a:pt x="6267" y="3514"/>
                </a:cubicBezTo>
                <a:cubicBezTo>
                  <a:pt x="5987" y="3713"/>
                  <a:pt x="5753" y="3980"/>
                  <a:pt x="5558" y="4312"/>
                </a:cubicBezTo>
                <a:cubicBezTo>
                  <a:pt x="5281" y="4788"/>
                  <a:pt x="5135" y="5305"/>
                  <a:pt x="5119" y="5853"/>
                </a:cubicBezTo>
                <a:cubicBezTo>
                  <a:pt x="5105" y="6407"/>
                  <a:pt x="5201" y="6919"/>
                  <a:pt x="5410" y="7397"/>
                </a:cubicBezTo>
                <a:cubicBezTo>
                  <a:pt x="4971" y="7307"/>
                  <a:pt x="4532" y="7363"/>
                  <a:pt x="4103" y="7563"/>
                </a:cubicBezTo>
                <a:cubicBezTo>
                  <a:pt x="3671" y="7766"/>
                  <a:pt x="3312" y="8106"/>
                  <a:pt x="3018" y="8581"/>
                </a:cubicBezTo>
                <a:cubicBezTo>
                  <a:pt x="2817" y="8913"/>
                  <a:pt x="2680" y="9267"/>
                  <a:pt x="2615" y="9644"/>
                </a:cubicBezTo>
                <a:cubicBezTo>
                  <a:pt x="2547" y="10021"/>
                  <a:pt x="2542" y="10392"/>
                  <a:pt x="2596" y="10760"/>
                </a:cubicBezTo>
                <a:cubicBezTo>
                  <a:pt x="2655" y="11129"/>
                  <a:pt x="2765" y="11478"/>
                  <a:pt x="2936" y="11812"/>
                </a:cubicBezTo>
                <a:cubicBezTo>
                  <a:pt x="3103" y="12141"/>
                  <a:pt x="3321" y="12428"/>
                  <a:pt x="3591" y="12659"/>
                </a:cubicBezTo>
                <a:cubicBezTo>
                  <a:pt x="3868" y="12901"/>
                  <a:pt x="4164" y="13064"/>
                  <a:pt x="4481" y="13145"/>
                </a:cubicBezTo>
                <a:cubicBezTo>
                  <a:pt x="4793" y="13224"/>
                  <a:pt x="5105" y="13235"/>
                  <a:pt x="5410" y="13170"/>
                </a:cubicBezTo>
                <a:cubicBezTo>
                  <a:pt x="5718" y="13109"/>
                  <a:pt x="6011" y="12977"/>
                  <a:pt x="6286" y="12774"/>
                </a:cubicBezTo>
                <a:cubicBezTo>
                  <a:pt x="6567" y="12571"/>
                  <a:pt x="6804" y="12307"/>
                  <a:pt x="7006" y="11973"/>
                </a:cubicBezTo>
                <a:cubicBezTo>
                  <a:pt x="7299" y="11497"/>
                  <a:pt x="7452" y="10983"/>
                  <a:pt x="7468" y="10432"/>
                </a:cubicBezTo>
                <a:cubicBezTo>
                  <a:pt x="7482" y="9880"/>
                  <a:pt x="7382" y="9366"/>
                  <a:pt x="7163" y="8891"/>
                </a:cubicBezTo>
                <a:cubicBezTo>
                  <a:pt x="7607" y="8978"/>
                  <a:pt x="8041" y="8930"/>
                  <a:pt x="8473" y="8736"/>
                </a:cubicBezTo>
                <a:cubicBezTo>
                  <a:pt x="8907" y="8541"/>
                  <a:pt x="9266" y="8210"/>
                  <a:pt x="9557" y="7731"/>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171450">
              <a:defRPr/>
            </a:pPr>
            <a:endParaRPr lang="es-ES" sz="1100">
              <a:solidFill>
                <a:srgbClr val="FFFFFF"/>
              </a:solidFill>
              <a:effectLst>
                <a:outerShdw blurRad="38100" dist="38100" dir="2700000" algn="tl">
                  <a:srgbClr val="DDDDDD"/>
                </a:outerShdw>
              </a:effectLst>
              <a:latin typeface="微软雅黑" pitchFamily="34" charset="-122"/>
              <a:ea typeface="微软雅黑" pitchFamily="34" charset="-122"/>
              <a:cs typeface="Gill Sans" charset="0"/>
            </a:endParaRPr>
          </a:p>
        </p:txBody>
      </p:sp>
      <p:sp>
        <p:nvSpPr>
          <p:cNvPr id="66577" name="AutoShape 17"/>
          <p:cNvSpPr>
            <a:spLocks/>
          </p:cNvSpPr>
          <p:nvPr/>
        </p:nvSpPr>
        <p:spPr bwMode="auto">
          <a:xfrm>
            <a:off x="2394347" y="1397020"/>
            <a:ext cx="690563" cy="690563"/>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171450">
              <a:defRPr/>
            </a:pPr>
            <a:endParaRPr lang="es-ES" sz="1100">
              <a:solidFill>
                <a:srgbClr val="FFFFFF"/>
              </a:solidFill>
              <a:effectLst>
                <a:outerShdw blurRad="38100" dist="38100" dir="2700000" algn="tl">
                  <a:srgbClr val="DDDDDD"/>
                </a:outerShdw>
              </a:effectLst>
              <a:latin typeface="微软雅黑" pitchFamily="34" charset="-122"/>
              <a:ea typeface="微软雅黑" pitchFamily="34" charset="-122"/>
              <a:cs typeface="Gill Sans" charset="0"/>
            </a:endParaRPr>
          </a:p>
        </p:txBody>
      </p:sp>
      <p:sp>
        <p:nvSpPr>
          <p:cNvPr id="66578" name="AutoShape 18"/>
          <p:cNvSpPr>
            <a:spLocks/>
          </p:cNvSpPr>
          <p:nvPr/>
        </p:nvSpPr>
        <p:spPr bwMode="auto">
          <a:xfrm>
            <a:off x="3157538" y="3723501"/>
            <a:ext cx="325636" cy="271463"/>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8"/>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242888">
              <a:defRPr/>
            </a:pPr>
            <a:endParaRPr lang="es-ES" sz="1600">
              <a:solidFill>
                <a:srgbClr val="FFFFFF"/>
              </a:solidFill>
              <a:effectLst>
                <a:outerShdw blurRad="38100" dist="38100" dir="2700000" algn="tl">
                  <a:srgbClr val="DDDDDD"/>
                </a:outerShdw>
              </a:effectLst>
              <a:latin typeface="微软雅黑" pitchFamily="34" charset="-122"/>
              <a:ea typeface="微软雅黑" pitchFamily="34" charset="-122"/>
              <a:cs typeface="Gill Sans" charset="0"/>
            </a:endParaRPr>
          </a:p>
        </p:txBody>
      </p:sp>
      <p:sp>
        <p:nvSpPr>
          <p:cNvPr id="66579" name="AutoShape 19"/>
          <p:cNvSpPr>
            <a:spLocks/>
          </p:cNvSpPr>
          <p:nvPr/>
        </p:nvSpPr>
        <p:spPr bwMode="auto">
          <a:xfrm>
            <a:off x="4315420" y="3717548"/>
            <a:ext cx="271463" cy="2714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defTabSz="242888">
              <a:defRPr/>
            </a:pPr>
            <a:endParaRPr lang="es-ES" sz="1600">
              <a:solidFill>
                <a:srgbClr val="FFFFFF"/>
              </a:solidFill>
              <a:effectLst>
                <a:outerShdw blurRad="38100" dist="38100" dir="2700000" algn="tl">
                  <a:srgbClr val="DDDDDD"/>
                </a:outerShdw>
              </a:effectLst>
              <a:latin typeface="微软雅黑" pitchFamily="34" charset="-122"/>
              <a:ea typeface="微软雅黑" pitchFamily="34" charset="-122"/>
              <a:cs typeface="Gill Sans" charset="0"/>
            </a:endParaRPr>
          </a:p>
        </p:txBody>
      </p:sp>
      <p:sp>
        <p:nvSpPr>
          <p:cNvPr id="66580" name="AutoShape 20"/>
          <p:cNvSpPr>
            <a:spLocks/>
          </p:cNvSpPr>
          <p:nvPr/>
        </p:nvSpPr>
        <p:spPr bwMode="auto">
          <a:xfrm>
            <a:off x="578048" y="4056281"/>
            <a:ext cx="6238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smtClean="0">
                <a:solidFill>
                  <a:srgbClr val="FFFFFF"/>
                </a:solidFill>
                <a:latin typeface="微软雅黑" pitchFamily="34" charset="-122"/>
                <a:ea typeface="微软雅黑" pitchFamily="34" charset="-122"/>
                <a:cs typeface="Lato" charset="0"/>
                <a:sym typeface="Lato" charset="0"/>
              </a:rPr>
              <a:t>你</a:t>
            </a:r>
            <a:r>
              <a:rPr lang="zh-CN" altLang="en-US" sz="900" b="1" dirty="0">
                <a:solidFill>
                  <a:srgbClr val="FFFFFF"/>
                </a:solidFill>
                <a:latin typeface="微软雅黑" pitchFamily="34" charset="-122"/>
                <a:ea typeface="微软雅黑" pitchFamily="34" charset="-122"/>
                <a:cs typeface="Lato" charset="0"/>
                <a:sym typeface="Lato" charset="0"/>
              </a:rPr>
              <a:t>的标题</a:t>
            </a:r>
            <a:endParaRPr lang="es-ES" dirty="0">
              <a:latin typeface="微软雅黑" pitchFamily="34" charset="-122"/>
              <a:ea typeface="微软雅黑" pitchFamily="34" charset="-122"/>
              <a:cs typeface="Gill Sans" charset="0"/>
            </a:endParaRPr>
          </a:p>
        </p:txBody>
      </p:sp>
      <p:sp>
        <p:nvSpPr>
          <p:cNvPr id="66581" name="AutoShape 21"/>
          <p:cNvSpPr>
            <a:spLocks/>
          </p:cNvSpPr>
          <p:nvPr/>
        </p:nvSpPr>
        <p:spPr bwMode="auto">
          <a:xfrm>
            <a:off x="1763911" y="4056281"/>
            <a:ext cx="6238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rgbClr val="FFFFFF"/>
                </a:solidFill>
                <a:latin typeface="微软雅黑" pitchFamily="34" charset="-122"/>
                <a:ea typeface="微软雅黑" pitchFamily="34" charset="-122"/>
                <a:cs typeface="Lato" charset="0"/>
                <a:sym typeface="Lato" charset="0"/>
              </a:rPr>
              <a:t>你的标题</a:t>
            </a:r>
            <a:endParaRPr lang="es-ES" altLang="zh-CN" sz="900" dirty="0">
              <a:latin typeface="微软雅黑" pitchFamily="34" charset="-122"/>
              <a:ea typeface="微软雅黑" pitchFamily="34" charset="-122"/>
              <a:cs typeface="Gill Sans" charset="0"/>
            </a:endParaRPr>
          </a:p>
        </p:txBody>
      </p:sp>
      <p:sp>
        <p:nvSpPr>
          <p:cNvPr id="66582" name="AutoShape 22"/>
          <p:cNvSpPr>
            <a:spLocks/>
          </p:cNvSpPr>
          <p:nvPr/>
        </p:nvSpPr>
        <p:spPr bwMode="auto">
          <a:xfrm>
            <a:off x="2964061" y="4061044"/>
            <a:ext cx="6238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rgbClr val="FFFFFF"/>
                </a:solidFill>
                <a:latin typeface="微软雅黑" pitchFamily="34" charset="-122"/>
                <a:ea typeface="微软雅黑" pitchFamily="34" charset="-122"/>
                <a:cs typeface="Lato" charset="0"/>
                <a:sym typeface="Lato" charset="0"/>
              </a:rPr>
              <a:t>你的标题</a:t>
            </a:r>
            <a:endParaRPr lang="es-ES" altLang="zh-CN" sz="900" dirty="0">
              <a:latin typeface="微软雅黑" pitchFamily="34" charset="-122"/>
              <a:ea typeface="微软雅黑" pitchFamily="34" charset="-122"/>
              <a:cs typeface="Gill Sans" charset="0"/>
            </a:endParaRPr>
          </a:p>
        </p:txBody>
      </p:sp>
      <p:sp>
        <p:nvSpPr>
          <p:cNvPr id="66583" name="AutoShape 23"/>
          <p:cNvSpPr>
            <a:spLocks/>
          </p:cNvSpPr>
          <p:nvPr/>
        </p:nvSpPr>
        <p:spPr bwMode="auto">
          <a:xfrm>
            <a:off x="4126111" y="4061044"/>
            <a:ext cx="6238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rgbClr val="FFFFFF"/>
                </a:solidFill>
                <a:latin typeface="微软雅黑" pitchFamily="34" charset="-122"/>
                <a:ea typeface="微软雅黑" pitchFamily="34" charset="-122"/>
                <a:cs typeface="Lato" charset="0"/>
                <a:sym typeface="Lato" charset="0"/>
              </a:rPr>
              <a:t>你的标题</a:t>
            </a:r>
            <a:endParaRPr lang="es-ES" altLang="zh-CN" sz="900" dirty="0">
              <a:latin typeface="微软雅黑" pitchFamily="34" charset="-122"/>
              <a:ea typeface="微软雅黑" pitchFamily="34" charset="-122"/>
              <a:cs typeface="Gill Sans" charset="0"/>
            </a:endParaRPr>
          </a:p>
        </p:txBody>
      </p:sp>
      <p:sp>
        <p:nvSpPr>
          <p:cNvPr id="66584" name="AutoShape 24"/>
          <p:cNvSpPr>
            <a:spLocks/>
          </p:cNvSpPr>
          <p:nvPr/>
        </p:nvSpPr>
        <p:spPr bwMode="auto">
          <a:xfrm>
            <a:off x="3135511" y="3137119"/>
            <a:ext cx="12620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es-ES" sz="900" b="1">
                <a:solidFill>
                  <a:srgbClr val="FFFFFF"/>
                </a:solidFill>
                <a:latin typeface="微软雅黑" pitchFamily="34" charset="-122"/>
                <a:ea typeface="微软雅黑" pitchFamily="34" charset="-122"/>
                <a:cs typeface="Lato" charset="0"/>
                <a:sym typeface="Lato" charset="0"/>
              </a:rPr>
              <a:t>Professional Style</a:t>
            </a:r>
            <a:endParaRPr lang="es-ES">
              <a:latin typeface="微软雅黑" pitchFamily="34" charset="-122"/>
              <a:ea typeface="微软雅黑" pitchFamily="34" charset="-122"/>
              <a:cs typeface="Gill Sans" charset="0"/>
            </a:endParaRPr>
          </a:p>
        </p:txBody>
      </p:sp>
      <p:sp>
        <p:nvSpPr>
          <p:cNvPr id="66585" name="AutoShape 25"/>
          <p:cNvSpPr>
            <a:spLocks/>
          </p:cNvSpPr>
          <p:nvPr/>
        </p:nvSpPr>
        <p:spPr bwMode="auto">
          <a:xfrm>
            <a:off x="911423" y="3137119"/>
            <a:ext cx="12620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rgbClr val="FFFFFF"/>
                </a:solidFill>
                <a:latin typeface="微软雅黑" pitchFamily="34" charset="-122"/>
                <a:ea typeface="微软雅黑" pitchFamily="34" charset="-122"/>
                <a:cs typeface="Lato" charset="0"/>
                <a:sym typeface="Lato" charset="0"/>
              </a:rPr>
              <a:t>在此输入你的标题</a:t>
            </a:r>
            <a:endParaRPr lang="es-ES" dirty="0">
              <a:latin typeface="微软雅黑" pitchFamily="34" charset="-122"/>
              <a:ea typeface="微软雅黑" pitchFamily="34" charset="-122"/>
              <a:cs typeface="Gill Sans" charset="0"/>
            </a:endParaRPr>
          </a:p>
        </p:txBody>
      </p:sp>
      <p:sp>
        <p:nvSpPr>
          <p:cNvPr id="66586" name="AutoShape 26"/>
          <p:cNvSpPr>
            <a:spLocks/>
          </p:cNvSpPr>
          <p:nvPr/>
        </p:nvSpPr>
        <p:spPr bwMode="auto">
          <a:xfrm>
            <a:off x="2054423" y="2270344"/>
            <a:ext cx="12620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rgbClr val="FFFFFF"/>
                </a:solidFill>
                <a:latin typeface="微软雅黑" pitchFamily="34" charset="-122"/>
                <a:ea typeface="微软雅黑" pitchFamily="34" charset="-122"/>
                <a:cs typeface="Lato" charset="0"/>
                <a:sym typeface="Lato" charset="0"/>
              </a:rPr>
              <a:t>在此输入你的标题</a:t>
            </a:r>
            <a:endParaRPr lang="es-ES" dirty="0">
              <a:latin typeface="微软雅黑" pitchFamily="34" charset="-122"/>
              <a:ea typeface="微软雅黑" pitchFamily="34" charset="-122"/>
              <a:cs typeface="Gill Sans" charset="0"/>
            </a:endParaRPr>
          </a:p>
        </p:txBody>
      </p:sp>
      <p:sp>
        <p:nvSpPr>
          <p:cNvPr id="3" name="Slide Number Placeholder 2"/>
          <p:cNvSpPr>
            <a:spLocks noGrp="1"/>
          </p:cNvSpPr>
          <p:nvPr>
            <p:ph type="sldNum" sz="quarter" idx="10"/>
          </p:nvPr>
        </p:nvSpPr>
        <p:spPr/>
        <p:txBody>
          <a:bodyPr/>
          <a:lstStyle/>
          <a:p>
            <a:pPr>
              <a:defRPr/>
            </a:pPr>
            <a:fld id="{309039EB-73C3-944E-9F63-0939EAC46E93}" type="slidenum">
              <a:rPr lang="es-ES" smtClean="0"/>
              <a:pPr>
                <a:defRPr/>
              </a:pPr>
              <a:t>4</a:t>
            </a:fld>
            <a:endParaRPr lang="es-ES" sz="900"/>
          </a:p>
        </p:txBody>
      </p:sp>
      <p:sp>
        <p:nvSpPr>
          <p:cNvPr id="29" name="AutoShape 39"/>
          <p:cNvSpPr>
            <a:spLocks/>
          </p:cNvSpPr>
          <p:nvPr/>
        </p:nvSpPr>
        <p:spPr bwMode="auto">
          <a:xfrm>
            <a:off x="5220072" y="1932503"/>
            <a:ext cx="3134369" cy="22618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lnSpc>
                <a:spcPct val="120000"/>
              </a:lnSpc>
              <a:spcBef>
                <a:spcPts val="638"/>
              </a:spcBef>
              <a:defRPr/>
            </a:pPr>
            <a:r>
              <a:rPr lang="zh-CN" altLang="en-US" sz="7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这里输入简单的文字概述里输入简单文字概述输入简单的文字概述这里输入简单的文字概述里输入简单文字概述输入简单的文字概述这里输入简单的文字概述里输入简单文字概述输入简单的文字</a:t>
            </a:r>
            <a:r>
              <a:rPr lang="zh-CN" altLang="en-US" sz="700" dirty="0" smtClean="0">
                <a:solidFill>
                  <a:schemeClr val="tx1">
                    <a:lumMod val="75000"/>
                  </a:schemeClr>
                </a:solidFill>
                <a:latin typeface="微软雅黑" pitchFamily="34" charset="-122"/>
                <a:ea typeface="微软雅黑" pitchFamily="34" charset="-122"/>
                <a:cs typeface="Lato" charset="0"/>
                <a:sym typeface="Lato" charset="0"/>
              </a:rPr>
              <a:t>概述</a:t>
            </a:r>
            <a:r>
              <a:rPr lang="zh-CN" altLang="en-US" sz="7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这里输入简单的文字概述里输入简单文字概述输入简单的文字概述这里输入简单的文字概述里输入简单文字概述输入简单的文字概述这里输入简单的文字概述里输入简单文字概述输入简单的文字</a:t>
            </a:r>
            <a:r>
              <a:rPr lang="zh-CN" altLang="en-US" sz="700" dirty="0" smtClean="0">
                <a:solidFill>
                  <a:schemeClr val="tx1">
                    <a:lumMod val="75000"/>
                  </a:schemeClr>
                </a:solidFill>
                <a:latin typeface="微软雅黑" pitchFamily="34" charset="-122"/>
                <a:ea typeface="微软雅黑" pitchFamily="34" charset="-122"/>
                <a:cs typeface="Lato" charset="0"/>
                <a:sym typeface="Lato" charset="0"/>
              </a:rPr>
              <a:t>概述这里</a:t>
            </a:r>
            <a:r>
              <a:rPr lang="zh-CN" altLang="en-US" sz="700" dirty="0">
                <a:solidFill>
                  <a:schemeClr val="tx1">
                    <a:lumMod val="75000"/>
                  </a:schemeClr>
                </a:solidFill>
                <a:latin typeface="微软雅黑" pitchFamily="34" charset="-122"/>
                <a:ea typeface="微软雅黑" pitchFamily="34" charset="-122"/>
                <a:cs typeface="Lato" charset="0"/>
                <a:sym typeface="Lato" charset="0"/>
              </a:rPr>
              <a:t>输入简单的文字概述里输入简单文字概述输入简单的文字概述这里输入简单的文字概述里输入简单文字概述输入简单的文字</a:t>
            </a:r>
            <a:r>
              <a:rPr lang="zh-CN" altLang="en-US" sz="700" dirty="0" smtClean="0">
                <a:solidFill>
                  <a:schemeClr val="tx1">
                    <a:lumMod val="75000"/>
                  </a:schemeClr>
                </a:solidFill>
                <a:latin typeface="微软雅黑" pitchFamily="34" charset="-122"/>
                <a:ea typeface="微软雅黑" pitchFamily="34" charset="-122"/>
                <a:cs typeface="Lato" charset="0"/>
                <a:sym typeface="Lato" charset="0"/>
              </a:rPr>
              <a:t>概述</a:t>
            </a:r>
            <a:endParaRPr lang="en-US" altLang="zh-CN" sz="700" dirty="0" smtClean="0">
              <a:solidFill>
                <a:schemeClr val="tx1">
                  <a:lumMod val="75000"/>
                </a:schemeClr>
              </a:solidFill>
              <a:latin typeface="微软雅黑" pitchFamily="34" charset="-122"/>
              <a:ea typeface="微软雅黑" pitchFamily="34" charset="-122"/>
              <a:cs typeface="Lato" charset="0"/>
              <a:sym typeface="Lato" charset="0"/>
            </a:endParaRPr>
          </a:p>
          <a:p>
            <a:pPr algn="l" defTabSz="242888">
              <a:lnSpc>
                <a:spcPct val="120000"/>
              </a:lnSpc>
              <a:spcBef>
                <a:spcPts val="638"/>
              </a:spcBef>
              <a:defRPr/>
            </a:pPr>
            <a:endParaRPr lang="en-US" altLang="zh-CN" sz="700" dirty="0">
              <a:solidFill>
                <a:schemeClr val="tx1">
                  <a:lumMod val="75000"/>
                </a:schemeClr>
              </a:solidFill>
              <a:latin typeface="微软雅黑" pitchFamily="34" charset="-122"/>
              <a:ea typeface="微软雅黑" pitchFamily="34" charset="-122"/>
              <a:cs typeface="Lato" charset="0"/>
              <a:sym typeface="Lato" charset="0"/>
            </a:endParaRPr>
          </a:p>
          <a:p>
            <a:pPr algn="l" defTabSz="242888">
              <a:lnSpc>
                <a:spcPct val="120000"/>
              </a:lnSpc>
              <a:spcBef>
                <a:spcPts val="638"/>
              </a:spcBef>
              <a:defRPr/>
            </a:pPr>
            <a:r>
              <a:rPr lang="zh-CN" altLang="en-US" sz="7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文字概述这里输入简单的文字概述里输入简单文字概述输入简单的文字概述这里输入简单的文字概述里输入简单文字概述输入简单的文字概述这里输入简单的文字概述里输入简单文字概述输入简单的文字概述这里输入简单的文字概述里输入简单文字概述输入简单的文字概述这里输入简单的文字概述里输入简单文字概述输入简单的文字概述这里输入简单的文字概述里输入简单文字概述输入简单的文字</a:t>
            </a:r>
            <a:r>
              <a:rPr lang="zh-CN" altLang="en-US" sz="700" dirty="0" smtClean="0">
                <a:solidFill>
                  <a:schemeClr val="tx1">
                    <a:lumMod val="75000"/>
                  </a:schemeClr>
                </a:solidFill>
                <a:latin typeface="微软雅黑" pitchFamily="34" charset="-122"/>
                <a:ea typeface="微软雅黑" pitchFamily="34" charset="-122"/>
                <a:cs typeface="Lato" charset="0"/>
                <a:sym typeface="Lato" charset="0"/>
              </a:rPr>
              <a:t>概述</a:t>
            </a:r>
            <a:endParaRPr lang="zh-CN" altLang="en-US" sz="700" dirty="0">
              <a:solidFill>
                <a:schemeClr val="tx1">
                  <a:lumMod val="75000"/>
                </a:schemeClr>
              </a:solidFill>
              <a:latin typeface="微软雅黑" pitchFamily="34" charset="-122"/>
              <a:ea typeface="微软雅黑" pitchFamily="34" charset="-122"/>
              <a:cs typeface="Lato" charset="0"/>
              <a:sym typeface="Lato" charset="0"/>
            </a:endParaRPr>
          </a:p>
        </p:txBody>
      </p:sp>
      <p:sp>
        <p:nvSpPr>
          <p:cNvPr id="30" name="AutoShape 39"/>
          <p:cNvSpPr>
            <a:spLocks/>
          </p:cNvSpPr>
          <p:nvPr/>
        </p:nvSpPr>
        <p:spPr bwMode="auto">
          <a:xfrm>
            <a:off x="5220071" y="1419511"/>
            <a:ext cx="3134369" cy="3295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lnSpc>
                <a:spcPct val="120000"/>
              </a:lnSpc>
              <a:spcBef>
                <a:spcPts val="638"/>
              </a:spcBef>
              <a:defRPr/>
            </a:pPr>
            <a:r>
              <a:rPr lang="zh-CN" altLang="en-US" sz="900" b="1"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a:t>
            </a:r>
          </a:p>
        </p:txBody>
      </p:sp>
      <p:sp>
        <p:nvSpPr>
          <p:cNvPr id="28" name="Rounded Rectangle 33"/>
          <p:cNvSpPr/>
          <p:nvPr/>
        </p:nvSpPr>
        <p:spPr>
          <a:xfrm>
            <a:off x="3995936"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1"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2"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3"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34" name="直接连接符 33"/>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35"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36"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37" name="矩形 36"/>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365915400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6567"/>
                                        </p:tgtEl>
                                        <p:attrNameLst>
                                          <p:attrName>style.visibility</p:attrName>
                                        </p:attrNameLst>
                                      </p:cBhvr>
                                      <p:to>
                                        <p:strVal val="visible"/>
                                      </p:to>
                                    </p:set>
                                    <p:animEffect transition="in" filter="fade">
                                      <p:cBhvr>
                                        <p:cTn id="7" dur="500"/>
                                        <p:tgtEl>
                                          <p:spTgt spid="66567"/>
                                        </p:tgtEl>
                                      </p:cBhvr>
                                    </p:animEffect>
                                    <p:anim calcmode="lin" valueType="num">
                                      <p:cBhvr>
                                        <p:cTn id="8" dur="500" fill="hold"/>
                                        <p:tgtEl>
                                          <p:spTgt spid="66567"/>
                                        </p:tgtEl>
                                        <p:attrNameLst>
                                          <p:attrName>ppt_x</p:attrName>
                                        </p:attrNameLst>
                                      </p:cBhvr>
                                      <p:tavLst>
                                        <p:tav tm="0">
                                          <p:val>
                                            <p:strVal val="#ppt_x"/>
                                          </p:val>
                                        </p:tav>
                                        <p:tav tm="100000">
                                          <p:val>
                                            <p:strVal val="#ppt_x"/>
                                          </p:val>
                                        </p:tav>
                                      </p:tavLst>
                                    </p:anim>
                                    <p:anim calcmode="lin" valueType="num">
                                      <p:cBhvr>
                                        <p:cTn id="9" dur="500" fill="hold"/>
                                        <p:tgtEl>
                                          <p:spTgt spid="6656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6577"/>
                                        </p:tgtEl>
                                        <p:attrNameLst>
                                          <p:attrName>style.visibility</p:attrName>
                                        </p:attrNameLst>
                                      </p:cBhvr>
                                      <p:to>
                                        <p:strVal val="visible"/>
                                      </p:to>
                                    </p:set>
                                    <p:anim calcmode="lin" valueType="num">
                                      <p:cBhvr>
                                        <p:cTn id="13" dur="250" fill="hold"/>
                                        <p:tgtEl>
                                          <p:spTgt spid="66577"/>
                                        </p:tgtEl>
                                        <p:attrNameLst>
                                          <p:attrName>ppt_w</p:attrName>
                                        </p:attrNameLst>
                                      </p:cBhvr>
                                      <p:tavLst>
                                        <p:tav tm="0">
                                          <p:val>
                                            <p:fltVal val="0"/>
                                          </p:val>
                                        </p:tav>
                                        <p:tav tm="100000">
                                          <p:val>
                                            <p:strVal val="#ppt_w"/>
                                          </p:val>
                                        </p:tav>
                                      </p:tavLst>
                                    </p:anim>
                                    <p:anim calcmode="lin" valueType="num">
                                      <p:cBhvr>
                                        <p:cTn id="14" dur="250" fill="hold"/>
                                        <p:tgtEl>
                                          <p:spTgt spid="66577"/>
                                        </p:tgtEl>
                                        <p:attrNameLst>
                                          <p:attrName>ppt_h</p:attrName>
                                        </p:attrNameLst>
                                      </p:cBhvr>
                                      <p:tavLst>
                                        <p:tav tm="0">
                                          <p:val>
                                            <p:fltVal val="0"/>
                                          </p:val>
                                        </p:tav>
                                        <p:tav tm="100000">
                                          <p:val>
                                            <p:strVal val="#ppt_h"/>
                                          </p:val>
                                        </p:tav>
                                      </p:tavLst>
                                    </p:anim>
                                    <p:animEffect transition="in" filter="fade">
                                      <p:cBhvr>
                                        <p:cTn id="15" dur="250"/>
                                        <p:tgtEl>
                                          <p:spTgt spid="66577"/>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66586"/>
                                        </p:tgtEl>
                                        <p:attrNameLst>
                                          <p:attrName>style.visibility</p:attrName>
                                        </p:attrNameLst>
                                      </p:cBhvr>
                                      <p:to>
                                        <p:strVal val="visible"/>
                                      </p:to>
                                    </p:set>
                                    <p:animEffect transition="in" filter="fade">
                                      <p:cBhvr>
                                        <p:cTn id="19" dur="500"/>
                                        <p:tgtEl>
                                          <p:spTgt spid="66586"/>
                                        </p:tgtEl>
                                      </p:cBhvr>
                                    </p:animEffect>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66566"/>
                                        </p:tgtEl>
                                        <p:attrNameLst>
                                          <p:attrName>style.visibility</p:attrName>
                                        </p:attrNameLst>
                                      </p:cBhvr>
                                      <p:to>
                                        <p:strVal val="visible"/>
                                      </p:to>
                                    </p:set>
                                    <p:animEffect transition="in" filter="fade">
                                      <p:cBhvr>
                                        <p:cTn id="23" dur="500"/>
                                        <p:tgtEl>
                                          <p:spTgt spid="66566"/>
                                        </p:tgtEl>
                                      </p:cBhvr>
                                    </p:animEffect>
                                    <p:anim calcmode="lin" valueType="num">
                                      <p:cBhvr>
                                        <p:cTn id="24" dur="500" fill="hold"/>
                                        <p:tgtEl>
                                          <p:spTgt spid="66566"/>
                                        </p:tgtEl>
                                        <p:attrNameLst>
                                          <p:attrName>ppt_x</p:attrName>
                                        </p:attrNameLst>
                                      </p:cBhvr>
                                      <p:tavLst>
                                        <p:tav tm="0">
                                          <p:val>
                                            <p:strVal val="#ppt_x"/>
                                          </p:val>
                                        </p:tav>
                                        <p:tav tm="100000">
                                          <p:val>
                                            <p:strVal val="#ppt_x"/>
                                          </p:val>
                                        </p:tav>
                                      </p:tavLst>
                                    </p:anim>
                                    <p:anim calcmode="lin" valueType="num">
                                      <p:cBhvr>
                                        <p:cTn id="25" dur="500" fill="hold"/>
                                        <p:tgtEl>
                                          <p:spTgt spid="66566"/>
                                        </p:tgtEl>
                                        <p:attrNameLst>
                                          <p:attrName>ppt_y</p:attrName>
                                        </p:attrNameLst>
                                      </p:cBhvr>
                                      <p:tavLst>
                                        <p:tav tm="0">
                                          <p:val>
                                            <p:strVal val="#ppt_y+.1"/>
                                          </p:val>
                                        </p:tav>
                                        <p:tav tm="100000">
                                          <p:val>
                                            <p:strVal val="#ppt_y"/>
                                          </p:val>
                                        </p:tav>
                                      </p:tavLst>
                                    </p:anim>
                                  </p:childTnLst>
                                </p:cTn>
                              </p:par>
                            </p:childTnLst>
                          </p:cTn>
                        </p:par>
                        <p:par>
                          <p:cTn id="26" fill="hold">
                            <p:stCondLst>
                              <p:cond delay="1750"/>
                            </p:stCondLst>
                            <p:childTnLst>
                              <p:par>
                                <p:cTn id="27" presetID="53" presetClass="entr" presetSubtype="16" fill="hold" grpId="0" nodeType="afterEffect">
                                  <p:stCondLst>
                                    <p:cond delay="0"/>
                                  </p:stCondLst>
                                  <p:childTnLst>
                                    <p:set>
                                      <p:cBhvr>
                                        <p:cTn id="28" dur="1" fill="hold">
                                          <p:stCondLst>
                                            <p:cond delay="0"/>
                                          </p:stCondLst>
                                        </p:cTn>
                                        <p:tgtEl>
                                          <p:spTgt spid="66573"/>
                                        </p:tgtEl>
                                        <p:attrNameLst>
                                          <p:attrName>style.visibility</p:attrName>
                                        </p:attrNameLst>
                                      </p:cBhvr>
                                      <p:to>
                                        <p:strVal val="visible"/>
                                      </p:to>
                                    </p:set>
                                    <p:anim calcmode="lin" valueType="num">
                                      <p:cBhvr>
                                        <p:cTn id="29" dur="250" fill="hold"/>
                                        <p:tgtEl>
                                          <p:spTgt spid="66573"/>
                                        </p:tgtEl>
                                        <p:attrNameLst>
                                          <p:attrName>ppt_w</p:attrName>
                                        </p:attrNameLst>
                                      </p:cBhvr>
                                      <p:tavLst>
                                        <p:tav tm="0">
                                          <p:val>
                                            <p:fltVal val="0"/>
                                          </p:val>
                                        </p:tav>
                                        <p:tav tm="100000">
                                          <p:val>
                                            <p:strVal val="#ppt_w"/>
                                          </p:val>
                                        </p:tav>
                                      </p:tavLst>
                                    </p:anim>
                                    <p:anim calcmode="lin" valueType="num">
                                      <p:cBhvr>
                                        <p:cTn id="30" dur="250" fill="hold"/>
                                        <p:tgtEl>
                                          <p:spTgt spid="66573"/>
                                        </p:tgtEl>
                                        <p:attrNameLst>
                                          <p:attrName>ppt_h</p:attrName>
                                        </p:attrNameLst>
                                      </p:cBhvr>
                                      <p:tavLst>
                                        <p:tav tm="0">
                                          <p:val>
                                            <p:fltVal val="0"/>
                                          </p:val>
                                        </p:tav>
                                        <p:tav tm="100000">
                                          <p:val>
                                            <p:strVal val="#ppt_h"/>
                                          </p:val>
                                        </p:tav>
                                      </p:tavLst>
                                    </p:anim>
                                    <p:animEffect transition="in" filter="fade">
                                      <p:cBhvr>
                                        <p:cTn id="31" dur="250"/>
                                        <p:tgtEl>
                                          <p:spTgt spid="66573"/>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66585"/>
                                        </p:tgtEl>
                                        <p:attrNameLst>
                                          <p:attrName>style.visibility</p:attrName>
                                        </p:attrNameLst>
                                      </p:cBhvr>
                                      <p:to>
                                        <p:strVal val="visible"/>
                                      </p:to>
                                    </p:set>
                                    <p:animEffect transition="in" filter="fade">
                                      <p:cBhvr>
                                        <p:cTn id="35" dur="500"/>
                                        <p:tgtEl>
                                          <p:spTgt spid="66585"/>
                                        </p:tgtEl>
                                      </p:cBhvr>
                                    </p:animEffect>
                                  </p:childTnLst>
                                </p:cTn>
                              </p:par>
                            </p:childTnLst>
                          </p:cTn>
                        </p:par>
                        <p:par>
                          <p:cTn id="36" fill="hold">
                            <p:stCondLst>
                              <p:cond delay="2500"/>
                            </p:stCondLst>
                            <p:childTnLst>
                              <p:par>
                                <p:cTn id="37" presetID="42" presetClass="entr" presetSubtype="0" fill="hold" grpId="0" nodeType="afterEffect">
                                  <p:stCondLst>
                                    <p:cond delay="0"/>
                                  </p:stCondLst>
                                  <p:childTnLst>
                                    <p:set>
                                      <p:cBhvr>
                                        <p:cTn id="38" dur="1" fill="hold">
                                          <p:stCondLst>
                                            <p:cond delay="0"/>
                                          </p:stCondLst>
                                        </p:cTn>
                                        <p:tgtEl>
                                          <p:spTgt spid="66568"/>
                                        </p:tgtEl>
                                        <p:attrNameLst>
                                          <p:attrName>style.visibility</p:attrName>
                                        </p:attrNameLst>
                                      </p:cBhvr>
                                      <p:to>
                                        <p:strVal val="visible"/>
                                      </p:to>
                                    </p:set>
                                    <p:animEffect transition="in" filter="fade">
                                      <p:cBhvr>
                                        <p:cTn id="39" dur="500"/>
                                        <p:tgtEl>
                                          <p:spTgt spid="66568"/>
                                        </p:tgtEl>
                                      </p:cBhvr>
                                    </p:animEffect>
                                    <p:anim calcmode="lin" valueType="num">
                                      <p:cBhvr>
                                        <p:cTn id="40" dur="500" fill="hold"/>
                                        <p:tgtEl>
                                          <p:spTgt spid="66568"/>
                                        </p:tgtEl>
                                        <p:attrNameLst>
                                          <p:attrName>ppt_x</p:attrName>
                                        </p:attrNameLst>
                                      </p:cBhvr>
                                      <p:tavLst>
                                        <p:tav tm="0">
                                          <p:val>
                                            <p:strVal val="#ppt_x"/>
                                          </p:val>
                                        </p:tav>
                                        <p:tav tm="100000">
                                          <p:val>
                                            <p:strVal val="#ppt_x"/>
                                          </p:val>
                                        </p:tav>
                                      </p:tavLst>
                                    </p:anim>
                                    <p:anim calcmode="lin" valueType="num">
                                      <p:cBhvr>
                                        <p:cTn id="41" dur="500" fill="hold"/>
                                        <p:tgtEl>
                                          <p:spTgt spid="66568"/>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66574"/>
                                        </p:tgtEl>
                                        <p:attrNameLst>
                                          <p:attrName>style.visibility</p:attrName>
                                        </p:attrNameLst>
                                      </p:cBhvr>
                                      <p:to>
                                        <p:strVal val="visible"/>
                                      </p:to>
                                    </p:set>
                                    <p:anim calcmode="lin" valueType="num">
                                      <p:cBhvr>
                                        <p:cTn id="45" dur="250" fill="hold"/>
                                        <p:tgtEl>
                                          <p:spTgt spid="66574"/>
                                        </p:tgtEl>
                                        <p:attrNameLst>
                                          <p:attrName>ppt_w</p:attrName>
                                        </p:attrNameLst>
                                      </p:cBhvr>
                                      <p:tavLst>
                                        <p:tav tm="0">
                                          <p:val>
                                            <p:fltVal val="0"/>
                                          </p:val>
                                        </p:tav>
                                        <p:tav tm="100000">
                                          <p:val>
                                            <p:strVal val="#ppt_w"/>
                                          </p:val>
                                        </p:tav>
                                      </p:tavLst>
                                    </p:anim>
                                    <p:anim calcmode="lin" valueType="num">
                                      <p:cBhvr>
                                        <p:cTn id="46" dur="250" fill="hold"/>
                                        <p:tgtEl>
                                          <p:spTgt spid="66574"/>
                                        </p:tgtEl>
                                        <p:attrNameLst>
                                          <p:attrName>ppt_h</p:attrName>
                                        </p:attrNameLst>
                                      </p:cBhvr>
                                      <p:tavLst>
                                        <p:tav tm="0">
                                          <p:val>
                                            <p:fltVal val="0"/>
                                          </p:val>
                                        </p:tav>
                                        <p:tav tm="100000">
                                          <p:val>
                                            <p:strVal val="#ppt_h"/>
                                          </p:val>
                                        </p:tav>
                                      </p:tavLst>
                                    </p:anim>
                                    <p:animEffect transition="in" filter="fade">
                                      <p:cBhvr>
                                        <p:cTn id="47" dur="250"/>
                                        <p:tgtEl>
                                          <p:spTgt spid="66574"/>
                                        </p:tgtEl>
                                      </p:cBhvr>
                                    </p:animEffect>
                                  </p:childTnLst>
                                </p:cTn>
                              </p:par>
                            </p:childTnLst>
                          </p:cTn>
                        </p:par>
                        <p:par>
                          <p:cTn id="48" fill="hold">
                            <p:stCondLst>
                              <p:cond delay="3250"/>
                            </p:stCondLst>
                            <p:childTnLst>
                              <p:par>
                                <p:cTn id="49" presetID="10" presetClass="entr" presetSubtype="0" fill="hold" grpId="0" nodeType="afterEffect">
                                  <p:stCondLst>
                                    <p:cond delay="0"/>
                                  </p:stCondLst>
                                  <p:childTnLst>
                                    <p:set>
                                      <p:cBhvr>
                                        <p:cTn id="50" dur="1" fill="hold">
                                          <p:stCondLst>
                                            <p:cond delay="0"/>
                                          </p:stCondLst>
                                        </p:cTn>
                                        <p:tgtEl>
                                          <p:spTgt spid="66584"/>
                                        </p:tgtEl>
                                        <p:attrNameLst>
                                          <p:attrName>style.visibility</p:attrName>
                                        </p:attrNameLst>
                                      </p:cBhvr>
                                      <p:to>
                                        <p:strVal val="visible"/>
                                      </p:to>
                                    </p:set>
                                    <p:animEffect transition="in" filter="fade">
                                      <p:cBhvr>
                                        <p:cTn id="51" dur="500"/>
                                        <p:tgtEl>
                                          <p:spTgt spid="66584"/>
                                        </p:tgtEl>
                                      </p:cBhvr>
                                    </p:animEffect>
                                  </p:childTnLst>
                                </p:cTn>
                              </p:par>
                            </p:childTnLst>
                          </p:cTn>
                        </p:par>
                        <p:par>
                          <p:cTn id="52" fill="hold">
                            <p:stCondLst>
                              <p:cond delay="3750"/>
                            </p:stCondLst>
                            <p:childTnLst>
                              <p:par>
                                <p:cTn id="53" presetID="42" presetClass="entr" presetSubtype="0" fill="hold" grpId="0" nodeType="afterEffect">
                                  <p:stCondLst>
                                    <p:cond delay="0"/>
                                  </p:stCondLst>
                                  <p:childTnLst>
                                    <p:set>
                                      <p:cBhvr>
                                        <p:cTn id="54" dur="1" fill="hold">
                                          <p:stCondLst>
                                            <p:cond delay="0"/>
                                          </p:stCondLst>
                                        </p:cTn>
                                        <p:tgtEl>
                                          <p:spTgt spid="66569"/>
                                        </p:tgtEl>
                                        <p:attrNameLst>
                                          <p:attrName>style.visibility</p:attrName>
                                        </p:attrNameLst>
                                      </p:cBhvr>
                                      <p:to>
                                        <p:strVal val="visible"/>
                                      </p:to>
                                    </p:set>
                                    <p:animEffect transition="in" filter="fade">
                                      <p:cBhvr>
                                        <p:cTn id="55" dur="500"/>
                                        <p:tgtEl>
                                          <p:spTgt spid="66569"/>
                                        </p:tgtEl>
                                      </p:cBhvr>
                                    </p:animEffect>
                                    <p:anim calcmode="lin" valueType="num">
                                      <p:cBhvr>
                                        <p:cTn id="56" dur="500" fill="hold"/>
                                        <p:tgtEl>
                                          <p:spTgt spid="66569"/>
                                        </p:tgtEl>
                                        <p:attrNameLst>
                                          <p:attrName>ppt_x</p:attrName>
                                        </p:attrNameLst>
                                      </p:cBhvr>
                                      <p:tavLst>
                                        <p:tav tm="0">
                                          <p:val>
                                            <p:strVal val="#ppt_x"/>
                                          </p:val>
                                        </p:tav>
                                        <p:tav tm="100000">
                                          <p:val>
                                            <p:strVal val="#ppt_x"/>
                                          </p:val>
                                        </p:tav>
                                      </p:tavLst>
                                    </p:anim>
                                    <p:anim calcmode="lin" valueType="num">
                                      <p:cBhvr>
                                        <p:cTn id="57" dur="500" fill="hold"/>
                                        <p:tgtEl>
                                          <p:spTgt spid="66569"/>
                                        </p:tgtEl>
                                        <p:attrNameLst>
                                          <p:attrName>ppt_y</p:attrName>
                                        </p:attrNameLst>
                                      </p:cBhvr>
                                      <p:tavLst>
                                        <p:tav tm="0">
                                          <p:val>
                                            <p:strVal val="#ppt_y+.1"/>
                                          </p:val>
                                        </p:tav>
                                        <p:tav tm="100000">
                                          <p:val>
                                            <p:strVal val="#ppt_y"/>
                                          </p:val>
                                        </p:tav>
                                      </p:tavLst>
                                    </p:anim>
                                  </p:childTnLst>
                                </p:cTn>
                              </p:par>
                            </p:childTnLst>
                          </p:cTn>
                        </p:par>
                        <p:par>
                          <p:cTn id="58" fill="hold">
                            <p:stCondLst>
                              <p:cond delay="4250"/>
                            </p:stCondLst>
                            <p:childTnLst>
                              <p:par>
                                <p:cTn id="59" presetID="53" presetClass="entr" presetSubtype="16" fill="hold" grpId="0" nodeType="afterEffect">
                                  <p:stCondLst>
                                    <p:cond delay="0"/>
                                  </p:stCondLst>
                                  <p:childTnLst>
                                    <p:set>
                                      <p:cBhvr>
                                        <p:cTn id="60" dur="1" fill="hold">
                                          <p:stCondLst>
                                            <p:cond delay="0"/>
                                          </p:stCondLst>
                                        </p:cTn>
                                        <p:tgtEl>
                                          <p:spTgt spid="66575"/>
                                        </p:tgtEl>
                                        <p:attrNameLst>
                                          <p:attrName>style.visibility</p:attrName>
                                        </p:attrNameLst>
                                      </p:cBhvr>
                                      <p:to>
                                        <p:strVal val="visible"/>
                                      </p:to>
                                    </p:set>
                                    <p:anim calcmode="lin" valueType="num">
                                      <p:cBhvr>
                                        <p:cTn id="61" dur="250" fill="hold"/>
                                        <p:tgtEl>
                                          <p:spTgt spid="66575"/>
                                        </p:tgtEl>
                                        <p:attrNameLst>
                                          <p:attrName>ppt_w</p:attrName>
                                        </p:attrNameLst>
                                      </p:cBhvr>
                                      <p:tavLst>
                                        <p:tav tm="0">
                                          <p:val>
                                            <p:fltVal val="0"/>
                                          </p:val>
                                        </p:tav>
                                        <p:tav tm="100000">
                                          <p:val>
                                            <p:strVal val="#ppt_w"/>
                                          </p:val>
                                        </p:tav>
                                      </p:tavLst>
                                    </p:anim>
                                    <p:anim calcmode="lin" valueType="num">
                                      <p:cBhvr>
                                        <p:cTn id="62" dur="250" fill="hold"/>
                                        <p:tgtEl>
                                          <p:spTgt spid="66575"/>
                                        </p:tgtEl>
                                        <p:attrNameLst>
                                          <p:attrName>ppt_h</p:attrName>
                                        </p:attrNameLst>
                                      </p:cBhvr>
                                      <p:tavLst>
                                        <p:tav tm="0">
                                          <p:val>
                                            <p:fltVal val="0"/>
                                          </p:val>
                                        </p:tav>
                                        <p:tav tm="100000">
                                          <p:val>
                                            <p:strVal val="#ppt_h"/>
                                          </p:val>
                                        </p:tav>
                                      </p:tavLst>
                                    </p:anim>
                                    <p:animEffect transition="in" filter="fade">
                                      <p:cBhvr>
                                        <p:cTn id="63" dur="250"/>
                                        <p:tgtEl>
                                          <p:spTgt spid="66575"/>
                                        </p:tgtEl>
                                      </p:cBhvr>
                                    </p:animEffect>
                                  </p:childTnLst>
                                </p:cTn>
                              </p:par>
                            </p:childTnLst>
                          </p:cTn>
                        </p:par>
                        <p:par>
                          <p:cTn id="64" fill="hold">
                            <p:stCondLst>
                              <p:cond delay="4500"/>
                            </p:stCondLst>
                            <p:childTnLst>
                              <p:par>
                                <p:cTn id="65" presetID="10" presetClass="entr" presetSubtype="0" fill="hold" grpId="0" nodeType="afterEffect">
                                  <p:stCondLst>
                                    <p:cond delay="0"/>
                                  </p:stCondLst>
                                  <p:childTnLst>
                                    <p:set>
                                      <p:cBhvr>
                                        <p:cTn id="66" dur="1" fill="hold">
                                          <p:stCondLst>
                                            <p:cond delay="0"/>
                                          </p:stCondLst>
                                        </p:cTn>
                                        <p:tgtEl>
                                          <p:spTgt spid="66580"/>
                                        </p:tgtEl>
                                        <p:attrNameLst>
                                          <p:attrName>style.visibility</p:attrName>
                                        </p:attrNameLst>
                                      </p:cBhvr>
                                      <p:to>
                                        <p:strVal val="visible"/>
                                      </p:to>
                                    </p:set>
                                    <p:animEffect transition="in" filter="fade">
                                      <p:cBhvr>
                                        <p:cTn id="67" dur="500"/>
                                        <p:tgtEl>
                                          <p:spTgt spid="66580"/>
                                        </p:tgtEl>
                                      </p:cBhvr>
                                    </p:animEffect>
                                  </p:childTnLst>
                                </p:cTn>
                              </p:par>
                            </p:childTnLst>
                          </p:cTn>
                        </p:par>
                        <p:par>
                          <p:cTn id="68" fill="hold">
                            <p:stCondLst>
                              <p:cond delay="5000"/>
                            </p:stCondLst>
                            <p:childTnLst>
                              <p:par>
                                <p:cTn id="69" presetID="42" presetClass="entr" presetSubtype="0" fill="hold" grpId="0" nodeType="afterEffect">
                                  <p:stCondLst>
                                    <p:cond delay="0"/>
                                  </p:stCondLst>
                                  <p:childTnLst>
                                    <p:set>
                                      <p:cBhvr>
                                        <p:cTn id="70" dur="1" fill="hold">
                                          <p:stCondLst>
                                            <p:cond delay="0"/>
                                          </p:stCondLst>
                                        </p:cTn>
                                        <p:tgtEl>
                                          <p:spTgt spid="66570"/>
                                        </p:tgtEl>
                                        <p:attrNameLst>
                                          <p:attrName>style.visibility</p:attrName>
                                        </p:attrNameLst>
                                      </p:cBhvr>
                                      <p:to>
                                        <p:strVal val="visible"/>
                                      </p:to>
                                    </p:set>
                                    <p:animEffect transition="in" filter="fade">
                                      <p:cBhvr>
                                        <p:cTn id="71" dur="500"/>
                                        <p:tgtEl>
                                          <p:spTgt spid="66570"/>
                                        </p:tgtEl>
                                      </p:cBhvr>
                                    </p:animEffect>
                                    <p:anim calcmode="lin" valueType="num">
                                      <p:cBhvr>
                                        <p:cTn id="72" dur="500" fill="hold"/>
                                        <p:tgtEl>
                                          <p:spTgt spid="66570"/>
                                        </p:tgtEl>
                                        <p:attrNameLst>
                                          <p:attrName>ppt_x</p:attrName>
                                        </p:attrNameLst>
                                      </p:cBhvr>
                                      <p:tavLst>
                                        <p:tav tm="0">
                                          <p:val>
                                            <p:strVal val="#ppt_x"/>
                                          </p:val>
                                        </p:tav>
                                        <p:tav tm="100000">
                                          <p:val>
                                            <p:strVal val="#ppt_x"/>
                                          </p:val>
                                        </p:tav>
                                      </p:tavLst>
                                    </p:anim>
                                    <p:anim calcmode="lin" valueType="num">
                                      <p:cBhvr>
                                        <p:cTn id="73" dur="500" fill="hold"/>
                                        <p:tgtEl>
                                          <p:spTgt spid="66570"/>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53" presetClass="entr" presetSubtype="16" fill="hold" grpId="0" nodeType="afterEffect">
                                  <p:stCondLst>
                                    <p:cond delay="0"/>
                                  </p:stCondLst>
                                  <p:childTnLst>
                                    <p:set>
                                      <p:cBhvr>
                                        <p:cTn id="76" dur="1" fill="hold">
                                          <p:stCondLst>
                                            <p:cond delay="0"/>
                                          </p:stCondLst>
                                        </p:cTn>
                                        <p:tgtEl>
                                          <p:spTgt spid="66576"/>
                                        </p:tgtEl>
                                        <p:attrNameLst>
                                          <p:attrName>style.visibility</p:attrName>
                                        </p:attrNameLst>
                                      </p:cBhvr>
                                      <p:to>
                                        <p:strVal val="visible"/>
                                      </p:to>
                                    </p:set>
                                    <p:anim calcmode="lin" valueType="num">
                                      <p:cBhvr>
                                        <p:cTn id="77" dur="250" fill="hold"/>
                                        <p:tgtEl>
                                          <p:spTgt spid="66576"/>
                                        </p:tgtEl>
                                        <p:attrNameLst>
                                          <p:attrName>ppt_w</p:attrName>
                                        </p:attrNameLst>
                                      </p:cBhvr>
                                      <p:tavLst>
                                        <p:tav tm="0">
                                          <p:val>
                                            <p:fltVal val="0"/>
                                          </p:val>
                                        </p:tav>
                                        <p:tav tm="100000">
                                          <p:val>
                                            <p:strVal val="#ppt_w"/>
                                          </p:val>
                                        </p:tav>
                                      </p:tavLst>
                                    </p:anim>
                                    <p:anim calcmode="lin" valueType="num">
                                      <p:cBhvr>
                                        <p:cTn id="78" dur="250" fill="hold"/>
                                        <p:tgtEl>
                                          <p:spTgt spid="66576"/>
                                        </p:tgtEl>
                                        <p:attrNameLst>
                                          <p:attrName>ppt_h</p:attrName>
                                        </p:attrNameLst>
                                      </p:cBhvr>
                                      <p:tavLst>
                                        <p:tav tm="0">
                                          <p:val>
                                            <p:fltVal val="0"/>
                                          </p:val>
                                        </p:tav>
                                        <p:tav tm="100000">
                                          <p:val>
                                            <p:strVal val="#ppt_h"/>
                                          </p:val>
                                        </p:tav>
                                      </p:tavLst>
                                    </p:anim>
                                    <p:animEffect transition="in" filter="fade">
                                      <p:cBhvr>
                                        <p:cTn id="79" dur="250"/>
                                        <p:tgtEl>
                                          <p:spTgt spid="66576"/>
                                        </p:tgtEl>
                                      </p:cBhvr>
                                    </p:animEffect>
                                  </p:childTnLst>
                                </p:cTn>
                              </p:par>
                            </p:childTnLst>
                          </p:cTn>
                        </p:par>
                        <p:par>
                          <p:cTn id="80" fill="hold">
                            <p:stCondLst>
                              <p:cond delay="5750"/>
                            </p:stCondLst>
                            <p:childTnLst>
                              <p:par>
                                <p:cTn id="81" presetID="10" presetClass="entr" presetSubtype="0" fill="hold" grpId="0" nodeType="afterEffect">
                                  <p:stCondLst>
                                    <p:cond delay="0"/>
                                  </p:stCondLst>
                                  <p:childTnLst>
                                    <p:set>
                                      <p:cBhvr>
                                        <p:cTn id="82" dur="1" fill="hold">
                                          <p:stCondLst>
                                            <p:cond delay="0"/>
                                          </p:stCondLst>
                                        </p:cTn>
                                        <p:tgtEl>
                                          <p:spTgt spid="66581"/>
                                        </p:tgtEl>
                                        <p:attrNameLst>
                                          <p:attrName>style.visibility</p:attrName>
                                        </p:attrNameLst>
                                      </p:cBhvr>
                                      <p:to>
                                        <p:strVal val="visible"/>
                                      </p:to>
                                    </p:set>
                                    <p:animEffect transition="in" filter="fade">
                                      <p:cBhvr>
                                        <p:cTn id="83" dur="500"/>
                                        <p:tgtEl>
                                          <p:spTgt spid="66581"/>
                                        </p:tgtEl>
                                      </p:cBhvr>
                                    </p:animEffect>
                                  </p:childTnLst>
                                </p:cTn>
                              </p:par>
                            </p:childTnLst>
                          </p:cTn>
                        </p:par>
                        <p:par>
                          <p:cTn id="84" fill="hold">
                            <p:stCondLst>
                              <p:cond delay="6250"/>
                            </p:stCondLst>
                            <p:childTnLst>
                              <p:par>
                                <p:cTn id="85" presetID="42" presetClass="entr" presetSubtype="0" fill="hold" grpId="0" nodeType="afterEffect">
                                  <p:stCondLst>
                                    <p:cond delay="0"/>
                                  </p:stCondLst>
                                  <p:childTnLst>
                                    <p:set>
                                      <p:cBhvr>
                                        <p:cTn id="86" dur="1" fill="hold">
                                          <p:stCondLst>
                                            <p:cond delay="0"/>
                                          </p:stCondLst>
                                        </p:cTn>
                                        <p:tgtEl>
                                          <p:spTgt spid="66571"/>
                                        </p:tgtEl>
                                        <p:attrNameLst>
                                          <p:attrName>style.visibility</p:attrName>
                                        </p:attrNameLst>
                                      </p:cBhvr>
                                      <p:to>
                                        <p:strVal val="visible"/>
                                      </p:to>
                                    </p:set>
                                    <p:animEffect transition="in" filter="fade">
                                      <p:cBhvr>
                                        <p:cTn id="87" dur="500"/>
                                        <p:tgtEl>
                                          <p:spTgt spid="66571"/>
                                        </p:tgtEl>
                                      </p:cBhvr>
                                    </p:animEffect>
                                    <p:anim calcmode="lin" valueType="num">
                                      <p:cBhvr>
                                        <p:cTn id="88" dur="500" fill="hold"/>
                                        <p:tgtEl>
                                          <p:spTgt spid="66571"/>
                                        </p:tgtEl>
                                        <p:attrNameLst>
                                          <p:attrName>ppt_x</p:attrName>
                                        </p:attrNameLst>
                                      </p:cBhvr>
                                      <p:tavLst>
                                        <p:tav tm="0">
                                          <p:val>
                                            <p:strVal val="#ppt_x"/>
                                          </p:val>
                                        </p:tav>
                                        <p:tav tm="100000">
                                          <p:val>
                                            <p:strVal val="#ppt_x"/>
                                          </p:val>
                                        </p:tav>
                                      </p:tavLst>
                                    </p:anim>
                                    <p:anim calcmode="lin" valueType="num">
                                      <p:cBhvr>
                                        <p:cTn id="89" dur="500" fill="hold"/>
                                        <p:tgtEl>
                                          <p:spTgt spid="66571"/>
                                        </p:tgtEl>
                                        <p:attrNameLst>
                                          <p:attrName>ppt_y</p:attrName>
                                        </p:attrNameLst>
                                      </p:cBhvr>
                                      <p:tavLst>
                                        <p:tav tm="0">
                                          <p:val>
                                            <p:strVal val="#ppt_y+.1"/>
                                          </p:val>
                                        </p:tav>
                                        <p:tav tm="100000">
                                          <p:val>
                                            <p:strVal val="#ppt_y"/>
                                          </p:val>
                                        </p:tav>
                                      </p:tavLst>
                                    </p:anim>
                                  </p:childTnLst>
                                </p:cTn>
                              </p:par>
                            </p:childTnLst>
                          </p:cTn>
                        </p:par>
                        <p:par>
                          <p:cTn id="90" fill="hold">
                            <p:stCondLst>
                              <p:cond delay="6750"/>
                            </p:stCondLst>
                            <p:childTnLst>
                              <p:par>
                                <p:cTn id="91" presetID="53" presetClass="entr" presetSubtype="16" fill="hold" grpId="0" nodeType="afterEffect">
                                  <p:stCondLst>
                                    <p:cond delay="0"/>
                                  </p:stCondLst>
                                  <p:childTnLst>
                                    <p:set>
                                      <p:cBhvr>
                                        <p:cTn id="92" dur="1" fill="hold">
                                          <p:stCondLst>
                                            <p:cond delay="0"/>
                                          </p:stCondLst>
                                        </p:cTn>
                                        <p:tgtEl>
                                          <p:spTgt spid="66578"/>
                                        </p:tgtEl>
                                        <p:attrNameLst>
                                          <p:attrName>style.visibility</p:attrName>
                                        </p:attrNameLst>
                                      </p:cBhvr>
                                      <p:to>
                                        <p:strVal val="visible"/>
                                      </p:to>
                                    </p:set>
                                    <p:anim calcmode="lin" valueType="num">
                                      <p:cBhvr>
                                        <p:cTn id="93" dur="250" fill="hold"/>
                                        <p:tgtEl>
                                          <p:spTgt spid="66578"/>
                                        </p:tgtEl>
                                        <p:attrNameLst>
                                          <p:attrName>ppt_w</p:attrName>
                                        </p:attrNameLst>
                                      </p:cBhvr>
                                      <p:tavLst>
                                        <p:tav tm="0">
                                          <p:val>
                                            <p:fltVal val="0"/>
                                          </p:val>
                                        </p:tav>
                                        <p:tav tm="100000">
                                          <p:val>
                                            <p:strVal val="#ppt_w"/>
                                          </p:val>
                                        </p:tav>
                                      </p:tavLst>
                                    </p:anim>
                                    <p:anim calcmode="lin" valueType="num">
                                      <p:cBhvr>
                                        <p:cTn id="94" dur="250" fill="hold"/>
                                        <p:tgtEl>
                                          <p:spTgt spid="66578"/>
                                        </p:tgtEl>
                                        <p:attrNameLst>
                                          <p:attrName>ppt_h</p:attrName>
                                        </p:attrNameLst>
                                      </p:cBhvr>
                                      <p:tavLst>
                                        <p:tav tm="0">
                                          <p:val>
                                            <p:fltVal val="0"/>
                                          </p:val>
                                        </p:tav>
                                        <p:tav tm="100000">
                                          <p:val>
                                            <p:strVal val="#ppt_h"/>
                                          </p:val>
                                        </p:tav>
                                      </p:tavLst>
                                    </p:anim>
                                    <p:animEffect transition="in" filter="fade">
                                      <p:cBhvr>
                                        <p:cTn id="95" dur="250"/>
                                        <p:tgtEl>
                                          <p:spTgt spid="66578"/>
                                        </p:tgtEl>
                                      </p:cBhvr>
                                    </p:animEffect>
                                  </p:childTnLst>
                                </p:cTn>
                              </p:par>
                            </p:childTnLst>
                          </p:cTn>
                        </p:par>
                        <p:par>
                          <p:cTn id="96" fill="hold">
                            <p:stCondLst>
                              <p:cond delay="7000"/>
                            </p:stCondLst>
                            <p:childTnLst>
                              <p:par>
                                <p:cTn id="97" presetID="10" presetClass="entr" presetSubtype="0" fill="hold" grpId="0" nodeType="afterEffect">
                                  <p:stCondLst>
                                    <p:cond delay="0"/>
                                  </p:stCondLst>
                                  <p:childTnLst>
                                    <p:set>
                                      <p:cBhvr>
                                        <p:cTn id="98" dur="1" fill="hold">
                                          <p:stCondLst>
                                            <p:cond delay="0"/>
                                          </p:stCondLst>
                                        </p:cTn>
                                        <p:tgtEl>
                                          <p:spTgt spid="66582"/>
                                        </p:tgtEl>
                                        <p:attrNameLst>
                                          <p:attrName>style.visibility</p:attrName>
                                        </p:attrNameLst>
                                      </p:cBhvr>
                                      <p:to>
                                        <p:strVal val="visible"/>
                                      </p:to>
                                    </p:set>
                                    <p:animEffect transition="in" filter="fade">
                                      <p:cBhvr>
                                        <p:cTn id="99" dur="500"/>
                                        <p:tgtEl>
                                          <p:spTgt spid="66582"/>
                                        </p:tgtEl>
                                      </p:cBhvr>
                                    </p:animEffect>
                                  </p:childTnLst>
                                </p:cTn>
                              </p:par>
                            </p:childTnLst>
                          </p:cTn>
                        </p:par>
                        <p:par>
                          <p:cTn id="100" fill="hold">
                            <p:stCondLst>
                              <p:cond delay="7500"/>
                            </p:stCondLst>
                            <p:childTnLst>
                              <p:par>
                                <p:cTn id="101" presetID="42" presetClass="entr" presetSubtype="0" fill="hold" grpId="0" nodeType="afterEffect">
                                  <p:stCondLst>
                                    <p:cond delay="0"/>
                                  </p:stCondLst>
                                  <p:childTnLst>
                                    <p:set>
                                      <p:cBhvr>
                                        <p:cTn id="102" dur="1" fill="hold">
                                          <p:stCondLst>
                                            <p:cond delay="0"/>
                                          </p:stCondLst>
                                        </p:cTn>
                                        <p:tgtEl>
                                          <p:spTgt spid="66572"/>
                                        </p:tgtEl>
                                        <p:attrNameLst>
                                          <p:attrName>style.visibility</p:attrName>
                                        </p:attrNameLst>
                                      </p:cBhvr>
                                      <p:to>
                                        <p:strVal val="visible"/>
                                      </p:to>
                                    </p:set>
                                    <p:animEffect transition="in" filter="fade">
                                      <p:cBhvr>
                                        <p:cTn id="103" dur="500"/>
                                        <p:tgtEl>
                                          <p:spTgt spid="66572"/>
                                        </p:tgtEl>
                                      </p:cBhvr>
                                    </p:animEffect>
                                    <p:anim calcmode="lin" valueType="num">
                                      <p:cBhvr>
                                        <p:cTn id="104" dur="500" fill="hold"/>
                                        <p:tgtEl>
                                          <p:spTgt spid="66572"/>
                                        </p:tgtEl>
                                        <p:attrNameLst>
                                          <p:attrName>ppt_x</p:attrName>
                                        </p:attrNameLst>
                                      </p:cBhvr>
                                      <p:tavLst>
                                        <p:tav tm="0">
                                          <p:val>
                                            <p:strVal val="#ppt_x"/>
                                          </p:val>
                                        </p:tav>
                                        <p:tav tm="100000">
                                          <p:val>
                                            <p:strVal val="#ppt_x"/>
                                          </p:val>
                                        </p:tav>
                                      </p:tavLst>
                                    </p:anim>
                                    <p:anim calcmode="lin" valueType="num">
                                      <p:cBhvr>
                                        <p:cTn id="105" dur="500" fill="hold"/>
                                        <p:tgtEl>
                                          <p:spTgt spid="66572"/>
                                        </p:tgtEl>
                                        <p:attrNameLst>
                                          <p:attrName>ppt_y</p:attrName>
                                        </p:attrNameLst>
                                      </p:cBhvr>
                                      <p:tavLst>
                                        <p:tav tm="0">
                                          <p:val>
                                            <p:strVal val="#ppt_y+.1"/>
                                          </p:val>
                                        </p:tav>
                                        <p:tav tm="100000">
                                          <p:val>
                                            <p:strVal val="#ppt_y"/>
                                          </p:val>
                                        </p:tav>
                                      </p:tavLst>
                                    </p:anim>
                                  </p:childTnLst>
                                </p:cTn>
                              </p:par>
                            </p:childTnLst>
                          </p:cTn>
                        </p:par>
                        <p:par>
                          <p:cTn id="106" fill="hold">
                            <p:stCondLst>
                              <p:cond delay="8000"/>
                            </p:stCondLst>
                            <p:childTnLst>
                              <p:par>
                                <p:cTn id="107" presetID="53" presetClass="entr" presetSubtype="16" fill="hold" grpId="0" nodeType="afterEffect">
                                  <p:stCondLst>
                                    <p:cond delay="0"/>
                                  </p:stCondLst>
                                  <p:childTnLst>
                                    <p:set>
                                      <p:cBhvr>
                                        <p:cTn id="108" dur="1" fill="hold">
                                          <p:stCondLst>
                                            <p:cond delay="0"/>
                                          </p:stCondLst>
                                        </p:cTn>
                                        <p:tgtEl>
                                          <p:spTgt spid="66579"/>
                                        </p:tgtEl>
                                        <p:attrNameLst>
                                          <p:attrName>style.visibility</p:attrName>
                                        </p:attrNameLst>
                                      </p:cBhvr>
                                      <p:to>
                                        <p:strVal val="visible"/>
                                      </p:to>
                                    </p:set>
                                    <p:anim calcmode="lin" valueType="num">
                                      <p:cBhvr>
                                        <p:cTn id="109" dur="250" fill="hold"/>
                                        <p:tgtEl>
                                          <p:spTgt spid="66579"/>
                                        </p:tgtEl>
                                        <p:attrNameLst>
                                          <p:attrName>ppt_w</p:attrName>
                                        </p:attrNameLst>
                                      </p:cBhvr>
                                      <p:tavLst>
                                        <p:tav tm="0">
                                          <p:val>
                                            <p:fltVal val="0"/>
                                          </p:val>
                                        </p:tav>
                                        <p:tav tm="100000">
                                          <p:val>
                                            <p:strVal val="#ppt_w"/>
                                          </p:val>
                                        </p:tav>
                                      </p:tavLst>
                                    </p:anim>
                                    <p:anim calcmode="lin" valueType="num">
                                      <p:cBhvr>
                                        <p:cTn id="110" dur="250" fill="hold"/>
                                        <p:tgtEl>
                                          <p:spTgt spid="66579"/>
                                        </p:tgtEl>
                                        <p:attrNameLst>
                                          <p:attrName>ppt_h</p:attrName>
                                        </p:attrNameLst>
                                      </p:cBhvr>
                                      <p:tavLst>
                                        <p:tav tm="0">
                                          <p:val>
                                            <p:fltVal val="0"/>
                                          </p:val>
                                        </p:tav>
                                        <p:tav tm="100000">
                                          <p:val>
                                            <p:strVal val="#ppt_h"/>
                                          </p:val>
                                        </p:tav>
                                      </p:tavLst>
                                    </p:anim>
                                    <p:animEffect transition="in" filter="fade">
                                      <p:cBhvr>
                                        <p:cTn id="111" dur="250"/>
                                        <p:tgtEl>
                                          <p:spTgt spid="66579"/>
                                        </p:tgtEl>
                                      </p:cBhvr>
                                    </p:animEffect>
                                  </p:childTnLst>
                                </p:cTn>
                              </p:par>
                            </p:childTnLst>
                          </p:cTn>
                        </p:par>
                        <p:par>
                          <p:cTn id="112" fill="hold">
                            <p:stCondLst>
                              <p:cond delay="8250"/>
                            </p:stCondLst>
                            <p:childTnLst>
                              <p:par>
                                <p:cTn id="113" presetID="10" presetClass="entr" presetSubtype="0" fill="hold" grpId="0" nodeType="afterEffect">
                                  <p:stCondLst>
                                    <p:cond delay="0"/>
                                  </p:stCondLst>
                                  <p:childTnLst>
                                    <p:set>
                                      <p:cBhvr>
                                        <p:cTn id="114" dur="1" fill="hold">
                                          <p:stCondLst>
                                            <p:cond delay="0"/>
                                          </p:stCondLst>
                                        </p:cTn>
                                        <p:tgtEl>
                                          <p:spTgt spid="66583"/>
                                        </p:tgtEl>
                                        <p:attrNameLst>
                                          <p:attrName>style.visibility</p:attrName>
                                        </p:attrNameLst>
                                      </p:cBhvr>
                                      <p:to>
                                        <p:strVal val="visible"/>
                                      </p:to>
                                    </p:set>
                                    <p:animEffect transition="in" filter="fade">
                                      <p:cBhvr>
                                        <p:cTn id="115" dur="500"/>
                                        <p:tgtEl>
                                          <p:spTgt spid="66583"/>
                                        </p:tgtEl>
                                      </p:cBhvr>
                                    </p:animEffect>
                                  </p:childTnLst>
                                </p:cTn>
                              </p:par>
                            </p:childTnLst>
                          </p:cTn>
                        </p:par>
                        <p:par>
                          <p:cTn id="116" fill="hold">
                            <p:stCondLst>
                              <p:cond delay="8750"/>
                            </p:stCondLst>
                            <p:childTnLst>
                              <p:par>
                                <p:cTn id="117" presetID="9"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dissolve">
                                      <p:cBhvr>
                                        <p:cTn id="119" dur="500"/>
                                        <p:tgtEl>
                                          <p:spTgt spid="29"/>
                                        </p:tgtEl>
                                      </p:cBhvr>
                                    </p:animEffect>
                                  </p:childTnLst>
                                </p:cTn>
                              </p:par>
                            </p:childTnLst>
                          </p:cTn>
                        </p:par>
                        <p:par>
                          <p:cTn id="120" fill="hold">
                            <p:stCondLst>
                              <p:cond delay="9250"/>
                            </p:stCondLst>
                            <p:childTnLst>
                              <p:par>
                                <p:cTn id="121" presetID="16" presetClass="entr" presetSubtype="21" fill="hold" grpId="0" nodeType="afterEffect">
                                  <p:stCondLst>
                                    <p:cond delay="0"/>
                                  </p:stCondLst>
                                  <p:childTnLst>
                                    <p:set>
                                      <p:cBhvr>
                                        <p:cTn id="122" dur="1" fill="hold">
                                          <p:stCondLst>
                                            <p:cond delay="0"/>
                                          </p:stCondLst>
                                        </p:cTn>
                                        <p:tgtEl>
                                          <p:spTgt spid="30"/>
                                        </p:tgtEl>
                                        <p:attrNameLst>
                                          <p:attrName>style.visibility</p:attrName>
                                        </p:attrNameLst>
                                      </p:cBhvr>
                                      <p:to>
                                        <p:strVal val="visible"/>
                                      </p:to>
                                    </p:set>
                                    <p:animEffect transition="in" filter="barn(inVertical)">
                                      <p:cBhvr>
                                        <p:cTn id="12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6" grpId="0" animBg="1"/>
      <p:bldP spid="66567" grpId="0" animBg="1"/>
      <p:bldP spid="66568" grpId="0" animBg="1"/>
      <p:bldP spid="66569" grpId="0" animBg="1"/>
      <p:bldP spid="66570" grpId="0" animBg="1"/>
      <p:bldP spid="66571" grpId="0" animBg="1"/>
      <p:bldP spid="66572" grpId="0" animBg="1"/>
      <p:bldP spid="66573" grpId="0" animBg="1"/>
      <p:bldP spid="66574" grpId="0" animBg="1"/>
      <p:bldP spid="66575" grpId="0" animBg="1"/>
      <p:bldP spid="66576" grpId="0" animBg="1"/>
      <p:bldP spid="66577" grpId="0" animBg="1"/>
      <p:bldP spid="66578" grpId="0" animBg="1"/>
      <p:bldP spid="66579" grpId="0" animBg="1"/>
      <p:bldP spid="66580" grpId="0"/>
      <p:bldP spid="66581" grpId="0"/>
      <p:bldP spid="66582" grpId="0"/>
      <p:bldP spid="66583" grpId="0"/>
      <p:bldP spid="66584" grpId="0"/>
      <p:bldP spid="66585" grpId="0"/>
      <p:bldP spid="66586" grpId="0"/>
      <p:bldP spid="29" grpId="0" autoUpdateAnimBg="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5</a:t>
            </a:fld>
            <a:endParaRPr lang="es-ES" sz="900"/>
          </a:p>
        </p:txBody>
      </p:sp>
      <p:sp>
        <p:nvSpPr>
          <p:cNvPr id="3" name="Oval 5"/>
          <p:cNvSpPr>
            <a:spLocks noChangeArrowheads="1"/>
          </p:cNvSpPr>
          <p:nvPr/>
        </p:nvSpPr>
        <p:spPr bwMode="auto">
          <a:xfrm>
            <a:off x="4302125" y="3730625"/>
            <a:ext cx="539750" cy="538163"/>
          </a:xfrm>
          <a:prstGeom prst="ellipse">
            <a:avLst/>
          </a:prstGeom>
          <a:solidFill>
            <a:srgbClr val="FFFF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4" name="Freeform 6"/>
          <p:cNvSpPr>
            <a:spLocks noChangeArrowheads="1"/>
          </p:cNvSpPr>
          <p:nvPr/>
        </p:nvSpPr>
        <p:spPr bwMode="auto">
          <a:xfrm>
            <a:off x="4543425" y="2033588"/>
            <a:ext cx="61913" cy="1724025"/>
          </a:xfrm>
          <a:custGeom>
            <a:avLst/>
            <a:gdLst>
              <a:gd name="T0" fmla="*/ 43 w 43"/>
              <a:gd name="T1" fmla="*/ 0 h 1197"/>
              <a:gd name="T2" fmla="*/ 43 w 43"/>
              <a:gd name="T3" fmla="*/ 1197 h 1197"/>
              <a:gd name="T4" fmla="*/ 0 w 43"/>
              <a:gd name="T5" fmla="*/ 1197 h 1197"/>
              <a:gd name="T6" fmla="*/ 0 w 43"/>
              <a:gd name="T7" fmla="*/ 0 h 1197"/>
              <a:gd name="T8" fmla="*/ 43 w 43"/>
              <a:gd name="T9" fmla="*/ 0 h 1197"/>
              <a:gd name="T10" fmla="*/ 43 w 43"/>
              <a:gd name="T11" fmla="*/ 0 h 1197"/>
              <a:gd name="T12" fmla="*/ 0 60000 65536"/>
              <a:gd name="T13" fmla="*/ 0 60000 65536"/>
              <a:gd name="T14" fmla="*/ 0 60000 65536"/>
              <a:gd name="T15" fmla="*/ 0 60000 65536"/>
              <a:gd name="T16" fmla="*/ 0 60000 65536"/>
              <a:gd name="T17" fmla="*/ 0 60000 65536"/>
              <a:gd name="T18" fmla="*/ 0 w 43"/>
              <a:gd name="T19" fmla="*/ 0 h 1197"/>
              <a:gd name="T20" fmla="*/ 43 w 43"/>
              <a:gd name="T21" fmla="*/ 1197 h 1197"/>
            </a:gdLst>
            <a:ahLst/>
            <a:cxnLst>
              <a:cxn ang="T12">
                <a:pos x="T0" y="T1"/>
              </a:cxn>
              <a:cxn ang="T13">
                <a:pos x="T2" y="T3"/>
              </a:cxn>
              <a:cxn ang="T14">
                <a:pos x="T4" y="T5"/>
              </a:cxn>
              <a:cxn ang="T15">
                <a:pos x="T6" y="T7"/>
              </a:cxn>
              <a:cxn ang="T16">
                <a:pos x="T8" y="T9"/>
              </a:cxn>
              <a:cxn ang="T17">
                <a:pos x="T10" y="T11"/>
              </a:cxn>
            </a:cxnLst>
            <a:rect l="T18" t="T19" r="T20" b="T21"/>
            <a:pathLst>
              <a:path w="43" h="1197">
                <a:moveTo>
                  <a:pt x="43" y="0"/>
                </a:moveTo>
                <a:lnTo>
                  <a:pt x="43" y="1197"/>
                </a:lnTo>
                <a:lnTo>
                  <a:pt x="0" y="1197"/>
                </a:lnTo>
                <a:lnTo>
                  <a:pt x="0" y="0"/>
                </a:lnTo>
                <a:lnTo>
                  <a:pt x="43" y="0"/>
                </a:lnTo>
                <a:lnTo>
                  <a:pt x="43" y="0"/>
                </a:lnTo>
                <a:close/>
              </a:path>
            </a:pathLst>
          </a:cu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5" name="Freeform 7"/>
          <p:cNvSpPr>
            <a:spLocks noChangeArrowheads="1"/>
          </p:cNvSpPr>
          <p:nvPr/>
        </p:nvSpPr>
        <p:spPr bwMode="auto">
          <a:xfrm>
            <a:off x="3262313" y="1673225"/>
            <a:ext cx="617537" cy="714375"/>
          </a:xfrm>
          <a:custGeom>
            <a:avLst/>
            <a:gdLst>
              <a:gd name="T0" fmla="*/ 338 w 338"/>
              <a:gd name="T1" fmla="*/ 122 h 390"/>
              <a:gd name="T2" fmla="*/ 336 w 338"/>
              <a:gd name="T3" fmla="*/ 109 h 390"/>
              <a:gd name="T4" fmla="*/ 319 w 338"/>
              <a:gd name="T5" fmla="*/ 62 h 390"/>
              <a:gd name="T6" fmla="*/ 312 w 338"/>
              <a:gd name="T7" fmla="*/ 51 h 390"/>
              <a:gd name="T8" fmla="*/ 276 w 338"/>
              <a:gd name="T9" fmla="*/ 18 h 390"/>
              <a:gd name="T10" fmla="*/ 265 w 338"/>
              <a:gd name="T11" fmla="*/ 12 h 390"/>
              <a:gd name="T12" fmla="*/ 216 w 338"/>
              <a:gd name="T13" fmla="*/ 0 h 390"/>
              <a:gd name="T14" fmla="*/ 0 w 338"/>
              <a:gd name="T15" fmla="*/ 0 h 390"/>
              <a:gd name="T16" fmla="*/ 0 w 338"/>
              <a:gd name="T17" fmla="*/ 34 h 390"/>
              <a:gd name="T18" fmla="*/ 209 w 338"/>
              <a:gd name="T19" fmla="*/ 34 h 390"/>
              <a:gd name="T20" fmla="*/ 304 w 338"/>
              <a:gd name="T21" fmla="*/ 128 h 390"/>
              <a:gd name="T22" fmla="*/ 304 w 338"/>
              <a:gd name="T23" fmla="*/ 390 h 390"/>
              <a:gd name="T24" fmla="*/ 338 w 338"/>
              <a:gd name="T25" fmla="*/ 390 h 390"/>
              <a:gd name="T26" fmla="*/ 338 w 338"/>
              <a:gd name="T27" fmla="*/ 122 h 39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8"/>
              <a:gd name="T43" fmla="*/ 0 h 390"/>
              <a:gd name="T44" fmla="*/ 338 w 338"/>
              <a:gd name="T45" fmla="*/ 390 h 39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8" h="390">
                <a:moveTo>
                  <a:pt x="338" y="122"/>
                </a:moveTo>
                <a:cubicBezTo>
                  <a:pt x="336" y="109"/>
                  <a:pt x="336" y="109"/>
                  <a:pt x="336" y="109"/>
                </a:cubicBezTo>
                <a:cubicBezTo>
                  <a:pt x="333" y="91"/>
                  <a:pt x="328" y="77"/>
                  <a:pt x="319" y="62"/>
                </a:cubicBezTo>
                <a:cubicBezTo>
                  <a:pt x="312" y="51"/>
                  <a:pt x="312" y="51"/>
                  <a:pt x="312" y="51"/>
                </a:cubicBezTo>
                <a:cubicBezTo>
                  <a:pt x="302" y="38"/>
                  <a:pt x="290" y="28"/>
                  <a:pt x="276" y="18"/>
                </a:cubicBezTo>
                <a:cubicBezTo>
                  <a:pt x="265" y="12"/>
                  <a:pt x="265" y="12"/>
                  <a:pt x="265" y="12"/>
                </a:cubicBezTo>
                <a:cubicBezTo>
                  <a:pt x="249" y="5"/>
                  <a:pt x="234" y="1"/>
                  <a:pt x="216" y="0"/>
                </a:cubicBezTo>
                <a:cubicBezTo>
                  <a:pt x="0" y="0"/>
                  <a:pt x="0" y="0"/>
                  <a:pt x="0" y="0"/>
                </a:cubicBezTo>
                <a:cubicBezTo>
                  <a:pt x="0" y="34"/>
                  <a:pt x="0" y="34"/>
                  <a:pt x="0" y="34"/>
                </a:cubicBezTo>
                <a:cubicBezTo>
                  <a:pt x="209" y="34"/>
                  <a:pt x="209" y="34"/>
                  <a:pt x="209" y="34"/>
                </a:cubicBezTo>
                <a:cubicBezTo>
                  <a:pt x="261" y="34"/>
                  <a:pt x="304" y="76"/>
                  <a:pt x="304" y="128"/>
                </a:cubicBezTo>
                <a:cubicBezTo>
                  <a:pt x="304" y="390"/>
                  <a:pt x="304" y="390"/>
                  <a:pt x="304" y="390"/>
                </a:cubicBezTo>
                <a:cubicBezTo>
                  <a:pt x="338" y="390"/>
                  <a:pt x="338" y="390"/>
                  <a:pt x="338" y="390"/>
                </a:cubicBezTo>
                <a:cubicBezTo>
                  <a:pt x="338" y="301"/>
                  <a:pt x="338" y="211"/>
                  <a:pt x="338" y="122"/>
                </a:cubicBezTo>
                <a:close/>
              </a:path>
            </a:pathLst>
          </a:cu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6" name="Freeform 8"/>
          <p:cNvSpPr>
            <a:spLocks noChangeArrowheads="1"/>
          </p:cNvSpPr>
          <p:nvPr/>
        </p:nvSpPr>
        <p:spPr bwMode="auto">
          <a:xfrm>
            <a:off x="5267325" y="1673225"/>
            <a:ext cx="617538" cy="714375"/>
          </a:xfrm>
          <a:custGeom>
            <a:avLst/>
            <a:gdLst>
              <a:gd name="T0" fmla="*/ 0 w 338"/>
              <a:gd name="T1" fmla="*/ 122 h 390"/>
              <a:gd name="T2" fmla="*/ 1 w 338"/>
              <a:gd name="T3" fmla="*/ 109 h 390"/>
              <a:gd name="T4" fmla="*/ 19 w 338"/>
              <a:gd name="T5" fmla="*/ 62 h 390"/>
              <a:gd name="T6" fmla="*/ 25 w 338"/>
              <a:gd name="T7" fmla="*/ 51 h 390"/>
              <a:gd name="T8" fmla="*/ 62 w 338"/>
              <a:gd name="T9" fmla="*/ 18 h 390"/>
              <a:gd name="T10" fmla="*/ 73 w 338"/>
              <a:gd name="T11" fmla="*/ 12 h 390"/>
              <a:gd name="T12" fmla="*/ 122 w 338"/>
              <a:gd name="T13" fmla="*/ 0 h 390"/>
              <a:gd name="T14" fmla="*/ 338 w 338"/>
              <a:gd name="T15" fmla="*/ 0 h 390"/>
              <a:gd name="T16" fmla="*/ 338 w 338"/>
              <a:gd name="T17" fmla="*/ 34 h 390"/>
              <a:gd name="T18" fmla="*/ 128 w 338"/>
              <a:gd name="T19" fmla="*/ 34 h 390"/>
              <a:gd name="T20" fmla="*/ 34 w 338"/>
              <a:gd name="T21" fmla="*/ 128 h 390"/>
              <a:gd name="T22" fmla="*/ 34 w 338"/>
              <a:gd name="T23" fmla="*/ 390 h 390"/>
              <a:gd name="T24" fmla="*/ 0 w 338"/>
              <a:gd name="T25" fmla="*/ 390 h 390"/>
              <a:gd name="T26" fmla="*/ 0 w 338"/>
              <a:gd name="T27" fmla="*/ 122 h 39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8"/>
              <a:gd name="T43" fmla="*/ 0 h 390"/>
              <a:gd name="T44" fmla="*/ 338 w 338"/>
              <a:gd name="T45" fmla="*/ 390 h 39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8" h="390">
                <a:moveTo>
                  <a:pt x="0" y="122"/>
                </a:moveTo>
                <a:cubicBezTo>
                  <a:pt x="1" y="109"/>
                  <a:pt x="1" y="109"/>
                  <a:pt x="1" y="109"/>
                </a:cubicBezTo>
                <a:cubicBezTo>
                  <a:pt x="4" y="91"/>
                  <a:pt x="10" y="77"/>
                  <a:pt x="19" y="62"/>
                </a:cubicBezTo>
                <a:cubicBezTo>
                  <a:pt x="25" y="51"/>
                  <a:pt x="25" y="51"/>
                  <a:pt x="25" y="51"/>
                </a:cubicBezTo>
                <a:cubicBezTo>
                  <a:pt x="36" y="38"/>
                  <a:pt x="47" y="28"/>
                  <a:pt x="62" y="18"/>
                </a:cubicBezTo>
                <a:cubicBezTo>
                  <a:pt x="73" y="12"/>
                  <a:pt x="73" y="12"/>
                  <a:pt x="73" y="12"/>
                </a:cubicBezTo>
                <a:cubicBezTo>
                  <a:pt x="89" y="5"/>
                  <a:pt x="104" y="1"/>
                  <a:pt x="122" y="0"/>
                </a:cubicBezTo>
                <a:cubicBezTo>
                  <a:pt x="338" y="0"/>
                  <a:pt x="338" y="0"/>
                  <a:pt x="338" y="0"/>
                </a:cubicBezTo>
                <a:cubicBezTo>
                  <a:pt x="338" y="34"/>
                  <a:pt x="338" y="34"/>
                  <a:pt x="338" y="34"/>
                </a:cubicBezTo>
                <a:cubicBezTo>
                  <a:pt x="128" y="34"/>
                  <a:pt x="128" y="34"/>
                  <a:pt x="128" y="34"/>
                </a:cubicBezTo>
                <a:cubicBezTo>
                  <a:pt x="76" y="34"/>
                  <a:pt x="34" y="76"/>
                  <a:pt x="34" y="128"/>
                </a:cubicBezTo>
                <a:cubicBezTo>
                  <a:pt x="34" y="390"/>
                  <a:pt x="34" y="390"/>
                  <a:pt x="34" y="390"/>
                </a:cubicBezTo>
                <a:cubicBezTo>
                  <a:pt x="0" y="390"/>
                  <a:pt x="0" y="390"/>
                  <a:pt x="0" y="390"/>
                </a:cubicBezTo>
                <a:cubicBezTo>
                  <a:pt x="0" y="301"/>
                  <a:pt x="0" y="211"/>
                  <a:pt x="0" y="122"/>
                </a:cubicBezTo>
                <a:close/>
              </a:path>
            </a:pathLst>
          </a:cu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7" name="Freeform 9"/>
          <p:cNvSpPr>
            <a:spLocks noChangeArrowheads="1"/>
          </p:cNvSpPr>
          <p:nvPr/>
        </p:nvSpPr>
        <p:spPr bwMode="auto">
          <a:xfrm>
            <a:off x="4597400" y="2351088"/>
            <a:ext cx="730250" cy="1227137"/>
          </a:xfrm>
          <a:custGeom>
            <a:avLst/>
            <a:gdLst>
              <a:gd name="T0" fmla="*/ 0 w 400"/>
              <a:gd name="T1" fmla="*/ 637 h 671"/>
              <a:gd name="T2" fmla="*/ 272 w 400"/>
              <a:gd name="T3" fmla="*/ 637 h 671"/>
              <a:gd name="T4" fmla="*/ 366 w 400"/>
              <a:gd name="T5" fmla="*/ 542 h 671"/>
              <a:gd name="T6" fmla="*/ 366 w 400"/>
              <a:gd name="T7" fmla="*/ 0 h 671"/>
              <a:gd name="T8" fmla="*/ 400 w 400"/>
              <a:gd name="T9" fmla="*/ 0 h 671"/>
              <a:gd name="T10" fmla="*/ 400 w 400"/>
              <a:gd name="T11" fmla="*/ 549 h 671"/>
              <a:gd name="T12" fmla="*/ 387 w 400"/>
              <a:gd name="T13" fmla="*/ 598 h 671"/>
              <a:gd name="T14" fmla="*/ 381 w 400"/>
              <a:gd name="T15" fmla="*/ 609 h 671"/>
              <a:gd name="T16" fmla="*/ 348 w 400"/>
              <a:gd name="T17" fmla="*/ 645 h 671"/>
              <a:gd name="T18" fmla="*/ 338 w 400"/>
              <a:gd name="T19" fmla="*/ 652 h 671"/>
              <a:gd name="T20" fmla="*/ 291 w 400"/>
              <a:gd name="T21" fmla="*/ 669 h 671"/>
              <a:gd name="T22" fmla="*/ 278 w 400"/>
              <a:gd name="T23" fmla="*/ 671 h 671"/>
              <a:gd name="T24" fmla="*/ 0 w 400"/>
              <a:gd name="T25" fmla="*/ 671 h 671"/>
              <a:gd name="T26" fmla="*/ 0 w 400"/>
              <a:gd name="T27" fmla="*/ 637 h 67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00"/>
              <a:gd name="T43" fmla="*/ 0 h 671"/>
              <a:gd name="T44" fmla="*/ 400 w 400"/>
              <a:gd name="T45" fmla="*/ 671 h 67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00" h="671">
                <a:moveTo>
                  <a:pt x="0" y="637"/>
                </a:moveTo>
                <a:cubicBezTo>
                  <a:pt x="272" y="637"/>
                  <a:pt x="272" y="637"/>
                  <a:pt x="272" y="637"/>
                </a:cubicBezTo>
                <a:cubicBezTo>
                  <a:pt x="323" y="637"/>
                  <a:pt x="366" y="594"/>
                  <a:pt x="366" y="542"/>
                </a:cubicBezTo>
                <a:cubicBezTo>
                  <a:pt x="366" y="0"/>
                  <a:pt x="366" y="0"/>
                  <a:pt x="366" y="0"/>
                </a:cubicBezTo>
                <a:cubicBezTo>
                  <a:pt x="400" y="0"/>
                  <a:pt x="400" y="0"/>
                  <a:pt x="400" y="0"/>
                </a:cubicBezTo>
                <a:cubicBezTo>
                  <a:pt x="400" y="549"/>
                  <a:pt x="400" y="549"/>
                  <a:pt x="400" y="549"/>
                </a:cubicBezTo>
                <a:cubicBezTo>
                  <a:pt x="399" y="567"/>
                  <a:pt x="395" y="582"/>
                  <a:pt x="387" y="598"/>
                </a:cubicBezTo>
                <a:cubicBezTo>
                  <a:pt x="381" y="609"/>
                  <a:pt x="381" y="609"/>
                  <a:pt x="381" y="609"/>
                </a:cubicBezTo>
                <a:cubicBezTo>
                  <a:pt x="372" y="623"/>
                  <a:pt x="362" y="634"/>
                  <a:pt x="348" y="645"/>
                </a:cubicBezTo>
                <a:cubicBezTo>
                  <a:pt x="338" y="652"/>
                  <a:pt x="338" y="652"/>
                  <a:pt x="338" y="652"/>
                </a:cubicBezTo>
                <a:cubicBezTo>
                  <a:pt x="323" y="661"/>
                  <a:pt x="309" y="666"/>
                  <a:pt x="291" y="669"/>
                </a:cubicBezTo>
                <a:cubicBezTo>
                  <a:pt x="278" y="671"/>
                  <a:pt x="278" y="671"/>
                  <a:pt x="278" y="671"/>
                </a:cubicBezTo>
                <a:cubicBezTo>
                  <a:pt x="193" y="671"/>
                  <a:pt x="85" y="671"/>
                  <a:pt x="0" y="671"/>
                </a:cubicBezTo>
                <a:cubicBezTo>
                  <a:pt x="0" y="637"/>
                  <a:pt x="0" y="637"/>
                  <a:pt x="0" y="637"/>
                </a:cubicBezTo>
                <a:close/>
              </a:path>
            </a:pathLst>
          </a:cu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8" name="Freeform 10"/>
          <p:cNvSpPr>
            <a:spLocks noChangeArrowheads="1"/>
          </p:cNvSpPr>
          <p:nvPr/>
        </p:nvSpPr>
        <p:spPr bwMode="auto">
          <a:xfrm>
            <a:off x="3819525" y="2351088"/>
            <a:ext cx="730250" cy="1227137"/>
          </a:xfrm>
          <a:custGeom>
            <a:avLst/>
            <a:gdLst>
              <a:gd name="T0" fmla="*/ 122 w 400"/>
              <a:gd name="T1" fmla="*/ 671 h 671"/>
              <a:gd name="T2" fmla="*/ 109 w 400"/>
              <a:gd name="T3" fmla="*/ 669 h 671"/>
              <a:gd name="T4" fmla="*/ 61 w 400"/>
              <a:gd name="T5" fmla="*/ 652 h 671"/>
              <a:gd name="T6" fmla="*/ 51 w 400"/>
              <a:gd name="T7" fmla="*/ 645 h 671"/>
              <a:gd name="T8" fmla="*/ 18 w 400"/>
              <a:gd name="T9" fmla="*/ 609 h 671"/>
              <a:gd name="T10" fmla="*/ 12 w 400"/>
              <a:gd name="T11" fmla="*/ 598 h 671"/>
              <a:gd name="T12" fmla="*/ 0 w 400"/>
              <a:gd name="T13" fmla="*/ 549 h 671"/>
              <a:gd name="T14" fmla="*/ 0 w 400"/>
              <a:gd name="T15" fmla="*/ 0 h 671"/>
              <a:gd name="T16" fmla="*/ 34 w 400"/>
              <a:gd name="T17" fmla="*/ 0 h 671"/>
              <a:gd name="T18" fmla="*/ 34 w 400"/>
              <a:gd name="T19" fmla="*/ 542 h 671"/>
              <a:gd name="T20" fmla="*/ 128 w 400"/>
              <a:gd name="T21" fmla="*/ 637 h 671"/>
              <a:gd name="T22" fmla="*/ 400 w 400"/>
              <a:gd name="T23" fmla="*/ 637 h 671"/>
              <a:gd name="T24" fmla="*/ 400 w 400"/>
              <a:gd name="T25" fmla="*/ 671 h 671"/>
              <a:gd name="T26" fmla="*/ 122 w 400"/>
              <a:gd name="T27" fmla="*/ 671 h 67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00"/>
              <a:gd name="T43" fmla="*/ 0 h 671"/>
              <a:gd name="T44" fmla="*/ 400 w 400"/>
              <a:gd name="T45" fmla="*/ 671 h 67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00" h="671">
                <a:moveTo>
                  <a:pt x="122" y="671"/>
                </a:moveTo>
                <a:cubicBezTo>
                  <a:pt x="109" y="669"/>
                  <a:pt x="109" y="669"/>
                  <a:pt x="109" y="669"/>
                </a:cubicBezTo>
                <a:cubicBezTo>
                  <a:pt x="91" y="666"/>
                  <a:pt x="77" y="661"/>
                  <a:pt x="61" y="652"/>
                </a:cubicBezTo>
                <a:cubicBezTo>
                  <a:pt x="51" y="645"/>
                  <a:pt x="51" y="645"/>
                  <a:pt x="51" y="645"/>
                </a:cubicBezTo>
                <a:cubicBezTo>
                  <a:pt x="38" y="634"/>
                  <a:pt x="28" y="623"/>
                  <a:pt x="18" y="609"/>
                </a:cubicBezTo>
                <a:cubicBezTo>
                  <a:pt x="12" y="598"/>
                  <a:pt x="12" y="598"/>
                  <a:pt x="12" y="598"/>
                </a:cubicBezTo>
                <a:cubicBezTo>
                  <a:pt x="5" y="582"/>
                  <a:pt x="1" y="567"/>
                  <a:pt x="0" y="549"/>
                </a:cubicBezTo>
                <a:cubicBezTo>
                  <a:pt x="0" y="0"/>
                  <a:pt x="0" y="0"/>
                  <a:pt x="0" y="0"/>
                </a:cubicBezTo>
                <a:cubicBezTo>
                  <a:pt x="34" y="0"/>
                  <a:pt x="34" y="0"/>
                  <a:pt x="34" y="0"/>
                </a:cubicBezTo>
                <a:cubicBezTo>
                  <a:pt x="34" y="542"/>
                  <a:pt x="34" y="542"/>
                  <a:pt x="34" y="542"/>
                </a:cubicBezTo>
                <a:cubicBezTo>
                  <a:pt x="34" y="594"/>
                  <a:pt x="76" y="637"/>
                  <a:pt x="128" y="637"/>
                </a:cubicBezTo>
                <a:cubicBezTo>
                  <a:pt x="400" y="637"/>
                  <a:pt x="400" y="637"/>
                  <a:pt x="400" y="637"/>
                </a:cubicBezTo>
                <a:cubicBezTo>
                  <a:pt x="400" y="671"/>
                  <a:pt x="400" y="671"/>
                  <a:pt x="400" y="671"/>
                </a:cubicBezTo>
                <a:cubicBezTo>
                  <a:pt x="315" y="671"/>
                  <a:pt x="207" y="671"/>
                  <a:pt x="122" y="671"/>
                </a:cubicBezTo>
                <a:close/>
              </a:path>
            </a:pathLst>
          </a:cu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9" name="Freeform 11"/>
          <p:cNvSpPr>
            <a:spLocks noChangeArrowheads="1"/>
          </p:cNvSpPr>
          <p:nvPr/>
        </p:nvSpPr>
        <p:spPr bwMode="auto">
          <a:xfrm>
            <a:off x="3092450" y="3514725"/>
            <a:ext cx="1208088" cy="874713"/>
          </a:xfrm>
          <a:custGeom>
            <a:avLst/>
            <a:gdLst>
              <a:gd name="T0" fmla="*/ 369 w 660"/>
              <a:gd name="T1" fmla="*/ 0 h 478"/>
              <a:gd name="T2" fmla="*/ 356 w 660"/>
              <a:gd name="T3" fmla="*/ 1 h 478"/>
              <a:gd name="T4" fmla="*/ 309 w 660"/>
              <a:gd name="T5" fmla="*/ 18 h 478"/>
              <a:gd name="T6" fmla="*/ 298 w 660"/>
              <a:gd name="T7" fmla="*/ 25 h 478"/>
              <a:gd name="T8" fmla="*/ 265 w 660"/>
              <a:gd name="T9" fmla="*/ 61 h 478"/>
              <a:gd name="T10" fmla="*/ 260 w 660"/>
              <a:gd name="T11" fmla="*/ 72 h 478"/>
              <a:gd name="T12" fmla="*/ 247 w 660"/>
              <a:gd name="T13" fmla="*/ 121 h 478"/>
              <a:gd name="T14" fmla="*/ 247 w 660"/>
              <a:gd name="T15" fmla="*/ 151 h 478"/>
              <a:gd name="T16" fmla="*/ 247 w 660"/>
              <a:gd name="T17" fmla="*/ 151 h 478"/>
              <a:gd name="T18" fmla="*/ 247 w 660"/>
              <a:gd name="T19" fmla="*/ 250 h 478"/>
              <a:gd name="T20" fmla="*/ 247 w 660"/>
              <a:gd name="T21" fmla="*/ 251 h 478"/>
              <a:gd name="T22" fmla="*/ 247 w 660"/>
              <a:gd name="T23" fmla="*/ 251 h 478"/>
              <a:gd name="T24" fmla="*/ 247 w 660"/>
              <a:gd name="T25" fmla="*/ 350 h 478"/>
              <a:gd name="T26" fmla="*/ 153 w 660"/>
              <a:gd name="T27" fmla="*/ 444 h 478"/>
              <a:gd name="T28" fmla="*/ 129 w 660"/>
              <a:gd name="T29" fmla="*/ 444 h 478"/>
              <a:gd name="T30" fmla="*/ 35 w 660"/>
              <a:gd name="T31" fmla="*/ 350 h 478"/>
              <a:gd name="T32" fmla="*/ 35 w 660"/>
              <a:gd name="T33" fmla="*/ 88 h 478"/>
              <a:gd name="T34" fmla="*/ 0 w 660"/>
              <a:gd name="T35" fmla="*/ 88 h 478"/>
              <a:gd name="T36" fmla="*/ 1 w 660"/>
              <a:gd name="T37" fmla="*/ 356 h 478"/>
              <a:gd name="T38" fmla="*/ 2 w 660"/>
              <a:gd name="T39" fmla="*/ 369 h 478"/>
              <a:gd name="T40" fmla="*/ 19 w 660"/>
              <a:gd name="T41" fmla="*/ 416 h 478"/>
              <a:gd name="T42" fmla="*/ 26 w 660"/>
              <a:gd name="T43" fmla="*/ 427 h 478"/>
              <a:gd name="T44" fmla="*/ 62 w 660"/>
              <a:gd name="T45" fmla="*/ 460 h 478"/>
              <a:gd name="T46" fmla="*/ 73 w 660"/>
              <a:gd name="T47" fmla="*/ 466 h 478"/>
              <a:gd name="T48" fmla="*/ 122 w 660"/>
              <a:gd name="T49" fmla="*/ 478 h 478"/>
              <a:gd name="T50" fmla="*/ 159 w 660"/>
              <a:gd name="T51" fmla="*/ 478 h 478"/>
              <a:gd name="T52" fmla="*/ 208 w 660"/>
              <a:gd name="T53" fmla="*/ 466 h 478"/>
              <a:gd name="T54" fmla="*/ 219 w 660"/>
              <a:gd name="T55" fmla="*/ 460 h 478"/>
              <a:gd name="T56" fmla="*/ 255 w 660"/>
              <a:gd name="T57" fmla="*/ 427 h 478"/>
              <a:gd name="T58" fmla="*/ 262 w 660"/>
              <a:gd name="T59" fmla="*/ 416 h 478"/>
              <a:gd name="T60" fmla="*/ 280 w 660"/>
              <a:gd name="T61" fmla="*/ 369 h 478"/>
              <a:gd name="T62" fmla="*/ 281 w 660"/>
              <a:gd name="T63" fmla="*/ 356 h 478"/>
              <a:gd name="T64" fmla="*/ 281 w 660"/>
              <a:gd name="T65" fmla="*/ 251 h 478"/>
              <a:gd name="T66" fmla="*/ 281 w 660"/>
              <a:gd name="T67" fmla="*/ 251 h 478"/>
              <a:gd name="T68" fmla="*/ 281 w 660"/>
              <a:gd name="T69" fmla="*/ 128 h 478"/>
              <a:gd name="T70" fmla="*/ 375 w 660"/>
              <a:gd name="T71" fmla="*/ 34 h 478"/>
              <a:gd name="T72" fmla="*/ 660 w 660"/>
              <a:gd name="T73" fmla="*/ 34 h 478"/>
              <a:gd name="T74" fmla="*/ 660 w 660"/>
              <a:gd name="T75" fmla="*/ 0 h 478"/>
              <a:gd name="T76" fmla="*/ 369 w 660"/>
              <a:gd name="T77" fmla="*/ 0 h 4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0"/>
              <a:gd name="T118" fmla="*/ 0 h 478"/>
              <a:gd name="T119" fmla="*/ 660 w 660"/>
              <a:gd name="T120" fmla="*/ 478 h 4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0" h="478">
                <a:moveTo>
                  <a:pt x="369" y="0"/>
                </a:moveTo>
                <a:cubicBezTo>
                  <a:pt x="356" y="1"/>
                  <a:pt x="356" y="1"/>
                  <a:pt x="356" y="1"/>
                </a:cubicBezTo>
                <a:cubicBezTo>
                  <a:pt x="338" y="4"/>
                  <a:pt x="324" y="9"/>
                  <a:pt x="309" y="18"/>
                </a:cubicBezTo>
                <a:cubicBezTo>
                  <a:pt x="298" y="25"/>
                  <a:pt x="298" y="25"/>
                  <a:pt x="298" y="25"/>
                </a:cubicBezTo>
                <a:cubicBezTo>
                  <a:pt x="285" y="36"/>
                  <a:pt x="275" y="47"/>
                  <a:pt x="265" y="61"/>
                </a:cubicBezTo>
                <a:cubicBezTo>
                  <a:pt x="260" y="72"/>
                  <a:pt x="260" y="72"/>
                  <a:pt x="260" y="72"/>
                </a:cubicBezTo>
                <a:cubicBezTo>
                  <a:pt x="252" y="88"/>
                  <a:pt x="248" y="104"/>
                  <a:pt x="247" y="121"/>
                </a:cubicBezTo>
                <a:cubicBezTo>
                  <a:pt x="247" y="151"/>
                  <a:pt x="247" y="151"/>
                  <a:pt x="247" y="151"/>
                </a:cubicBezTo>
                <a:cubicBezTo>
                  <a:pt x="247" y="151"/>
                  <a:pt x="247" y="151"/>
                  <a:pt x="247" y="151"/>
                </a:cubicBezTo>
                <a:cubicBezTo>
                  <a:pt x="247" y="250"/>
                  <a:pt x="247" y="250"/>
                  <a:pt x="247" y="250"/>
                </a:cubicBezTo>
                <a:cubicBezTo>
                  <a:pt x="247" y="251"/>
                  <a:pt x="247" y="251"/>
                  <a:pt x="247" y="251"/>
                </a:cubicBezTo>
                <a:cubicBezTo>
                  <a:pt x="247" y="251"/>
                  <a:pt x="247" y="251"/>
                  <a:pt x="247" y="251"/>
                </a:cubicBezTo>
                <a:cubicBezTo>
                  <a:pt x="247" y="350"/>
                  <a:pt x="247" y="350"/>
                  <a:pt x="247" y="350"/>
                </a:cubicBezTo>
                <a:cubicBezTo>
                  <a:pt x="247" y="402"/>
                  <a:pt x="204" y="444"/>
                  <a:pt x="153" y="444"/>
                </a:cubicBezTo>
                <a:cubicBezTo>
                  <a:pt x="129" y="444"/>
                  <a:pt x="129" y="444"/>
                  <a:pt x="129" y="444"/>
                </a:cubicBezTo>
                <a:cubicBezTo>
                  <a:pt x="77" y="444"/>
                  <a:pt x="35" y="402"/>
                  <a:pt x="35" y="350"/>
                </a:cubicBezTo>
                <a:cubicBezTo>
                  <a:pt x="35" y="88"/>
                  <a:pt x="35" y="88"/>
                  <a:pt x="35" y="88"/>
                </a:cubicBezTo>
                <a:cubicBezTo>
                  <a:pt x="0" y="88"/>
                  <a:pt x="0" y="88"/>
                  <a:pt x="0" y="88"/>
                </a:cubicBezTo>
                <a:cubicBezTo>
                  <a:pt x="0" y="177"/>
                  <a:pt x="0" y="267"/>
                  <a:pt x="1" y="356"/>
                </a:cubicBezTo>
                <a:cubicBezTo>
                  <a:pt x="2" y="369"/>
                  <a:pt x="2" y="369"/>
                  <a:pt x="2" y="369"/>
                </a:cubicBezTo>
                <a:cubicBezTo>
                  <a:pt x="5" y="387"/>
                  <a:pt x="10" y="401"/>
                  <a:pt x="19" y="416"/>
                </a:cubicBezTo>
                <a:cubicBezTo>
                  <a:pt x="26" y="427"/>
                  <a:pt x="26" y="427"/>
                  <a:pt x="26" y="427"/>
                </a:cubicBezTo>
                <a:cubicBezTo>
                  <a:pt x="37" y="440"/>
                  <a:pt x="48" y="450"/>
                  <a:pt x="62" y="460"/>
                </a:cubicBezTo>
                <a:cubicBezTo>
                  <a:pt x="73" y="466"/>
                  <a:pt x="73" y="466"/>
                  <a:pt x="73" y="466"/>
                </a:cubicBezTo>
                <a:cubicBezTo>
                  <a:pt x="89" y="473"/>
                  <a:pt x="104" y="477"/>
                  <a:pt x="122" y="478"/>
                </a:cubicBezTo>
                <a:cubicBezTo>
                  <a:pt x="159" y="478"/>
                  <a:pt x="159" y="478"/>
                  <a:pt x="159" y="478"/>
                </a:cubicBezTo>
                <a:cubicBezTo>
                  <a:pt x="177" y="477"/>
                  <a:pt x="192" y="473"/>
                  <a:pt x="208" y="466"/>
                </a:cubicBezTo>
                <a:cubicBezTo>
                  <a:pt x="219" y="460"/>
                  <a:pt x="219" y="460"/>
                  <a:pt x="219" y="460"/>
                </a:cubicBezTo>
                <a:cubicBezTo>
                  <a:pt x="234" y="450"/>
                  <a:pt x="245" y="440"/>
                  <a:pt x="255" y="427"/>
                </a:cubicBezTo>
                <a:cubicBezTo>
                  <a:pt x="262" y="416"/>
                  <a:pt x="262" y="416"/>
                  <a:pt x="262" y="416"/>
                </a:cubicBezTo>
                <a:cubicBezTo>
                  <a:pt x="271" y="401"/>
                  <a:pt x="276" y="387"/>
                  <a:pt x="280" y="369"/>
                </a:cubicBezTo>
                <a:cubicBezTo>
                  <a:pt x="281" y="356"/>
                  <a:pt x="281" y="356"/>
                  <a:pt x="281" y="356"/>
                </a:cubicBezTo>
                <a:cubicBezTo>
                  <a:pt x="281" y="311"/>
                  <a:pt x="281" y="281"/>
                  <a:pt x="281" y="251"/>
                </a:cubicBezTo>
                <a:cubicBezTo>
                  <a:pt x="281" y="251"/>
                  <a:pt x="281" y="251"/>
                  <a:pt x="281" y="251"/>
                </a:cubicBezTo>
                <a:cubicBezTo>
                  <a:pt x="281" y="128"/>
                  <a:pt x="281" y="128"/>
                  <a:pt x="281" y="128"/>
                </a:cubicBezTo>
                <a:cubicBezTo>
                  <a:pt x="281" y="76"/>
                  <a:pt x="323" y="34"/>
                  <a:pt x="375" y="34"/>
                </a:cubicBezTo>
                <a:cubicBezTo>
                  <a:pt x="660" y="34"/>
                  <a:pt x="660" y="34"/>
                  <a:pt x="660" y="34"/>
                </a:cubicBezTo>
                <a:cubicBezTo>
                  <a:pt x="660" y="0"/>
                  <a:pt x="660" y="0"/>
                  <a:pt x="660" y="0"/>
                </a:cubicBezTo>
                <a:cubicBezTo>
                  <a:pt x="570" y="0"/>
                  <a:pt x="458" y="0"/>
                  <a:pt x="369" y="0"/>
                </a:cubicBezTo>
                <a:close/>
              </a:path>
            </a:pathLst>
          </a:cu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10" name="Freeform 12"/>
          <p:cNvSpPr>
            <a:spLocks noChangeArrowheads="1"/>
          </p:cNvSpPr>
          <p:nvPr/>
        </p:nvSpPr>
        <p:spPr bwMode="auto">
          <a:xfrm>
            <a:off x="4848225" y="3514725"/>
            <a:ext cx="1204913" cy="874713"/>
          </a:xfrm>
          <a:custGeom>
            <a:avLst/>
            <a:gdLst>
              <a:gd name="T0" fmla="*/ 291 w 659"/>
              <a:gd name="T1" fmla="*/ 0 h 478"/>
              <a:gd name="T2" fmla="*/ 304 w 659"/>
              <a:gd name="T3" fmla="*/ 1 h 478"/>
              <a:gd name="T4" fmla="*/ 351 w 659"/>
              <a:gd name="T5" fmla="*/ 18 h 478"/>
              <a:gd name="T6" fmla="*/ 361 w 659"/>
              <a:gd name="T7" fmla="*/ 25 h 478"/>
              <a:gd name="T8" fmla="*/ 394 w 659"/>
              <a:gd name="T9" fmla="*/ 61 h 478"/>
              <a:gd name="T10" fmla="*/ 400 w 659"/>
              <a:gd name="T11" fmla="*/ 72 h 478"/>
              <a:gd name="T12" fmla="*/ 413 w 659"/>
              <a:gd name="T13" fmla="*/ 121 h 478"/>
              <a:gd name="T14" fmla="*/ 413 w 659"/>
              <a:gd name="T15" fmla="*/ 151 h 478"/>
              <a:gd name="T16" fmla="*/ 413 w 659"/>
              <a:gd name="T17" fmla="*/ 151 h 478"/>
              <a:gd name="T18" fmla="*/ 413 w 659"/>
              <a:gd name="T19" fmla="*/ 250 h 478"/>
              <a:gd name="T20" fmla="*/ 413 w 659"/>
              <a:gd name="T21" fmla="*/ 251 h 478"/>
              <a:gd name="T22" fmla="*/ 413 w 659"/>
              <a:gd name="T23" fmla="*/ 251 h 478"/>
              <a:gd name="T24" fmla="*/ 413 w 659"/>
              <a:gd name="T25" fmla="*/ 350 h 478"/>
              <a:gd name="T26" fmla="*/ 507 w 659"/>
              <a:gd name="T27" fmla="*/ 444 h 478"/>
              <a:gd name="T28" fmla="*/ 531 w 659"/>
              <a:gd name="T29" fmla="*/ 444 h 478"/>
              <a:gd name="T30" fmla="*/ 625 w 659"/>
              <a:gd name="T31" fmla="*/ 350 h 478"/>
              <a:gd name="T32" fmla="*/ 625 w 659"/>
              <a:gd name="T33" fmla="*/ 88 h 478"/>
              <a:gd name="T34" fmla="*/ 659 w 659"/>
              <a:gd name="T35" fmla="*/ 88 h 478"/>
              <a:gd name="T36" fmla="*/ 659 w 659"/>
              <a:gd name="T37" fmla="*/ 356 h 478"/>
              <a:gd name="T38" fmla="*/ 658 w 659"/>
              <a:gd name="T39" fmla="*/ 369 h 478"/>
              <a:gd name="T40" fmla="*/ 641 w 659"/>
              <a:gd name="T41" fmla="*/ 416 h 478"/>
              <a:gd name="T42" fmla="*/ 634 w 659"/>
              <a:gd name="T43" fmla="*/ 427 h 478"/>
              <a:gd name="T44" fmla="*/ 597 w 659"/>
              <a:gd name="T45" fmla="*/ 460 h 478"/>
              <a:gd name="T46" fmla="*/ 587 w 659"/>
              <a:gd name="T47" fmla="*/ 466 h 478"/>
              <a:gd name="T48" fmla="*/ 537 w 659"/>
              <a:gd name="T49" fmla="*/ 478 h 478"/>
              <a:gd name="T50" fmla="*/ 501 w 659"/>
              <a:gd name="T51" fmla="*/ 478 h 478"/>
              <a:gd name="T52" fmla="*/ 451 w 659"/>
              <a:gd name="T53" fmla="*/ 466 h 478"/>
              <a:gd name="T54" fmla="*/ 441 w 659"/>
              <a:gd name="T55" fmla="*/ 460 h 478"/>
              <a:gd name="T56" fmla="*/ 404 w 659"/>
              <a:gd name="T57" fmla="*/ 427 h 478"/>
              <a:gd name="T58" fmla="*/ 397 w 659"/>
              <a:gd name="T59" fmla="*/ 416 h 478"/>
              <a:gd name="T60" fmla="*/ 380 w 659"/>
              <a:gd name="T61" fmla="*/ 369 h 478"/>
              <a:gd name="T62" fmla="*/ 379 w 659"/>
              <a:gd name="T63" fmla="*/ 356 h 478"/>
              <a:gd name="T64" fmla="*/ 379 w 659"/>
              <a:gd name="T65" fmla="*/ 251 h 478"/>
              <a:gd name="T66" fmla="*/ 379 w 659"/>
              <a:gd name="T67" fmla="*/ 251 h 478"/>
              <a:gd name="T68" fmla="*/ 379 w 659"/>
              <a:gd name="T69" fmla="*/ 128 h 478"/>
              <a:gd name="T70" fmla="*/ 284 w 659"/>
              <a:gd name="T71" fmla="*/ 34 h 478"/>
              <a:gd name="T72" fmla="*/ 0 w 659"/>
              <a:gd name="T73" fmla="*/ 34 h 478"/>
              <a:gd name="T74" fmla="*/ 0 w 659"/>
              <a:gd name="T75" fmla="*/ 0 h 478"/>
              <a:gd name="T76" fmla="*/ 291 w 659"/>
              <a:gd name="T77" fmla="*/ 0 h 4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59"/>
              <a:gd name="T118" fmla="*/ 0 h 478"/>
              <a:gd name="T119" fmla="*/ 659 w 659"/>
              <a:gd name="T120" fmla="*/ 478 h 4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59" h="478">
                <a:moveTo>
                  <a:pt x="291" y="0"/>
                </a:moveTo>
                <a:cubicBezTo>
                  <a:pt x="304" y="1"/>
                  <a:pt x="304" y="1"/>
                  <a:pt x="304" y="1"/>
                </a:cubicBezTo>
                <a:cubicBezTo>
                  <a:pt x="321" y="4"/>
                  <a:pt x="336" y="9"/>
                  <a:pt x="351" y="18"/>
                </a:cubicBezTo>
                <a:cubicBezTo>
                  <a:pt x="361" y="25"/>
                  <a:pt x="361" y="25"/>
                  <a:pt x="361" y="25"/>
                </a:cubicBezTo>
                <a:cubicBezTo>
                  <a:pt x="375" y="36"/>
                  <a:pt x="385" y="47"/>
                  <a:pt x="394" y="61"/>
                </a:cubicBezTo>
                <a:cubicBezTo>
                  <a:pt x="400" y="72"/>
                  <a:pt x="400" y="72"/>
                  <a:pt x="400" y="72"/>
                </a:cubicBezTo>
                <a:cubicBezTo>
                  <a:pt x="408" y="88"/>
                  <a:pt x="411" y="104"/>
                  <a:pt x="413" y="121"/>
                </a:cubicBezTo>
                <a:cubicBezTo>
                  <a:pt x="413" y="151"/>
                  <a:pt x="413" y="151"/>
                  <a:pt x="413" y="151"/>
                </a:cubicBezTo>
                <a:cubicBezTo>
                  <a:pt x="413" y="151"/>
                  <a:pt x="413" y="151"/>
                  <a:pt x="413" y="151"/>
                </a:cubicBezTo>
                <a:cubicBezTo>
                  <a:pt x="413" y="250"/>
                  <a:pt x="413" y="250"/>
                  <a:pt x="413" y="250"/>
                </a:cubicBezTo>
                <a:cubicBezTo>
                  <a:pt x="413" y="251"/>
                  <a:pt x="413" y="251"/>
                  <a:pt x="413" y="251"/>
                </a:cubicBezTo>
                <a:cubicBezTo>
                  <a:pt x="413" y="251"/>
                  <a:pt x="413" y="251"/>
                  <a:pt x="413" y="251"/>
                </a:cubicBezTo>
                <a:cubicBezTo>
                  <a:pt x="413" y="350"/>
                  <a:pt x="413" y="350"/>
                  <a:pt x="413" y="350"/>
                </a:cubicBezTo>
                <a:cubicBezTo>
                  <a:pt x="413" y="402"/>
                  <a:pt x="455" y="444"/>
                  <a:pt x="507" y="444"/>
                </a:cubicBezTo>
                <a:cubicBezTo>
                  <a:pt x="531" y="444"/>
                  <a:pt x="531" y="444"/>
                  <a:pt x="531" y="444"/>
                </a:cubicBezTo>
                <a:cubicBezTo>
                  <a:pt x="583" y="444"/>
                  <a:pt x="625" y="402"/>
                  <a:pt x="625" y="350"/>
                </a:cubicBezTo>
                <a:cubicBezTo>
                  <a:pt x="625" y="88"/>
                  <a:pt x="625" y="88"/>
                  <a:pt x="625" y="88"/>
                </a:cubicBezTo>
                <a:cubicBezTo>
                  <a:pt x="659" y="88"/>
                  <a:pt x="659" y="88"/>
                  <a:pt x="659" y="88"/>
                </a:cubicBezTo>
                <a:cubicBezTo>
                  <a:pt x="659" y="177"/>
                  <a:pt x="659" y="267"/>
                  <a:pt x="659" y="356"/>
                </a:cubicBezTo>
                <a:cubicBezTo>
                  <a:pt x="658" y="369"/>
                  <a:pt x="658" y="369"/>
                  <a:pt x="658" y="369"/>
                </a:cubicBezTo>
                <a:cubicBezTo>
                  <a:pt x="655" y="387"/>
                  <a:pt x="649" y="401"/>
                  <a:pt x="641" y="416"/>
                </a:cubicBezTo>
                <a:cubicBezTo>
                  <a:pt x="634" y="427"/>
                  <a:pt x="634" y="427"/>
                  <a:pt x="634" y="427"/>
                </a:cubicBezTo>
                <a:cubicBezTo>
                  <a:pt x="623" y="440"/>
                  <a:pt x="612" y="450"/>
                  <a:pt x="597" y="460"/>
                </a:cubicBezTo>
                <a:cubicBezTo>
                  <a:pt x="587" y="466"/>
                  <a:pt x="587" y="466"/>
                  <a:pt x="587" y="466"/>
                </a:cubicBezTo>
                <a:cubicBezTo>
                  <a:pt x="570" y="473"/>
                  <a:pt x="555" y="477"/>
                  <a:pt x="537" y="478"/>
                </a:cubicBezTo>
                <a:cubicBezTo>
                  <a:pt x="501" y="478"/>
                  <a:pt x="501" y="478"/>
                  <a:pt x="501" y="478"/>
                </a:cubicBezTo>
                <a:cubicBezTo>
                  <a:pt x="483" y="477"/>
                  <a:pt x="468" y="473"/>
                  <a:pt x="451" y="466"/>
                </a:cubicBezTo>
                <a:cubicBezTo>
                  <a:pt x="441" y="460"/>
                  <a:pt x="441" y="460"/>
                  <a:pt x="441" y="460"/>
                </a:cubicBezTo>
                <a:cubicBezTo>
                  <a:pt x="426" y="450"/>
                  <a:pt x="415" y="440"/>
                  <a:pt x="404" y="427"/>
                </a:cubicBezTo>
                <a:cubicBezTo>
                  <a:pt x="397" y="416"/>
                  <a:pt x="397" y="416"/>
                  <a:pt x="397" y="416"/>
                </a:cubicBezTo>
                <a:cubicBezTo>
                  <a:pt x="389" y="401"/>
                  <a:pt x="383" y="387"/>
                  <a:pt x="380" y="369"/>
                </a:cubicBezTo>
                <a:cubicBezTo>
                  <a:pt x="379" y="356"/>
                  <a:pt x="379" y="356"/>
                  <a:pt x="379" y="356"/>
                </a:cubicBezTo>
                <a:cubicBezTo>
                  <a:pt x="379" y="311"/>
                  <a:pt x="379" y="281"/>
                  <a:pt x="379" y="251"/>
                </a:cubicBezTo>
                <a:cubicBezTo>
                  <a:pt x="379" y="251"/>
                  <a:pt x="379" y="251"/>
                  <a:pt x="379" y="251"/>
                </a:cubicBezTo>
                <a:cubicBezTo>
                  <a:pt x="379" y="128"/>
                  <a:pt x="379" y="128"/>
                  <a:pt x="379" y="128"/>
                </a:cubicBezTo>
                <a:cubicBezTo>
                  <a:pt x="379" y="76"/>
                  <a:pt x="336" y="34"/>
                  <a:pt x="284" y="34"/>
                </a:cubicBezTo>
                <a:cubicBezTo>
                  <a:pt x="0" y="34"/>
                  <a:pt x="0" y="34"/>
                  <a:pt x="0" y="34"/>
                </a:cubicBezTo>
                <a:cubicBezTo>
                  <a:pt x="0" y="0"/>
                  <a:pt x="0" y="0"/>
                  <a:pt x="0" y="0"/>
                </a:cubicBezTo>
                <a:cubicBezTo>
                  <a:pt x="90" y="0"/>
                  <a:pt x="201" y="0"/>
                  <a:pt x="291" y="0"/>
                </a:cubicBezTo>
                <a:close/>
              </a:path>
            </a:pathLst>
          </a:cu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11" name="Freeform 13"/>
          <p:cNvSpPr>
            <a:spLocks noChangeArrowheads="1"/>
          </p:cNvSpPr>
          <p:nvPr/>
        </p:nvSpPr>
        <p:spPr bwMode="auto">
          <a:xfrm>
            <a:off x="3092450" y="2709863"/>
            <a:ext cx="788988" cy="782637"/>
          </a:xfrm>
          <a:custGeom>
            <a:avLst/>
            <a:gdLst>
              <a:gd name="T0" fmla="*/ 431 w 431"/>
              <a:gd name="T1" fmla="*/ 339 h 429"/>
              <a:gd name="T2" fmla="*/ 429 w 431"/>
              <a:gd name="T3" fmla="*/ 326 h 429"/>
              <a:gd name="T4" fmla="*/ 412 w 431"/>
              <a:gd name="T5" fmla="*/ 279 h 429"/>
              <a:gd name="T6" fmla="*/ 405 w 431"/>
              <a:gd name="T7" fmla="*/ 269 h 429"/>
              <a:gd name="T8" fmla="*/ 369 w 431"/>
              <a:gd name="T9" fmla="*/ 236 h 429"/>
              <a:gd name="T10" fmla="*/ 358 w 431"/>
              <a:gd name="T11" fmla="*/ 230 h 429"/>
              <a:gd name="T12" fmla="*/ 309 w 431"/>
              <a:gd name="T13" fmla="*/ 218 h 429"/>
              <a:gd name="T14" fmla="*/ 262 w 431"/>
              <a:gd name="T15" fmla="*/ 218 h 429"/>
              <a:gd name="T16" fmla="*/ 262 w 431"/>
              <a:gd name="T17" fmla="*/ 218 h 429"/>
              <a:gd name="T18" fmla="*/ 218 w 431"/>
              <a:gd name="T19" fmla="*/ 218 h 429"/>
              <a:gd name="T20" fmla="*/ 129 w 431"/>
              <a:gd name="T21" fmla="*/ 218 h 429"/>
              <a:gd name="T22" fmla="*/ 35 w 431"/>
              <a:gd name="T23" fmla="*/ 123 h 429"/>
              <a:gd name="T24" fmla="*/ 35 w 431"/>
              <a:gd name="T25" fmla="*/ 0 h 429"/>
              <a:gd name="T26" fmla="*/ 0 w 431"/>
              <a:gd name="T27" fmla="*/ 0 h 429"/>
              <a:gd name="T28" fmla="*/ 1 w 431"/>
              <a:gd name="T29" fmla="*/ 130 h 429"/>
              <a:gd name="T30" fmla="*/ 13 w 431"/>
              <a:gd name="T31" fmla="*/ 179 h 429"/>
              <a:gd name="T32" fmla="*/ 19 w 431"/>
              <a:gd name="T33" fmla="*/ 190 h 429"/>
              <a:gd name="T34" fmla="*/ 52 w 431"/>
              <a:gd name="T35" fmla="*/ 226 h 429"/>
              <a:gd name="T36" fmla="*/ 62 w 431"/>
              <a:gd name="T37" fmla="*/ 233 h 429"/>
              <a:gd name="T38" fmla="*/ 109 w 431"/>
              <a:gd name="T39" fmla="*/ 250 h 429"/>
              <a:gd name="T40" fmla="*/ 122 w 431"/>
              <a:gd name="T41" fmla="*/ 252 h 429"/>
              <a:gd name="T42" fmla="*/ 218 w 431"/>
              <a:gd name="T43" fmla="*/ 252 h 429"/>
              <a:gd name="T44" fmla="*/ 218 w 431"/>
              <a:gd name="T45" fmla="*/ 252 h 429"/>
              <a:gd name="T46" fmla="*/ 302 w 431"/>
              <a:gd name="T47" fmla="*/ 252 h 429"/>
              <a:gd name="T48" fmla="*/ 397 w 431"/>
              <a:gd name="T49" fmla="*/ 346 h 429"/>
              <a:gd name="T50" fmla="*/ 397 w 431"/>
              <a:gd name="T51" fmla="*/ 351 h 429"/>
              <a:gd name="T52" fmla="*/ 431 w 431"/>
              <a:gd name="T53" fmla="*/ 351 h 429"/>
              <a:gd name="T54" fmla="*/ 431 w 431"/>
              <a:gd name="T55" fmla="*/ 339 h 42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31"/>
              <a:gd name="T85" fmla="*/ 0 h 429"/>
              <a:gd name="T86" fmla="*/ 431 w 431"/>
              <a:gd name="T87" fmla="*/ 429 h 42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31" h="429">
                <a:moveTo>
                  <a:pt x="431" y="339"/>
                </a:moveTo>
                <a:cubicBezTo>
                  <a:pt x="429" y="326"/>
                  <a:pt x="429" y="326"/>
                  <a:pt x="429" y="326"/>
                </a:cubicBezTo>
                <a:cubicBezTo>
                  <a:pt x="426" y="309"/>
                  <a:pt x="421" y="295"/>
                  <a:pt x="412" y="279"/>
                </a:cubicBezTo>
                <a:cubicBezTo>
                  <a:pt x="405" y="269"/>
                  <a:pt x="405" y="269"/>
                  <a:pt x="405" y="269"/>
                </a:cubicBezTo>
                <a:cubicBezTo>
                  <a:pt x="395" y="256"/>
                  <a:pt x="383" y="245"/>
                  <a:pt x="369" y="236"/>
                </a:cubicBezTo>
                <a:cubicBezTo>
                  <a:pt x="358" y="230"/>
                  <a:pt x="358" y="230"/>
                  <a:pt x="358" y="230"/>
                </a:cubicBezTo>
                <a:cubicBezTo>
                  <a:pt x="342" y="223"/>
                  <a:pt x="327" y="219"/>
                  <a:pt x="309" y="218"/>
                </a:cubicBezTo>
                <a:cubicBezTo>
                  <a:pt x="262" y="218"/>
                  <a:pt x="262" y="218"/>
                  <a:pt x="262" y="218"/>
                </a:cubicBezTo>
                <a:cubicBezTo>
                  <a:pt x="262" y="218"/>
                  <a:pt x="262" y="218"/>
                  <a:pt x="262" y="218"/>
                </a:cubicBezTo>
                <a:cubicBezTo>
                  <a:pt x="218" y="218"/>
                  <a:pt x="218" y="218"/>
                  <a:pt x="218" y="218"/>
                </a:cubicBezTo>
                <a:cubicBezTo>
                  <a:pt x="129" y="218"/>
                  <a:pt x="129" y="218"/>
                  <a:pt x="129" y="218"/>
                </a:cubicBezTo>
                <a:cubicBezTo>
                  <a:pt x="77" y="218"/>
                  <a:pt x="35" y="175"/>
                  <a:pt x="35" y="123"/>
                </a:cubicBezTo>
                <a:cubicBezTo>
                  <a:pt x="35" y="0"/>
                  <a:pt x="35" y="0"/>
                  <a:pt x="35" y="0"/>
                </a:cubicBezTo>
                <a:cubicBezTo>
                  <a:pt x="0" y="0"/>
                  <a:pt x="0" y="0"/>
                  <a:pt x="0" y="0"/>
                </a:cubicBezTo>
                <a:cubicBezTo>
                  <a:pt x="1" y="130"/>
                  <a:pt x="1" y="130"/>
                  <a:pt x="1" y="130"/>
                </a:cubicBezTo>
                <a:cubicBezTo>
                  <a:pt x="2" y="148"/>
                  <a:pt x="6" y="163"/>
                  <a:pt x="13" y="179"/>
                </a:cubicBezTo>
                <a:cubicBezTo>
                  <a:pt x="19" y="190"/>
                  <a:pt x="19" y="190"/>
                  <a:pt x="19" y="190"/>
                </a:cubicBezTo>
                <a:cubicBezTo>
                  <a:pt x="28" y="204"/>
                  <a:pt x="39" y="215"/>
                  <a:pt x="52" y="226"/>
                </a:cubicBezTo>
                <a:cubicBezTo>
                  <a:pt x="62" y="233"/>
                  <a:pt x="62" y="233"/>
                  <a:pt x="62" y="233"/>
                </a:cubicBezTo>
                <a:cubicBezTo>
                  <a:pt x="78" y="242"/>
                  <a:pt x="92" y="247"/>
                  <a:pt x="109" y="250"/>
                </a:cubicBezTo>
                <a:cubicBezTo>
                  <a:pt x="122" y="252"/>
                  <a:pt x="122" y="252"/>
                  <a:pt x="122" y="252"/>
                </a:cubicBezTo>
                <a:cubicBezTo>
                  <a:pt x="191" y="252"/>
                  <a:pt x="184" y="252"/>
                  <a:pt x="218" y="252"/>
                </a:cubicBezTo>
                <a:cubicBezTo>
                  <a:pt x="218" y="252"/>
                  <a:pt x="218" y="252"/>
                  <a:pt x="218" y="252"/>
                </a:cubicBezTo>
                <a:cubicBezTo>
                  <a:pt x="302" y="252"/>
                  <a:pt x="302" y="252"/>
                  <a:pt x="302" y="252"/>
                </a:cubicBezTo>
                <a:cubicBezTo>
                  <a:pt x="354" y="252"/>
                  <a:pt x="397" y="294"/>
                  <a:pt x="397" y="346"/>
                </a:cubicBezTo>
                <a:cubicBezTo>
                  <a:pt x="397" y="351"/>
                  <a:pt x="397" y="351"/>
                  <a:pt x="397" y="351"/>
                </a:cubicBezTo>
                <a:cubicBezTo>
                  <a:pt x="431" y="351"/>
                  <a:pt x="431" y="351"/>
                  <a:pt x="431" y="351"/>
                </a:cubicBezTo>
                <a:cubicBezTo>
                  <a:pt x="431" y="261"/>
                  <a:pt x="431" y="429"/>
                  <a:pt x="431" y="339"/>
                </a:cubicBezTo>
                <a:close/>
              </a:path>
            </a:pathLst>
          </a:cu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12" name="Freeform 14"/>
          <p:cNvSpPr>
            <a:spLocks noChangeArrowheads="1"/>
          </p:cNvSpPr>
          <p:nvPr/>
        </p:nvSpPr>
        <p:spPr bwMode="auto">
          <a:xfrm>
            <a:off x="5267325" y="2709863"/>
            <a:ext cx="785813" cy="782637"/>
          </a:xfrm>
          <a:custGeom>
            <a:avLst/>
            <a:gdLst>
              <a:gd name="T0" fmla="*/ 0 w 430"/>
              <a:gd name="T1" fmla="*/ 339 h 429"/>
              <a:gd name="T2" fmla="*/ 1 w 430"/>
              <a:gd name="T3" fmla="*/ 326 h 429"/>
              <a:gd name="T4" fmla="*/ 19 w 430"/>
              <a:gd name="T5" fmla="*/ 279 h 429"/>
              <a:gd name="T6" fmla="*/ 25 w 430"/>
              <a:gd name="T7" fmla="*/ 269 h 429"/>
              <a:gd name="T8" fmla="*/ 62 w 430"/>
              <a:gd name="T9" fmla="*/ 236 h 429"/>
              <a:gd name="T10" fmla="*/ 73 w 430"/>
              <a:gd name="T11" fmla="*/ 230 h 429"/>
              <a:gd name="T12" fmla="*/ 122 w 430"/>
              <a:gd name="T13" fmla="*/ 218 h 429"/>
              <a:gd name="T14" fmla="*/ 168 w 430"/>
              <a:gd name="T15" fmla="*/ 218 h 429"/>
              <a:gd name="T16" fmla="*/ 168 w 430"/>
              <a:gd name="T17" fmla="*/ 218 h 429"/>
              <a:gd name="T18" fmla="*/ 213 w 430"/>
              <a:gd name="T19" fmla="*/ 218 h 429"/>
              <a:gd name="T20" fmla="*/ 302 w 430"/>
              <a:gd name="T21" fmla="*/ 218 h 429"/>
              <a:gd name="T22" fmla="*/ 396 w 430"/>
              <a:gd name="T23" fmla="*/ 123 h 429"/>
              <a:gd name="T24" fmla="*/ 396 w 430"/>
              <a:gd name="T25" fmla="*/ 0 h 429"/>
              <a:gd name="T26" fmla="*/ 430 w 430"/>
              <a:gd name="T27" fmla="*/ 0 h 429"/>
              <a:gd name="T28" fmla="*/ 430 w 430"/>
              <a:gd name="T29" fmla="*/ 130 h 429"/>
              <a:gd name="T30" fmla="*/ 418 w 430"/>
              <a:gd name="T31" fmla="*/ 179 h 429"/>
              <a:gd name="T32" fmla="*/ 412 w 430"/>
              <a:gd name="T33" fmla="*/ 190 h 429"/>
              <a:gd name="T34" fmla="*/ 379 w 430"/>
              <a:gd name="T35" fmla="*/ 226 h 429"/>
              <a:gd name="T36" fmla="*/ 368 w 430"/>
              <a:gd name="T37" fmla="*/ 233 h 429"/>
              <a:gd name="T38" fmla="*/ 321 w 430"/>
              <a:gd name="T39" fmla="*/ 250 h 429"/>
              <a:gd name="T40" fmla="*/ 308 w 430"/>
              <a:gd name="T41" fmla="*/ 252 h 429"/>
              <a:gd name="T42" fmla="*/ 213 w 430"/>
              <a:gd name="T43" fmla="*/ 252 h 429"/>
              <a:gd name="T44" fmla="*/ 213 w 430"/>
              <a:gd name="T45" fmla="*/ 252 h 429"/>
              <a:gd name="T46" fmla="*/ 128 w 430"/>
              <a:gd name="T47" fmla="*/ 252 h 429"/>
              <a:gd name="T48" fmla="*/ 34 w 430"/>
              <a:gd name="T49" fmla="*/ 346 h 429"/>
              <a:gd name="T50" fmla="*/ 34 w 430"/>
              <a:gd name="T51" fmla="*/ 351 h 429"/>
              <a:gd name="T52" fmla="*/ 0 w 430"/>
              <a:gd name="T53" fmla="*/ 351 h 429"/>
              <a:gd name="T54" fmla="*/ 0 w 430"/>
              <a:gd name="T55" fmla="*/ 339 h 42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30"/>
              <a:gd name="T85" fmla="*/ 0 h 429"/>
              <a:gd name="T86" fmla="*/ 430 w 430"/>
              <a:gd name="T87" fmla="*/ 429 h 42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30" h="429">
                <a:moveTo>
                  <a:pt x="0" y="339"/>
                </a:moveTo>
                <a:cubicBezTo>
                  <a:pt x="1" y="326"/>
                  <a:pt x="1" y="326"/>
                  <a:pt x="1" y="326"/>
                </a:cubicBezTo>
                <a:cubicBezTo>
                  <a:pt x="4" y="309"/>
                  <a:pt x="10" y="295"/>
                  <a:pt x="19" y="279"/>
                </a:cubicBezTo>
                <a:cubicBezTo>
                  <a:pt x="25" y="269"/>
                  <a:pt x="25" y="269"/>
                  <a:pt x="25" y="269"/>
                </a:cubicBezTo>
                <a:cubicBezTo>
                  <a:pt x="36" y="256"/>
                  <a:pt x="47" y="245"/>
                  <a:pt x="62" y="236"/>
                </a:cubicBezTo>
                <a:cubicBezTo>
                  <a:pt x="73" y="230"/>
                  <a:pt x="73" y="230"/>
                  <a:pt x="73" y="230"/>
                </a:cubicBezTo>
                <a:cubicBezTo>
                  <a:pt x="89" y="223"/>
                  <a:pt x="104" y="219"/>
                  <a:pt x="122" y="218"/>
                </a:cubicBezTo>
                <a:cubicBezTo>
                  <a:pt x="168" y="218"/>
                  <a:pt x="168" y="218"/>
                  <a:pt x="168" y="218"/>
                </a:cubicBezTo>
                <a:cubicBezTo>
                  <a:pt x="168" y="218"/>
                  <a:pt x="168" y="218"/>
                  <a:pt x="168" y="218"/>
                </a:cubicBezTo>
                <a:cubicBezTo>
                  <a:pt x="213" y="218"/>
                  <a:pt x="213" y="218"/>
                  <a:pt x="213" y="218"/>
                </a:cubicBezTo>
                <a:cubicBezTo>
                  <a:pt x="302" y="218"/>
                  <a:pt x="302" y="218"/>
                  <a:pt x="302" y="218"/>
                </a:cubicBezTo>
                <a:cubicBezTo>
                  <a:pt x="354" y="218"/>
                  <a:pt x="396" y="175"/>
                  <a:pt x="396" y="123"/>
                </a:cubicBezTo>
                <a:cubicBezTo>
                  <a:pt x="396" y="0"/>
                  <a:pt x="396" y="0"/>
                  <a:pt x="396" y="0"/>
                </a:cubicBezTo>
                <a:cubicBezTo>
                  <a:pt x="430" y="0"/>
                  <a:pt x="430" y="0"/>
                  <a:pt x="430" y="0"/>
                </a:cubicBezTo>
                <a:cubicBezTo>
                  <a:pt x="430" y="130"/>
                  <a:pt x="430" y="130"/>
                  <a:pt x="430" y="130"/>
                </a:cubicBezTo>
                <a:cubicBezTo>
                  <a:pt x="429" y="148"/>
                  <a:pt x="425" y="163"/>
                  <a:pt x="418" y="179"/>
                </a:cubicBezTo>
                <a:cubicBezTo>
                  <a:pt x="412" y="190"/>
                  <a:pt x="412" y="190"/>
                  <a:pt x="412" y="190"/>
                </a:cubicBezTo>
                <a:cubicBezTo>
                  <a:pt x="402" y="204"/>
                  <a:pt x="392" y="215"/>
                  <a:pt x="379" y="226"/>
                </a:cubicBezTo>
                <a:cubicBezTo>
                  <a:pt x="368" y="233"/>
                  <a:pt x="368" y="233"/>
                  <a:pt x="368" y="233"/>
                </a:cubicBezTo>
                <a:cubicBezTo>
                  <a:pt x="353" y="242"/>
                  <a:pt x="339" y="247"/>
                  <a:pt x="321" y="250"/>
                </a:cubicBezTo>
                <a:cubicBezTo>
                  <a:pt x="308" y="252"/>
                  <a:pt x="308" y="252"/>
                  <a:pt x="308" y="252"/>
                </a:cubicBezTo>
                <a:cubicBezTo>
                  <a:pt x="239" y="252"/>
                  <a:pt x="247" y="252"/>
                  <a:pt x="213" y="252"/>
                </a:cubicBezTo>
                <a:cubicBezTo>
                  <a:pt x="213" y="252"/>
                  <a:pt x="213" y="252"/>
                  <a:pt x="213" y="252"/>
                </a:cubicBezTo>
                <a:cubicBezTo>
                  <a:pt x="128" y="252"/>
                  <a:pt x="128" y="252"/>
                  <a:pt x="128" y="252"/>
                </a:cubicBezTo>
                <a:cubicBezTo>
                  <a:pt x="76" y="252"/>
                  <a:pt x="34" y="294"/>
                  <a:pt x="34" y="346"/>
                </a:cubicBezTo>
                <a:cubicBezTo>
                  <a:pt x="34" y="351"/>
                  <a:pt x="34" y="351"/>
                  <a:pt x="34" y="351"/>
                </a:cubicBezTo>
                <a:cubicBezTo>
                  <a:pt x="0" y="351"/>
                  <a:pt x="0" y="351"/>
                  <a:pt x="0" y="351"/>
                </a:cubicBezTo>
                <a:cubicBezTo>
                  <a:pt x="0" y="261"/>
                  <a:pt x="0" y="429"/>
                  <a:pt x="0" y="339"/>
                </a:cubicBezTo>
                <a:close/>
              </a:path>
            </a:pathLst>
          </a:cu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13" name="Oval 19"/>
          <p:cNvSpPr>
            <a:spLocks noChangeArrowheads="1"/>
          </p:cNvSpPr>
          <p:nvPr/>
        </p:nvSpPr>
        <p:spPr bwMode="auto">
          <a:xfrm>
            <a:off x="2862263" y="1441450"/>
            <a:ext cx="525462" cy="525463"/>
          </a:xfrm>
          <a:prstGeom prst="ellipse">
            <a:avLst/>
          </a:pr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14" name="Oval 20"/>
          <p:cNvSpPr>
            <a:spLocks noChangeArrowheads="1"/>
          </p:cNvSpPr>
          <p:nvPr/>
        </p:nvSpPr>
        <p:spPr bwMode="auto">
          <a:xfrm>
            <a:off x="2924175" y="1504950"/>
            <a:ext cx="400050" cy="400050"/>
          </a:xfrm>
          <a:prstGeom prst="ellipse">
            <a:avLst/>
          </a:prstGeom>
          <a:solidFill>
            <a:srgbClr val="DC0917"/>
          </a:solidFill>
          <a:ln>
            <a:noFill/>
          </a:ln>
          <a:extLst/>
        </p:spPr>
        <p:txBody>
          <a:bodyPr/>
          <a:lstStyle/>
          <a:p>
            <a:endParaRPr lang="zh-CN" altLang="zh-CN" sz="1600">
              <a:solidFill>
                <a:schemeClr val="tx1">
                  <a:lumMod val="75000"/>
                </a:schemeClr>
              </a:solidFill>
              <a:sym typeface="宋体" pitchFamily="2" charset="-122"/>
            </a:endParaRPr>
          </a:p>
        </p:txBody>
      </p:sp>
      <p:sp>
        <p:nvSpPr>
          <p:cNvPr id="15" name="Freeform 21"/>
          <p:cNvSpPr>
            <a:spLocks noEditPoints="1" noChangeArrowheads="1"/>
          </p:cNvSpPr>
          <p:nvPr/>
        </p:nvSpPr>
        <p:spPr bwMode="auto">
          <a:xfrm>
            <a:off x="2997200" y="1560513"/>
            <a:ext cx="255588" cy="252412"/>
          </a:xfrm>
          <a:custGeom>
            <a:avLst/>
            <a:gdLst>
              <a:gd name="T0" fmla="*/ 132 w 177"/>
              <a:gd name="T1" fmla="*/ 62 h 175"/>
              <a:gd name="T2" fmla="*/ 45 w 177"/>
              <a:gd name="T3" fmla="*/ 62 h 175"/>
              <a:gd name="T4" fmla="*/ 45 w 177"/>
              <a:gd name="T5" fmla="*/ 52 h 175"/>
              <a:gd name="T6" fmla="*/ 132 w 177"/>
              <a:gd name="T7" fmla="*/ 52 h 175"/>
              <a:gd name="T8" fmla="*/ 132 w 177"/>
              <a:gd name="T9" fmla="*/ 52 h 175"/>
              <a:gd name="T10" fmla="*/ 132 w 177"/>
              <a:gd name="T11" fmla="*/ 62 h 175"/>
              <a:gd name="T12" fmla="*/ 132 w 177"/>
              <a:gd name="T13" fmla="*/ 62 h 175"/>
              <a:gd name="T14" fmla="*/ 132 w 177"/>
              <a:gd name="T15" fmla="*/ 82 h 175"/>
              <a:gd name="T16" fmla="*/ 45 w 177"/>
              <a:gd name="T17" fmla="*/ 82 h 175"/>
              <a:gd name="T18" fmla="*/ 45 w 177"/>
              <a:gd name="T19" fmla="*/ 72 h 175"/>
              <a:gd name="T20" fmla="*/ 132 w 177"/>
              <a:gd name="T21" fmla="*/ 72 h 175"/>
              <a:gd name="T22" fmla="*/ 132 w 177"/>
              <a:gd name="T23" fmla="*/ 72 h 175"/>
              <a:gd name="T24" fmla="*/ 132 w 177"/>
              <a:gd name="T25" fmla="*/ 82 h 175"/>
              <a:gd name="T26" fmla="*/ 132 w 177"/>
              <a:gd name="T27" fmla="*/ 82 h 175"/>
              <a:gd name="T28" fmla="*/ 89 w 177"/>
              <a:gd name="T29" fmla="*/ 0 h 175"/>
              <a:gd name="T30" fmla="*/ 177 w 177"/>
              <a:gd name="T31" fmla="*/ 58 h 175"/>
              <a:gd name="T32" fmla="*/ 177 w 177"/>
              <a:gd name="T33" fmla="*/ 58 h 175"/>
              <a:gd name="T34" fmla="*/ 146 w 177"/>
              <a:gd name="T35" fmla="*/ 78 h 175"/>
              <a:gd name="T36" fmla="*/ 146 w 177"/>
              <a:gd name="T37" fmla="*/ 38 h 175"/>
              <a:gd name="T38" fmla="*/ 31 w 177"/>
              <a:gd name="T39" fmla="*/ 38 h 175"/>
              <a:gd name="T40" fmla="*/ 31 w 177"/>
              <a:gd name="T41" fmla="*/ 78 h 175"/>
              <a:gd name="T42" fmla="*/ 1 w 177"/>
              <a:gd name="T43" fmla="*/ 58 h 175"/>
              <a:gd name="T44" fmla="*/ 0 w 177"/>
              <a:gd name="T45" fmla="*/ 58 h 175"/>
              <a:gd name="T46" fmla="*/ 89 w 177"/>
              <a:gd name="T47" fmla="*/ 0 h 175"/>
              <a:gd name="T48" fmla="*/ 89 w 177"/>
              <a:gd name="T49" fmla="*/ 0 h 175"/>
              <a:gd name="T50" fmla="*/ 177 w 177"/>
              <a:gd name="T51" fmla="*/ 69 h 175"/>
              <a:gd name="T52" fmla="*/ 177 w 177"/>
              <a:gd name="T53" fmla="*/ 163 h 175"/>
              <a:gd name="T54" fmla="*/ 107 w 177"/>
              <a:gd name="T55" fmla="*/ 116 h 175"/>
              <a:gd name="T56" fmla="*/ 177 w 177"/>
              <a:gd name="T57" fmla="*/ 69 h 175"/>
              <a:gd name="T58" fmla="*/ 177 w 177"/>
              <a:gd name="T59" fmla="*/ 69 h 175"/>
              <a:gd name="T60" fmla="*/ 71 w 177"/>
              <a:gd name="T61" fmla="*/ 116 h 175"/>
              <a:gd name="T62" fmla="*/ 0 w 177"/>
              <a:gd name="T63" fmla="*/ 163 h 175"/>
              <a:gd name="T64" fmla="*/ 0 w 177"/>
              <a:gd name="T65" fmla="*/ 69 h 175"/>
              <a:gd name="T66" fmla="*/ 71 w 177"/>
              <a:gd name="T67" fmla="*/ 116 h 175"/>
              <a:gd name="T68" fmla="*/ 71 w 177"/>
              <a:gd name="T69" fmla="*/ 116 h 175"/>
              <a:gd name="T70" fmla="*/ 177 w 177"/>
              <a:gd name="T71" fmla="*/ 175 h 175"/>
              <a:gd name="T72" fmla="*/ 1 w 177"/>
              <a:gd name="T73" fmla="*/ 175 h 175"/>
              <a:gd name="T74" fmla="*/ 89 w 177"/>
              <a:gd name="T75" fmla="*/ 116 h 175"/>
              <a:gd name="T76" fmla="*/ 177 w 177"/>
              <a:gd name="T77" fmla="*/ 175 h 175"/>
              <a:gd name="T78" fmla="*/ 177 w 177"/>
              <a:gd name="T79" fmla="*/ 175 h 175"/>
              <a:gd name="T80" fmla="*/ 111 w 177"/>
              <a:gd name="T81" fmla="*/ 102 h 175"/>
              <a:gd name="T82" fmla="*/ 67 w 177"/>
              <a:gd name="T83" fmla="*/ 102 h 175"/>
              <a:gd name="T84" fmla="*/ 52 w 177"/>
              <a:gd name="T85" fmla="*/ 92 h 175"/>
              <a:gd name="T86" fmla="*/ 125 w 177"/>
              <a:gd name="T87" fmla="*/ 92 h 175"/>
              <a:gd name="T88" fmla="*/ 111 w 177"/>
              <a:gd name="T89" fmla="*/ 102 h 175"/>
              <a:gd name="T90" fmla="*/ 111 w 177"/>
              <a:gd name="T91" fmla="*/ 102 h 17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77"/>
              <a:gd name="T139" fmla="*/ 0 h 175"/>
              <a:gd name="T140" fmla="*/ 177 w 177"/>
              <a:gd name="T141" fmla="*/ 175 h 17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77" h="175">
                <a:moveTo>
                  <a:pt x="132" y="62"/>
                </a:moveTo>
                <a:lnTo>
                  <a:pt x="45" y="62"/>
                </a:lnTo>
                <a:lnTo>
                  <a:pt x="45" y="52"/>
                </a:lnTo>
                <a:lnTo>
                  <a:pt x="132" y="52"/>
                </a:lnTo>
                <a:lnTo>
                  <a:pt x="132" y="52"/>
                </a:lnTo>
                <a:lnTo>
                  <a:pt x="132" y="62"/>
                </a:lnTo>
                <a:lnTo>
                  <a:pt x="132" y="62"/>
                </a:lnTo>
                <a:close/>
                <a:moveTo>
                  <a:pt x="132" y="82"/>
                </a:moveTo>
                <a:lnTo>
                  <a:pt x="45" y="82"/>
                </a:lnTo>
                <a:lnTo>
                  <a:pt x="45" y="72"/>
                </a:lnTo>
                <a:lnTo>
                  <a:pt x="132" y="72"/>
                </a:lnTo>
                <a:lnTo>
                  <a:pt x="132" y="72"/>
                </a:lnTo>
                <a:lnTo>
                  <a:pt x="132" y="82"/>
                </a:lnTo>
                <a:lnTo>
                  <a:pt x="132" y="82"/>
                </a:lnTo>
                <a:close/>
                <a:moveTo>
                  <a:pt x="89" y="0"/>
                </a:moveTo>
                <a:lnTo>
                  <a:pt x="177" y="58"/>
                </a:lnTo>
                <a:lnTo>
                  <a:pt x="177" y="58"/>
                </a:lnTo>
                <a:lnTo>
                  <a:pt x="146" y="78"/>
                </a:lnTo>
                <a:lnTo>
                  <a:pt x="146" y="38"/>
                </a:lnTo>
                <a:lnTo>
                  <a:pt x="31" y="38"/>
                </a:lnTo>
                <a:lnTo>
                  <a:pt x="31" y="78"/>
                </a:lnTo>
                <a:lnTo>
                  <a:pt x="1" y="58"/>
                </a:lnTo>
                <a:lnTo>
                  <a:pt x="0" y="58"/>
                </a:lnTo>
                <a:lnTo>
                  <a:pt x="89" y="0"/>
                </a:lnTo>
                <a:lnTo>
                  <a:pt x="89" y="0"/>
                </a:lnTo>
                <a:close/>
                <a:moveTo>
                  <a:pt x="177" y="69"/>
                </a:moveTo>
                <a:lnTo>
                  <a:pt x="177" y="163"/>
                </a:lnTo>
                <a:lnTo>
                  <a:pt x="107" y="116"/>
                </a:lnTo>
                <a:lnTo>
                  <a:pt x="177" y="69"/>
                </a:lnTo>
                <a:lnTo>
                  <a:pt x="177" y="69"/>
                </a:lnTo>
                <a:close/>
                <a:moveTo>
                  <a:pt x="71" y="116"/>
                </a:moveTo>
                <a:lnTo>
                  <a:pt x="0" y="163"/>
                </a:lnTo>
                <a:lnTo>
                  <a:pt x="0" y="69"/>
                </a:lnTo>
                <a:lnTo>
                  <a:pt x="71" y="116"/>
                </a:lnTo>
                <a:lnTo>
                  <a:pt x="71" y="116"/>
                </a:lnTo>
                <a:close/>
                <a:moveTo>
                  <a:pt x="177" y="175"/>
                </a:moveTo>
                <a:lnTo>
                  <a:pt x="1" y="175"/>
                </a:lnTo>
                <a:lnTo>
                  <a:pt x="89" y="116"/>
                </a:lnTo>
                <a:lnTo>
                  <a:pt x="177" y="175"/>
                </a:lnTo>
                <a:lnTo>
                  <a:pt x="177" y="175"/>
                </a:lnTo>
                <a:close/>
                <a:moveTo>
                  <a:pt x="111" y="102"/>
                </a:moveTo>
                <a:lnTo>
                  <a:pt x="67" y="102"/>
                </a:lnTo>
                <a:lnTo>
                  <a:pt x="52" y="92"/>
                </a:lnTo>
                <a:lnTo>
                  <a:pt x="125" y="92"/>
                </a:lnTo>
                <a:lnTo>
                  <a:pt x="111" y="102"/>
                </a:lnTo>
                <a:lnTo>
                  <a:pt x="111" y="10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16" name="Oval 22"/>
          <p:cNvSpPr>
            <a:spLocks noChangeArrowheads="1"/>
          </p:cNvSpPr>
          <p:nvPr/>
        </p:nvSpPr>
        <p:spPr bwMode="auto">
          <a:xfrm>
            <a:off x="5761038" y="1441450"/>
            <a:ext cx="523875" cy="525463"/>
          </a:xfrm>
          <a:prstGeom prst="ellipse">
            <a:avLst/>
          </a:pr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17" name="Oval 23"/>
          <p:cNvSpPr>
            <a:spLocks noChangeArrowheads="1"/>
          </p:cNvSpPr>
          <p:nvPr/>
        </p:nvSpPr>
        <p:spPr bwMode="auto">
          <a:xfrm>
            <a:off x="5821363" y="1504950"/>
            <a:ext cx="401637" cy="400050"/>
          </a:xfrm>
          <a:prstGeom prst="ellipse">
            <a:avLst/>
          </a:prstGeom>
          <a:solidFill>
            <a:srgbClr val="DC0917"/>
          </a:solidFill>
          <a:ln>
            <a:noFill/>
          </a:ln>
          <a:extLst/>
        </p:spPr>
        <p:txBody>
          <a:bodyPr/>
          <a:lstStyle/>
          <a:p>
            <a:endParaRPr lang="zh-CN" altLang="zh-CN" sz="1600">
              <a:solidFill>
                <a:schemeClr val="tx1">
                  <a:lumMod val="75000"/>
                </a:schemeClr>
              </a:solidFill>
              <a:sym typeface="宋体" pitchFamily="2" charset="-122"/>
            </a:endParaRPr>
          </a:p>
        </p:txBody>
      </p:sp>
      <p:sp>
        <p:nvSpPr>
          <p:cNvPr id="18" name="Freeform 24"/>
          <p:cNvSpPr>
            <a:spLocks noEditPoints="1" noChangeArrowheads="1"/>
          </p:cNvSpPr>
          <p:nvPr/>
        </p:nvSpPr>
        <p:spPr bwMode="auto">
          <a:xfrm>
            <a:off x="5891213" y="1587500"/>
            <a:ext cx="261937" cy="201613"/>
          </a:xfrm>
          <a:custGeom>
            <a:avLst/>
            <a:gdLst>
              <a:gd name="T0" fmla="*/ 142 w 142"/>
              <a:gd name="T1" fmla="*/ 62 h 111"/>
              <a:gd name="T2" fmla="*/ 142 w 142"/>
              <a:gd name="T3" fmla="*/ 104 h 111"/>
              <a:gd name="T4" fmla="*/ 135 w 142"/>
              <a:gd name="T5" fmla="*/ 111 h 111"/>
              <a:gd name="T6" fmla="*/ 7 w 142"/>
              <a:gd name="T7" fmla="*/ 111 h 111"/>
              <a:gd name="T8" fmla="*/ 0 w 142"/>
              <a:gd name="T9" fmla="*/ 104 h 111"/>
              <a:gd name="T10" fmla="*/ 0 w 142"/>
              <a:gd name="T11" fmla="*/ 62 h 111"/>
              <a:gd name="T12" fmla="*/ 63 w 142"/>
              <a:gd name="T13" fmla="*/ 62 h 111"/>
              <a:gd name="T14" fmla="*/ 63 w 142"/>
              <a:gd name="T15" fmla="*/ 70 h 111"/>
              <a:gd name="T16" fmla="*/ 67 w 142"/>
              <a:gd name="T17" fmla="*/ 74 h 111"/>
              <a:gd name="T18" fmla="*/ 75 w 142"/>
              <a:gd name="T19" fmla="*/ 74 h 111"/>
              <a:gd name="T20" fmla="*/ 80 w 142"/>
              <a:gd name="T21" fmla="*/ 70 h 111"/>
              <a:gd name="T22" fmla="*/ 80 w 142"/>
              <a:gd name="T23" fmla="*/ 62 h 111"/>
              <a:gd name="T24" fmla="*/ 142 w 142"/>
              <a:gd name="T25" fmla="*/ 62 h 111"/>
              <a:gd name="T26" fmla="*/ 57 w 142"/>
              <a:gd name="T27" fmla="*/ 21 h 111"/>
              <a:gd name="T28" fmla="*/ 86 w 142"/>
              <a:gd name="T29" fmla="*/ 21 h 111"/>
              <a:gd name="T30" fmla="*/ 86 w 142"/>
              <a:gd name="T31" fmla="*/ 12 h 111"/>
              <a:gd name="T32" fmla="*/ 82 w 142"/>
              <a:gd name="T33" fmla="*/ 8 h 111"/>
              <a:gd name="T34" fmla="*/ 61 w 142"/>
              <a:gd name="T35" fmla="*/ 8 h 111"/>
              <a:gd name="T36" fmla="*/ 57 w 142"/>
              <a:gd name="T37" fmla="*/ 12 h 111"/>
              <a:gd name="T38" fmla="*/ 57 w 142"/>
              <a:gd name="T39" fmla="*/ 21 h 111"/>
              <a:gd name="T40" fmla="*/ 7 w 142"/>
              <a:gd name="T41" fmla="*/ 21 h 111"/>
              <a:gd name="T42" fmla="*/ 49 w 142"/>
              <a:gd name="T43" fmla="*/ 21 h 111"/>
              <a:gd name="T44" fmla="*/ 49 w 142"/>
              <a:gd name="T45" fmla="*/ 12 h 111"/>
              <a:gd name="T46" fmla="*/ 61 w 142"/>
              <a:gd name="T47" fmla="*/ 0 h 111"/>
              <a:gd name="T48" fmla="*/ 82 w 142"/>
              <a:gd name="T49" fmla="*/ 0 h 111"/>
              <a:gd name="T50" fmla="*/ 94 w 142"/>
              <a:gd name="T51" fmla="*/ 12 h 111"/>
              <a:gd name="T52" fmla="*/ 94 w 142"/>
              <a:gd name="T53" fmla="*/ 21 h 111"/>
              <a:gd name="T54" fmla="*/ 135 w 142"/>
              <a:gd name="T55" fmla="*/ 21 h 111"/>
              <a:gd name="T56" fmla="*/ 142 w 142"/>
              <a:gd name="T57" fmla="*/ 29 h 111"/>
              <a:gd name="T58" fmla="*/ 142 w 142"/>
              <a:gd name="T59" fmla="*/ 53 h 111"/>
              <a:gd name="T60" fmla="*/ 0 w 142"/>
              <a:gd name="T61" fmla="*/ 53 h 111"/>
              <a:gd name="T62" fmla="*/ 0 w 142"/>
              <a:gd name="T63" fmla="*/ 29 h 111"/>
              <a:gd name="T64" fmla="*/ 7 w 142"/>
              <a:gd name="T65" fmla="*/ 21 h 111"/>
              <a:gd name="T66" fmla="*/ 7 w 142"/>
              <a:gd name="T67" fmla="*/ 21 h 1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2"/>
              <a:gd name="T103" fmla="*/ 0 h 111"/>
              <a:gd name="T104" fmla="*/ 142 w 142"/>
              <a:gd name="T105" fmla="*/ 111 h 1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2" h="111">
                <a:moveTo>
                  <a:pt x="142" y="62"/>
                </a:moveTo>
                <a:cubicBezTo>
                  <a:pt x="142" y="104"/>
                  <a:pt x="142" y="104"/>
                  <a:pt x="142" y="104"/>
                </a:cubicBezTo>
                <a:cubicBezTo>
                  <a:pt x="142" y="108"/>
                  <a:pt x="139" y="111"/>
                  <a:pt x="135" y="111"/>
                </a:cubicBezTo>
                <a:cubicBezTo>
                  <a:pt x="7" y="111"/>
                  <a:pt x="7" y="111"/>
                  <a:pt x="7" y="111"/>
                </a:cubicBezTo>
                <a:cubicBezTo>
                  <a:pt x="3" y="111"/>
                  <a:pt x="0" y="108"/>
                  <a:pt x="0" y="104"/>
                </a:cubicBezTo>
                <a:cubicBezTo>
                  <a:pt x="0" y="62"/>
                  <a:pt x="0" y="62"/>
                  <a:pt x="0" y="62"/>
                </a:cubicBezTo>
                <a:cubicBezTo>
                  <a:pt x="63" y="62"/>
                  <a:pt x="63" y="62"/>
                  <a:pt x="63" y="62"/>
                </a:cubicBezTo>
                <a:cubicBezTo>
                  <a:pt x="63" y="70"/>
                  <a:pt x="63" y="70"/>
                  <a:pt x="63" y="70"/>
                </a:cubicBezTo>
                <a:cubicBezTo>
                  <a:pt x="63" y="72"/>
                  <a:pt x="65" y="74"/>
                  <a:pt x="67" y="74"/>
                </a:cubicBezTo>
                <a:cubicBezTo>
                  <a:pt x="75" y="74"/>
                  <a:pt x="75" y="74"/>
                  <a:pt x="75" y="74"/>
                </a:cubicBezTo>
                <a:cubicBezTo>
                  <a:pt x="78" y="74"/>
                  <a:pt x="80" y="72"/>
                  <a:pt x="80" y="70"/>
                </a:cubicBezTo>
                <a:cubicBezTo>
                  <a:pt x="80" y="62"/>
                  <a:pt x="80" y="62"/>
                  <a:pt x="80" y="62"/>
                </a:cubicBezTo>
                <a:cubicBezTo>
                  <a:pt x="142" y="62"/>
                  <a:pt x="142" y="62"/>
                  <a:pt x="142" y="62"/>
                </a:cubicBezTo>
                <a:close/>
                <a:moveTo>
                  <a:pt x="57" y="21"/>
                </a:moveTo>
                <a:cubicBezTo>
                  <a:pt x="86" y="21"/>
                  <a:pt x="86" y="21"/>
                  <a:pt x="86" y="21"/>
                </a:cubicBezTo>
                <a:cubicBezTo>
                  <a:pt x="86" y="12"/>
                  <a:pt x="86" y="12"/>
                  <a:pt x="86" y="12"/>
                </a:cubicBezTo>
                <a:cubicBezTo>
                  <a:pt x="86" y="10"/>
                  <a:pt x="84" y="8"/>
                  <a:pt x="82" y="8"/>
                </a:cubicBezTo>
                <a:cubicBezTo>
                  <a:pt x="61" y="8"/>
                  <a:pt x="61" y="8"/>
                  <a:pt x="61" y="8"/>
                </a:cubicBezTo>
                <a:cubicBezTo>
                  <a:pt x="59" y="8"/>
                  <a:pt x="57" y="10"/>
                  <a:pt x="57" y="12"/>
                </a:cubicBezTo>
                <a:cubicBezTo>
                  <a:pt x="57" y="21"/>
                  <a:pt x="57" y="21"/>
                  <a:pt x="57" y="21"/>
                </a:cubicBezTo>
                <a:close/>
                <a:moveTo>
                  <a:pt x="7" y="21"/>
                </a:moveTo>
                <a:cubicBezTo>
                  <a:pt x="49" y="21"/>
                  <a:pt x="49" y="21"/>
                  <a:pt x="49" y="21"/>
                </a:cubicBezTo>
                <a:cubicBezTo>
                  <a:pt x="49" y="12"/>
                  <a:pt x="49" y="12"/>
                  <a:pt x="49" y="12"/>
                </a:cubicBezTo>
                <a:cubicBezTo>
                  <a:pt x="49" y="5"/>
                  <a:pt x="54" y="0"/>
                  <a:pt x="61" y="0"/>
                </a:cubicBezTo>
                <a:cubicBezTo>
                  <a:pt x="82" y="0"/>
                  <a:pt x="82" y="0"/>
                  <a:pt x="82" y="0"/>
                </a:cubicBezTo>
                <a:cubicBezTo>
                  <a:pt x="89" y="0"/>
                  <a:pt x="94" y="5"/>
                  <a:pt x="94" y="12"/>
                </a:cubicBezTo>
                <a:cubicBezTo>
                  <a:pt x="94" y="21"/>
                  <a:pt x="94" y="21"/>
                  <a:pt x="94" y="21"/>
                </a:cubicBezTo>
                <a:cubicBezTo>
                  <a:pt x="135" y="21"/>
                  <a:pt x="135" y="21"/>
                  <a:pt x="135" y="21"/>
                </a:cubicBezTo>
                <a:cubicBezTo>
                  <a:pt x="139" y="21"/>
                  <a:pt x="142" y="25"/>
                  <a:pt x="142" y="29"/>
                </a:cubicBezTo>
                <a:cubicBezTo>
                  <a:pt x="142" y="53"/>
                  <a:pt x="142" y="53"/>
                  <a:pt x="142" y="53"/>
                </a:cubicBezTo>
                <a:cubicBezTo>
                  <a:pt x="0" y="53"/>
                  <a:pt x="0" y="53"/>
                  <a:pt x="0" y="53"/>
                </a:cubicBezTo>
                <a:cubicBezTo>
                  <a:pt x="0" y="29"/>
                  <a:pt x="0" y="29"/>
                  <a:pt x="0" y="29"/>
                </a:cubicBezTo>
                <a:cubicBezTo>
                  <a:pt x="0" y="25"/>
                  <a:pt x="3" y="21"/>
                  <a:pt x="7" y="21"/>
                </a:cubicBezTo>
                <a:cubicBezTo>
                  <a:pt x="7" y="21"/>
                  <a:pt x="7" y="21"/>
                  <a:pt x="7" y="2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19" name="Oval 25"/>
          <p:cNvSpPr>
            <a:spLocks noChangeArrowheads="1"/>
          </p:cNvSpPr>
          <p:nvPr/>
        </p:nvSpPr>
        <p:spPr bwMode="auto">
          <a:xfrm>
            <a:off x="4310063" y="1628775"/>
            <a:ext cx="525462" cy="525463"/>
          </a:xfrm>
          <a:prstGeom prst="ellipse">
            <a:avLst/>
          </a:pr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20" name="Oval 26"/>
          <p:cNvSpPr>
            <a:spLocks noChangeArrowheads="1"/>
          </p:cNvSpPr>
          <p:nvPr/>
        </p:nvSpPr>
        <p:spPr bwMode="auto">
          <a:xfrm>
            <a:off x="4310063" y="2590800"/>
            <a:ext cx="525462" cy="523875"/>
          </a:xfrm>
          <a:prstGeom prst="ellipse">
            <a:avLst/>
          </a:prstGeom>
          <a:solidFill>
            <a:srgbClr val="DC0917"/>
          </a:solidFill>
          <a:ln w="9525" cmpd="sng">
            <a:noFill/>
            <a:bevel/>
            <a:headEnd/>
            <a:tailEnd/>
          </a:ln>
          <a:extLst/>
        </p:spPr>
        <p:txBody>
          <a:bodyPr/>
          <a:lstStyle/>
          <a:p>
            <a:endParaRPr lang="zh-CN" altLang="zh-CN">
              <a:solidFill>
                <a:schemeClr val="tx1">
                  <a:lumMod val="75000"/>
                </a:schemeClr>
              </a:solidFill>
              <a:sym typeface="宋体" pitchFamily="2" charset="-122"/>
            </a:endParaRPr>
          </a:p>
        </p:txBody>
      </p:sp>
      <p:sp>
        <p:nvSpPr>
          <p:cNvPr id="21" name="Oval 27"/>
          <p:cNvSpPr>
            <a:spLocks noChangeArrowheads="1"/>
          </p:cNvSpPr>
          <p:nvPr/>
        </p:nvSpPr>
        <p:spPr bwMode="auto">
          <a:xfrm>
            <a:off x="4373563" y="1692275"/>
            <a:ext cx="401637" cy="400050"/>
          </a:xfrm>
          <a:prstGeom prst="ellipse">
            <a:avLst/>
          </a:prstGeom>
          <a:solidFill>
            <a:srgbClr val="DC0917"/>
          </a:solidFill>
          <a:ln>
            <a:noFill/>
          </a:ln>
          <a:extLst/>
        </p:spPr>
        <p:txBody>
          <a:bodyPr/>
          <a:lstStyle/>
          <a:p>
            <a:endParaRPr lang="zh-CN" altLang="zh-CN" sz="1600">
              <a:solidFill>
                <a:schemeClr val="tx1">
                  <a:lumMod val="75000"/>
                </a:schemeClr>
              </a:solidFill>
              <a:sym typeface="宋体" pitchFamily="2" charset="-122"/>
            </a:endParaRPr>
          </a:p>
        </p:txBody>
      </p:sp>
      <p:sp>
        <p:nvSpPr>
          <p:cNvPr id="22" name="Oval 28"/>
          <p:cNvSpPr>
            <a:spLocks noChangeArrowheads="1"/>
          </p:cNvSpPr>
          <p:nvPr/>
        </p:nvSpPr>
        <p:spPr bwMode="auto">
          <a:xfrm>
            <a:off x="4373563" y="2652713"/>
            <a:ext cx="401637" cy="400050"/>
          </a:xfrm>
          <a:prstGeom prst="ellipse">
            <a:avLst/>
          </a:prstGeom>
          <a:solidFill>
            <a:srgbClr val="DC0917"/>
          </a:solidFill>
          <a:ln>
            <a:noFill/>
          </a:ln>
        </p:spPr>
        <p:txBody>
          <a:bodyPr/>
          <a:lstStyle/>
          <a:p>
            <a:endParaRPr lang="zh-CN" altLang="zh-CN" sz="1600">
              <a:solidFill>
                <a:schemeClr val="tx1">
                  <a:lumMod val="75000"/>
                </a:schemeClr>
              </a:solidFill>
              <a:sym typeface="宋体" pitchFamily="2" charset="-122"/>
            </a:endParaRPr>
          </a:p>
        </p:txBody>
      </p:sp>
      <p:sp>
        <p:nvSpPr>
          <p:cNvPr id="23" name="Freeform 29"/>
          <p:cNvSpPr>
            <a:spLocks noEditPoints="1" noChangeArrowheads="1"/>
          </p:cNvSpPr>
          <p:nvPr/>
        </p:nvSpPr>
        <p:spPr bwMode="auto">
          <a:xfrm>
            <a:off x="4443413" y="1741488"/>
            <a:ext cx="258762" cy="303212"/>
          </a:xfrm>
          <a:custGeom>
            <a:avLst/>
            <a:gdLst>
              <a:gd name="T0" fmla="*/ 90 w 142"/>
              <a:gd name="T1" fmla="*/ 141 h 165"/>
              <a:gd name="T2" fmla="*/ 92 w 142"/>
              <a:gd name="T3" fmla="*/ 148 h 165"/>
              <a:gd name="T4" fmla="*/ 51 w 142"/>
              <a:gd name="T5" fmla="*/ 150 h 165"/>
              <a:gd name="T6" fmla="*/ 49 w 142"/>
              <a:gd name="T7" fmla="*/ 144 h 165"/>
              <a:gd name="T8" fmla="*/ 51 w 142"/>
              <a:gd name="T9" fmla="*/ 141 h 165"/>
              <a:gd name="T10" fmla="*/ 85 w 142"/>
              <a:gd name="T11" fmla="*/ 160 h 165"/>
              <a:gd name="T12" fmla="*/ 61 w 142"/>
              <a:gd name="T13" fmla="*/ 165 h 165"/>
              <a:gd name="T14" fmla="*/ 56 w 142"/>
              <a:gd name="T15" fmla="*/ 155 h 165"/>
              <a:gd name="T16" fmla="*/ 71 w 142"/>
              <a:gd name="T17" fmla="*/ 38 h 165"/>
              <a:gd name="T18" fmla="*/ 89 w 142"/>
              <a:gd name="T19" fmla="*/ 136 h 165"/>
              <a:gd name="T20" fmla="*/ 34 w 142"/>
              <a:gd name="T21" fmla="*/ 74 h 165"/>
              <a:gd name="T22" fmla="*/ 71 w 142"/>
              <a:gd name="T23" fmla="*/ 38 h 165"/>
              <a:gd name="T24" fmla="*/ 78 w 142"/>
              <a:gd name="T25" fmla="*/ 45 h 165"/>
              <a:gd name="T26" fmla="*/ 85 w 142"/>
              <a:gd name="T27" fmla="*/ 49 h 165"/>
              <a:gd name="T28" fmla="*/ 77 w 142"/>
              <a:gd name="T29" fmla="*/ 48 h 165"/>
              <a:gd name="T30" fmla="*/ 54 w 142"/>
              <a:gd name="T31" fmla="*/ 58 h 165"/>
              <a:gd name="T32" fmla="*/ 45 w 142"/>
              <a:gd name="T33" fmla="*/ 75 h 165"/>
              <a:gd name="T34" fmla="*/ 43 w 142"/>
              <a:gd name="T35" fmla="*/ 89 h 165"/>
              <a:gd name="T36" fmla="*/ 41 w 142"/>
              <a:gd name="T37" fmla="*/ 81 h 165"/>
              <a:gd name="T38" fmla="*/ 41 w 142"/>
              <a:gd name="T39" fmla="*/ 65 h 165"/>
              <a:gd name="T40" fmla="*/ 50 w 142"/>
              <a:gd name="T41" fmla="*/ 52 h 165"/>
              <a:gd name="T42" fmla="*/ 71 w 142"/>
              <a:gd name="T43" fmla="*/ 44 h 165"/>
              <a:gd name="T44" fmla="*/ 75 w 142"/>
              <a:gd name="T45" fmla="*/ 44 h 165"/>
              <a:gd name="T46" fmla="*/ 75 w 142"/>
              <a:gd name="T47" fmla="*/ 0 h 165"/>
              <a:gd name="T48" fmla="*/ 71 w 142"/>
              <a:gd name="T49" fmla="*/ 25 h 165"/>
              <a:gd name="T50" fmla="*/ 67 w 142"/>
              <a:gd name="T51" fmla="*/ 0 h 165"/>
              <a:gd name="T52" fmla="*/ 124 w 142"/>
              <a:gd name="T53" fmla="*/ 24 h 165"/>
              <a:gd name="T54" fmla="*/ 101 w 142"/>
              <a:gd name="T55" fmla="*/ 35 h 165"/>
              <a:gd name="T56" fmla="*/ 37 w 142"/>
              <a:gd name="T57" fmla="*/ 111 h 165"/>
              <a:gd name="T58" fmla="*/ 18 w 142"/>
              <a:gd name="T59" fmla="*/ 118 h 165"/>
              <a:gd name="T60" fmla="*/ 37 w 142"/>
              <a:gd name="T61" fmla="*/ 111 h 165"/>
              <a:gd name="T62" fmla="*/ 24 w 142"/>
              <a:gd name="T63" fmla="*/ 18 h 165"/>
              <a:gd name="T64" fmla="*/ 34 w 142"/>
              <a:gd name="T65" fmla="*/ 41 h 165"/>
              <a:gd name="T66" fmla="*/ 24 w 142"/>
              <a:gd name="T67" fmla="*/ 18 h 165"/>
              <a:gd name="T68" fmla="*/ 118 w 142"/>
              <a:gd name="T69" fmla="*/ 124 h 165"/>
              <a:gd name="T70" fmla="*/ 111 w 142"/>
              <a:gd name="T71" fmla="*/ 105 h 165"/>
              <a:gd name="T72" fmla="*/ 105 w 142"/>
              <a:gd name="T73" fmla="*/ 111 h 165"/>
              <a:gd name="T74" fmla="*/ 142 w 142"/>
              <a:gd name="T75" fmla="*/ 75 h 165"/>
              <a:gd name="T76" fmla="*/ 121 w 142"/>
              <a:gd name="T77" fmla="*/ 75 h 165"/>
              <a:gd name="T78" fmla="*/ 142 w 142"/>
              <a:gd name="T79" fmla="*/ 67 h 165"/>
              <a:gd name="T80" fmla="*/ 0 w 142"/>
              <a:gd name="T81" fmla="*/ 75 h 165"/>
              <a:gd name="T82" fmla="*/ 22 w 142"/>
              <a:gd name="T83" fmla="*/ 67 h 165"/>
              <a:gd name="T84" fmla="*/ 21 w 142"/>
              <a:gd name="T85" fmla="*/ 75 h 16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2"/>
              <a:gd name="T130" fmla="*/ 0 h 165"/>
              <a:gd name="T131" fmla="*/ 142 w 142"/>
              <a:gd name="T132" fmla="*/ 165 h 16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2" h="165">
                <a:moveTo>
                  <a:pt x="51" y="141"/>
                </a:moveTo>
                <a:cubicBezTo>
                  <a:pt x="90" y="141"/>
                  <a:pt x="90" y="141"/>
                  <a:pt x="90" y="141"/>
                </a:cubicBezTo>
                <a:cubicBezTo>
                  <a:pt x="91" y="141"/>
                  <a:pt x="92" y="143"/>
                  <a:pt x="92" y="144"/>
                </a:cubicBezTo>
                <a:cubicBezTo>
                  <a:pt x="92" y="148"/>
                  <a:pt x="92" y="148"/>
                  <a:pt x="92" y="148"/>
                </a:cubicBezTo>
                <a:cubicBezTo>
                  <a:pt x="92" y="149"/>
                  <a:pt x="91" y="150"/>
                  <a:pt x="90" y="150"/>
                </a:cubicBezTo>
                <a:cubicBezTo>
                  <a:pt x="51" y="150"/>
                  <a:pt x="51" y="150"/>
                  <a:pt x="51" y="150"/>
                </a:cubicBezTo>
                <a:cubicBezTo>
                  <a:pt x="50" y="150"/>
                  <a:pt x="49" y="149"/>
                  <a:pt x="49" y="148"/>
                </a:cubicBezTo>
                <a:cubicBezTo>
                  <a:pt x="49" y="144"/>
                  <a:pt x="49" y="144"/>
                  <a:pt x="49" y="144"/>
                </a:cubicBezTo>
                <a:cubicBezTo>
                  <a:pt x="49" y="143"/>
                  <a:pt x="50" y="141"/>
                  <a:pt x="51" y="141"/>
                </a:cubicBezTo>
                <a:cubicBezTo>
                  <a:pt x="51" y="141"/>
                  <a:pt x="51" y="141"/>
                  <a:pt x="51" y="141"/>
                </a:cubicBezTo>
                <a:close/>
                <a:moveTo>
                  <a:pt x="85" y="155"/>
                </a:moveTo>
                <a:cubicBezTo>
                  <a:pt x="85" y="160"/>
                  <a:pt x="85" y="160"/>
                  <a:pt x="85" y="160"/>
                </a:cubicBezTo>
                <a:cubicBezTo>
                  <a:pt x="85" y="162"/>
                  <a:pt x="83" y="165"/>
                  <a:pt x="80" y="165"/>
                </a:cubicBezTo>
                <a:cubicBezTo>
                  <a:pt x="61" y="165"/>
                  <a:pt x="61" y="165"/>
                  <a:pt x="61" y="165"/>
                </a:cubicBezTo>
                <a:cubicBezTo>
                  <a:pt x="58" y="165"/>
                  <a:pt x="56" y="162"/>
                  <a:pt x="56" y="160"/>
                </a:cubicBezTo>
                <a:cubicBezTo>
                  <a:pt x="56" y="155"/>
                  <a:pt x="56" y="155"/>
                  <a:pt x="56" y="155"/>
                </a:cubicBezTo>
                <a:cubicBezTo>
                  <a:pt x="85" y="155"/>
                  <a:pt x="85" y="155"/>
                  <a:pt x="85" y="155"/>
                </a:cubicBezTo>
                <a:close/>
                <a:moveTo>
                  <a:pt x="71" y="38"/>
                </a:moveTo>
                <a:cubicBezTo>
                  <a:pt x="91" y="38"/>
                  <a:pt x="107" y="54"/>
                  <a:pt x="107" y="74"/>
                </a:cubicBezTo>
                <a:cubicBezTo>
                  <a:pt x="107" y="97"/>
                  <a:pt x="89" y="103"/>
                  <a:pt x="89" y="136"/>
                </a:cubicBezTo>
                <a:cubicBezTo>
                  <a:pt x="52" y="136"/>
                  <a:pt x="52" y="136"/>
                  <a:pt x="52" y="136"/>
                </a:cubicBezTo>
                <a:cubicBezTo>
                  <a:pt x="52" y="103"/>
                  <a:pt x="34" y="97"/>
                  <a:pt x="34" y="74"/>
                </a:cubicBezTo>
                <a:cubicBezTo>
                  <a:pt x="34" y="54"/>
                  <a:pt x="50" y="38"/>
                  <a:pt x="71" y="38"/>
                </a:cubicBezTo>
                <a:cubicBezTo>
                  <a:pt x="71" y="38"/>
                  <a:pt x="71" y="38"/>
                  <a:pt x="71" y="38"/>
                </a:cubicBezTo>
                <a:close/>
                <a:moveTo>
                  <a:pt x="75" y="44"/>
                </a:moveTo>
                <a:cubicBezTo>
                  <a:pt x="78" y="45"/>
                  <a:pt x="78" y="45"/>
                  <a:pt x="78" y="45"/>
                </a:cubicBezTo>
                <a:cubicBezTo>
                  <a:pt x="83" y="46"/>
                  <a:pt x="86" y="48"/>
                  <a:pt x="90" y="51"/>
                </a:cubicBezTo>
                <a:cubicBezTo>
                  <a:pt x="88" y="50"/>
                  <a:pt x="87" y="50"/>
                  <a:pt x="85" y="49"/>
                </a:cubicBezTo>
                <a:cubicBezTo>
                  <a:pt x="82" y="48"/>
                  <a:pt x="82" y="48"/>
                  <a:pt x="82" y="48"/>
                </a:cubicBezTo>
                <a:cubicBezTo>
                  <a:pt x="80" y="48"/>
                  <a:pt x="79" y="48"/>
                  <a:pt x="77" y="48"/>
                </a:cubicBezTo>
                <a:cubicBezTo>
                  <a:pt x="74" y="48"/>
                  <a:pt x="71" y="48"/>
                  <a:pt x="69" y="49"/>
                </a:cubicBezTo>
                <a:cubicBezTo>
                  <a:pt x="63" y="51"/>
                  <a:pt x="59" y="54"/>
                  <a:pt x="54" y="58"/>
                </a:cubicBezTo>
                <a:cubicBezTo>
                  <a:pt x="52" y="60"/>
                  <a:pt x="52" y="60"/>
                  <a:pt x="52" y="60"/>
                </a:cubicBezTo>
                <a:cubicBezTo>
                  <a:pt x="49" y="65"/>
                  <a:pt x="46" y="69"/>
                  <a:pt x="45" y="75"/>
                </a:cubicBezTo>
                <a:cubicBezTo>
                  <a:pt x="44" y="79"/>
                  <a:pt x="44" y="79"/>
                  <a:pt x="44" y="79"/>
                </a:cubicBezTo>
                <a:cubicBezTo>
                  <a:pt x="43" y="82"/>
                  <a:pt x="43" y="85"/>
                  <a:pt x="43" y="89"/>
                </a:cubicBezTo>
                <a:cubicBezTo>
                  <a:pt x="43" y="87"/>
                  <a:pt x="42" y="85"/>
                  <a:pt x="41" y="84"/>
                </a:cubicBezTo>
                <a:cubicBezTo>
                  <a:pt x="41" y="81"/>
                  <a:pt x="41" y="81"/>
                  <a:pt x="41" y="81"/>
                </a:cubicBezTo>
                <a:cubicBezTo>
                  <a:pt x="40" y="77"/>
                  <a:pt x="40" y="73"/>
                  <a:pt x="41" y="68"/>
                </a:cubicBezTo>
                <a:cubicBezTo>
                  <a:pt x="41" y="65"/>
                  <a:pt x="41" y="65"/>
                  <a:pt x="41" y="65"/>
                </a:cubicBezTo>
                <a:cubicBezTo>
                  <a:pt x="43" y="61"/>
                  <a:pt x="45" y="58"/>
                  <a:pt x="48" y="54"/>
                </a:cubicBezTo>
                <a:cubicBezTo>
                  <a:pt x="50" y="52"/>
                  <a:pt x="50" y="52"/>
                  <a:pt x="50" y="52"/>
                </a:cubicBezTo>
                <a:cubicBezTo>
                  <a:pt x="54" y="48"/>
                  <a:pt x="58" y="46"/>
                  <a:pt x="63" y="45"/>
                </a:cubicBezTo>
                <a:cubicBezTo>
                  <a:pt x="66" y="44"/>
                  <a:pt x="68" y="44"/>
                  <a:pt x="71" y="44"/>
                </a:cubicBezTo>
                <a:cubicBezTo>
                  <a:pt x="72" y="44"/>
                  <a:pt x="74" y="44"/>
                  <a:pt x="75" y="44"/>
                </a:cubicBezTo>
                <a:cubicBezTo>
                  <a:pt x="75" y="44"/>
                  <a:pt x="75" y="44"/>
                  <a:pt x="75" y="44"/>
                </a:cubicBezTo>
                <a:close/>
                <a:moveTo>
                  <a:pt x="67" y="0"/>
                </a:moveTo>
                <a:cubicBezTo>
                  <a:pt x="75" y="0"/>
                  <a:pt x="75" y="0"/>
                  <a:pt x="75" y="0"/>
                </a:cubicBezTo>
                <a:cubicBezTo>
                  <a:pt x="75" y="25"/>
                  <a:pt x="75" y="25"/>
                  <a:pt x="75" y="25"/>
                </a:cubicBezTo>
                <a:cubicBezTo>
                  <a:pt x="74" y="25"/>
                  <a:pt x="72" y="25"/>
                  <a:pt x="71" y="25"/>
                </a:cubicBezTo>
                <a:cubicBezTo>
                  <a:pt x="69" y="25"/>
                  <a:pt x="68" y="25"/>
                  <a:pt x="67" y="25"/>
                </a:cubicBezTo>
                <a:cubicBezTo>
                  <a:pt x="67" y="0"/>
                  <a:pt x="67" y="0"/>
                  <a:pt x="67" y="0"/>
                </a:cubicBezTo>
                <a:close/>
                <a:moveTo>
                  <a:pt x="118" y="18"/>
                </a:moveTo>
                <a:cubicBezTo>
                  <a:pt x="124" y="24"/>
                  <a:pt x="124" y="24"/>
                  <a:pt x="124" y="24"/>
                </a:cubicBezTo>
                <a:cubicBezTo>
                  <a:pt x="107" y="41"/>
                  <a:pt x="107" y="41"/>
                  <a:pt x="107" y="41"/>
                </a:cubicBezTo>
                <a:cubicBezTo>
                  <a:pt x="105" y="39"/>
                  <a:pt x="103" y="37"/>
                  <a:pt x="101" y="35"/>
                </a:cubicBezTo>
                <a:cubicBezTo>
                  <a:pt x="118" y="18"/>
                  <a:pt x="118" y="18"/>
                  <a:pt x="118" y="18"/>
                </a:cubicBezTo>
                <a:close/>
                <a:moveTo>
                  <a:pt x="37" y="111"/>
                </a:moveTo>
                <a:cubicBezTo>
                  <a:pt x="24" y="124"/>
                  <a:pt x="24" y="124"/>
                  <a:pt x="24" y="124"/>
                </a:cubicBezTo>
                <a:cubicBezTo>
                  <a:pt x="18" y="118"/>
                  <a:pt x="18" y="118"/>
                  <a:pt x="18" y="118"/>
                </a:cubicBezTo>
                <a:cubicBezTo>
                  <a:pt x="31" y="105"/>
                  <a:pt x="31" y="105"/>
                  <a:pt x="31" y="105"/>
                </a:cubicBezTo>
                <a:cubicBezTo>
                  <a:pt x="33" y="107"/>
                  <a:pt x="35" y="109"/>
                  <a:pt x="37" y="111"/>
                </a:cubicBezTo>
                <a:cubicBezTo>
                  <a:pt x="37" y="111"/>
                  <a:pt x="37" y="111"/>
                  <a:pt x="37" y="111"/>
                </a:cubicBezTo>
                <a:close/>
                <a:moveTo>
                  <a:pt x="24" y="18"/>
                </a:moveTo>
                <a:cubicBezTo>
                  <a:pt x="18" y="24"/>
                  <a:pt x="18" y="24"/>
                  <a:pt x="18" y="24"/>
                </a:cubicBezTo>
                <a:cubicBezTo>
                  <a:pt x="34" y="41"/>
                  <a:pt x="34" y="41"/>
                  <a:pt x="34" y="41"/>
                </a:cubicBezTo>
                <a:cubicBezTo>
                  <a:pt x="37" y="39"/>
                  <a:pt x="39" y="37"/>
                  <a:pt x="41" y="35"/>
                </a:cubicBezTo>
                <a:cubicBezTo>
                  <a:pt x="24" y="18"/>
                  <a:pt x="24" y="18"/>
                  <a:pt x="24" y="18"/>
                </a:cubicBezTo>
                <a:close/>
                <a:moveTo>
                  <a:pt x="105" y="111"/>
                </a:moveTo>
                <a:cubicBezTo>
                  <a:pt x="118" y="124"/>
                  <a:pt x="118" y="124"/>
                  <a:pt x="118" y="124"/>
                </a:cubicBezTo>
                <a:cubicBezTo>
                  <a:pt x="124" y="118"/>
                  <a:pt x="124" y="118"/>
                  <a:pt x="124" y="118"/>
                </a:cubicBezTo>
                <a:cubicBezTo>
                  <a:pt x="111" y="105"/>
                  <a:pt x="111" y="105"/>
                  <a:pt x="111" y="105"/>
                </a:cubicBezTo>
                <a:cubicBezTo>
                  <a:pt x="109" y="107"/>
                  <a:pt x="107" y="109"/>
                  <a:pt x="105" y="111"/>
                </a:cubicBezTo>
                <a:cubicBezTo>
                  <a:pt x="105" y="111"/>
                  <a:pt x="105" y="111"/>
                  <a:pt x="105" y="111"/>
                </a:cubicBezTo>
                <a:close/>
                <a:moveTo>
                  <a:pt x="142" y="67"/>
                </a:moveTo>
                <a:cubicBezTo>
                  <a:pt x="142" y="75"/>
                  <a:pt x="142" y="75"/>
                  <a:pt x="142" y="75"/>
                </a:cubicBezTo>
                <a:cubicBezTo>
                  <a:pt x="121" y="75"/>
                  <a:pt x="121" y="75"/>
                  <a:pt x="121" y="75"/>
                </a:cubicBezTo>
                <a:cubicBezTo>
                  <a:pt x="121" y="75"/>
                  <a:pt x="121" y="75"/>
                  <a:pt x="121" y="75"/>
                </a:cubicBezTo>
                <a:cubicBezTo>
                  <a:pt x="121" y="72"/>
                  <a:pt x="120" y="69"/>
                  <a:pt x="120" y="67"/>
                </a:cubicBezTo>
                <a:cubicBezTo>
                  <a:pt x="142" y="67"/>
                  <a:pt x="142" y="67"/>
                  <a:pt x="142" y="67"/>
                </a:cubicBezTo>
                <a:close/>
                <a:moveTo>
                  <a:pt x="21" y="75"/>
                </a:moveTo>
                <a:cubicBezTo>
                  <a:pt x="0" y="75"/>
                  <a:pt x="0" y="75"/>
                  <a:pt x="0" y="75"/>
                </a:cubicBezTo>
                <a:cubicBezTo>
                  <a:pt x="0" y="67"/>
                  <a:pt x="0" y="67"/>
                  <a:pt x="0" y="67"/>
                </a:cubicBezTo>
                <a:cubicBezTo>
                  <a:pt x="22" y="67"/>
                  <a:pt x="22" y="67"/>
                  <a:pt x="22" y="67"/>
                </a:cubicBezTo>
                <a:cubicBezTo>
                  <a:pt x="21" y="69"/>
                  <a:pt x="21" y="72"/>
                  <a:pt x="21" y="75"/>
                </a:cubicBezTo>
                <a:cubicBezTo>
                  <a:pt x="21" y="75"/>
                  <a:pt x="21" y="75"/>
                  <a:pt x="21" y="75"/>
                </a:cubicBezTo>
                <a:cubicBezTo>
                  <a:pt x="21" y="75"/>
                  <a:pt x="21" y="75"/>
                  <a:pt x="21" y="75"/>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24" name="Oval 30"/>
          <p:cNvSpPr>
            <a:spLocks noChangeArrowheads="1"/>
          </p:cNvSpPr>
          <p:nvPr/>
        </p:nvSpPr>
        <p:spPr bwMode="auto">
          <a:xfrm>
            <a:off x="3587750" y="2005013"/>
            <a:ext cx="523875" cy="527050"/>
          </a:xfrm>
          <a:prstGeom prst="ellipse">
            <a:avLst/>
          </a:pr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25" name="Oval 31"/>
          <p:cNvSpPr>
            <a:spLocks noChangeArrowheads="1"/>
          </p:cNvSpPr>
          <p:nvPr/>
        </p:nvSpPr>
        <p:spPr bwMode="auto">
          <a:xfrm>
            <a:off x="5033963" y="2005013"/>
            <a:ext cx="527050" cy="527050"/>
          </a:xfrm>
          <a:prstGeom prst="ellipse">
            <a:avLst/>
          </a:pr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26" name="Oval 32"/>
          <p:cNvSpPr>
            <a:spLocks noChangeArrowheads="1"/>
          </p:cNvSpPr>
          <p:nvPr/>
        </p:nvSpPr>
        <p:spPr bwMode="auto">
          <a:xfrm>
            <a:off x="5095875" y="2066925"/>
            <a:ext cx="403225" cy="403225"/>
          </a:xfrm>
          <a:prstGeom prst="ellipse">
            <a:avLst/>
          </a:prstGeom>
          <a:solidFill>
            <a:srgbClr val="DC0917"/>
          </a:solidFill>
          <a:ln>
            <a:noFill/>
          </a:ln>
          <a:extLst/>
        </p:spPr>
        <p:txBody>
          <a:bodyPr/>
          <a:lstStyle/>
          <a:p>
            <a:endParaRPr lang="zh-CN" altLang="zh-CN" sz="1600">
              <a:solidFill>
                <a:schemeClr val="tx1">
                  <a:lumMod val="75000"/>
                </a:schemeClr>
              </a:solidFill>
              <a:sym typeface="宋体" pitchFamily="2" charset="-122"/>
            </a:endParaRPr>
          </a:p>
        </p:txBody>
      </p:sp>
      <p:sp>
        <p:nvSpPr>
          <p:cNvPr id="27" name="Oval 33"/>
          <p:cNvSpPr>
            <a:spLocks noChangeArrowheads="1"/>
          </p:cNvSpPr>
          <p:nvPr/>
        </p:nvSpPr>
        <p:spPr bwMode="auto">
          <a:xfrm>
            <a:off x="3648075" y="2066925"/>
            <a:ext cx="401638" cy="403225"/>
          </a:xfrm>
          <a:prstGeom prst="ellipse">
            <a:avLst/>
          </a:prstGeom>
          <a:solidFill>
            <a:srgbClr val="DC0917"/>
          </a:solidFill>
          <a:ln>
            <a:noFill/>
          </a:ln>
          <a:extLst/>
        </p:spPr>
        <p:txBody>
          <a:bodyPr/>
          <a:lstStyle/>
          <a:p>
            <a:endParaRPr lang="zh-CN" altLang="zh-CN" sz="1600">
              <a:solidFill>
                <a:schemeClr val="tx1">
                  <a:lumMod val="75000"/>
                </a:schemeClr>
              </a:solidFill>
              <a:sym typeface="宋体" pitchFamily="2" charset="-122"/>
            </a:endParaRPr>
          </a:p>
        </p:txBody>
      </p:sp>
      <p:sp>
        <p:nvSpPr>
          <p:cNvPr id="28" name="Freeform 34"/>
          <p:cNvSpPr>
            <a:spLocks noEditPoints="1" noChangeArrowheads="1"/>
          </p:cNvSpPr>
          <p:nvPr/>
        </p:nvSpPr>
        <p:spPr bwMode="auto">
          <a:xfrm>
            <a:off x="5195888" y="2138363"/>
            <a:ext cx="204787" cy="249237"/>
          </a:xfrm>
          <a:custGeom>
            <a:avLst/>
            <a:gdLst>
              <a:gd name="T0" fmla="*/ 56 w 112"/>
              <a:gd name="T1" fmla="*/ 0 h 137"/>
              <a:gd name="T2" fmla="*/ 102 w 112"/>
              <a:gd name="T3" fmla="*/ 46 h 137"/>
              <a:gd name="T4" fmla="*/ 56 w 112"/>
              <a:gd name="T5" fmla="*/ 91 h 137"/>
              <a:gd name="T6" fmla="*/ 10 w 112"/>
              <a:gd name="T7" fmla="*/ 46 h 137"/>
              <a:gd name="T8" fmla="*/ 56 w 112"/>
              <a:gd name="T9" fmla="*/ 0 h 137"/>
              <a:gd name="T10" fmla="*/ 56 w 112"/>
              <a:gd name="T11" fmla="*/ 0 h 137"/>
              <a:gd name="T12" fmla="*/ 56 w 112"/>
              <a:gd name="T13" fmla="*/ 20 h 137"/>
              <a:gd name="T14" fmla="*/ 82 w 112"/>
              <a:gd name="T15" fmla="*/ 46 h 137"/>
              <a:gd name="T16" fmla="*/ 56 w 112"/>
              <a:gd name="T17" fmla="*/ 72 h 137"/>
              <a:gd name="T18" fmla="*/ 30 w 112"/>
              <a:gd name="T19" fmla="*/ 46 h 137"/>
              <a:gd name="T20" fmla="*/ 56 w 112"/>
              <a:gd name="T21" fmla="*/ 20 h 137"/>
              <a:gd name="T22" fmla="*/ 56 w 112"/>
              <a:gd name="T23" fmla="*/ 20 h 137"/>
              <a:gd name="T24" fmla="*/ 56 w 112"/>
              <a:gd name="T25" fmla="*/ 28 h 137"/>
              <a:gd name="T26" fmla="*/ 69 w 112"/>
              <a:gd name="T27" fmla="*/ 33 h 137"/>
              <a:gd name="T28" fmla="*/ 61 w 112"/>
              <a:gd name="T29" fmla="*/ 31 h 137"/>
              <a:gd name="T30" fmla="*/ 42 w 112"/>
              <a:gd name="T31" fmla="*/ 50 h 137"/>
              <a:gd name="T32" fmla="*/ 44 w 112"/>
              <a:gd name="T33" fmla="*/ 59 h 137"/>
              <a:gd name="T34" fmla="*/ 38 w 112"/>
              <a:gd name="T35" fmla="*/ 46 h 137"/>
              <a:gd name="T36" fmla="*/ 56 w 112"/>
              <a:gd name="T37" fmla="*/ 28 h 137"/>
              <a:gd name="T38" fmla="*/ 56 w 112"/>
              <a:gd name="T39" fmla="*/ 28 h 137"/>
              <a:gd name="T40" fmla="*/ 56 w 112"/>
              <a:gd name="T41" fmla="*/ 6 h 137"/>
              <a:gd name="T42" fmla="*/ 60 w 112"/>
              <a:gd name="T43" fmla="*/ 10 h 137"/>
              <a:gd name="T44" fmla="*/ 56 w 112"/>
              <a:gd name="T45" fmla="*/ 14 h 137"/>
              <a:gd name="T46" fmla="*/ 52 w 112"/>
              <a:gd name="T47" fmla="*/ 10 h 137"/>
              <a:gd name="T48" fmla="*/ 56 w 112"/>
              <a:gd name="T49" fmla="*/ 6 h 137"/>
              <a:gd name="T50" fmla="*/ 56 w 112"/>
              <a:gd name="T51" fmla="*/ 6 h 137"/>
              <a:gd name="T52" fmla="*/ 0 w 112"/>
              <a:gd name="T53" fmla="*/ 125 h 137"/>
              <a:gd name="T54" fmla="*/ 10 w 112"/>
              <a:gd name="T55" fmla="*/ 125 h 137"/>
              <a:gd name="T56" fmla="*/ 30 w 112"/>
              <a:gd name="T57" fmla="*/ 93 h 137"/>
              <a:gd name="T58" fmla="*/ 56 w 112"/>
              <a:gd name="T59" fmla="*/ 100 h 137"/>
              <a:gd name="T60" fmla="*/ 83 w 112"/>
              <a:gd name="T61" fmla="*/ 93 h 137"/>
              <a:gd name="T62" fmla="*/ 103 w 112"/>
              <a:gd name="T63" fmla="*/ 125 h 137"/>
              <a:gd name="T64" fmla="*/ 112 w 112"/>
              <a:gd name="T65" fmla="*/ 125 h 137"/>
              <a:gd name="T66" fmla="*/ 112 w 112"/>
              <a:gd name="T67" fmla="*/ 137 h 137"/>
              <a:gd name="T68" fmla="*/ 110 w 112"/>
              <a:gd name="T69" fmla="*/ 137 h 137"/>
              <a:gd name="T70" fmla="*/ 2 w 112"/>
              <a:gd name="T71" fmla="*/ 137 h 137"/>
              <a:gd name="T72" fmla="*/ 0 w 112"/>
              <a:gd name="T73" fmla="*/ 137 h 137"/>
              <a:gd name="T74" fmla="*/ 0 w 112"/>
              <a:gd name="T75" fmla="*/ 125 h 1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2"/>
              <a:gd name="T115" fmla="*/ 0 h 137"/>
              <a:gd name="T116" fmla="*/ 112 w 112"/>
              <a:gd name="T117" fmla="*/ 137 h 13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2" h="137">
                <a:moveTo>
                  <a:pt x="56" y="0"/>
                </a:moveTo>
                <a:cubicBezTo>
                  <a:pt x="81" y="0"/>
                  <a:pt x="102" y="21"/>
                  <a:pt x="102" y="46"/>
                </a:cubicBezTo>
                <a:cubicBezTo>
                  <a:pt x="102" y="71"/>
                  <a:pt x="81" y="91"/>
                  <a:pt x="56" y="91"/>
                </a:cubicBezTo>
                <a:cubicBezTo>
                  <a:pt x="31" y="91"/>
                  <a:pt x="10" y="71"/>
                  <a:pt x="10" y="46"/>
                </a:cubicBezTo>
                <a:cubicBezTo>
                  <a:pt x="10" y="21"/>
                  <a:pt x="31" y="0"/>
                  <a:pt x="56" y="0"/>
                </a:cubicBezTo>
                <a:cubicBezTo>
                  <a:pt x="56" y="0"/>
                  <a:pt x="56" y="0"/>
                  <a:pt x="56" y="0"/>
                </a:cubicBezTo>
                <a:close/>
                <a:moveTo>
                  <a:pt x="56" y="20"/>
                </a:moveTo>
                <a:cubicBezTo>
                  <a:pt x="71" y="20"/>
                  <a:pt x="82" y="31"/>
                  <a:pt x="82" y="46"/>
                </a:cubicBezTo>
                <a:cubicBezTo>
                  <a:pt x="82" y="60"/>
                  <a:pt x="71" y="72"/>
                  <a:pt x="56" y="72"/>
                </a:cubicBezTo>
                <a:cubicBezTo>
                  <a:pt x="42" y="72"/>
                  <a:pt x="30" y="60"/>
                  <a:pt x="30" y="46"/>
                </a:cubicBezTo>
                <a:cubicBezTo>
                  <a:pt x="30" y="31"/>
                  <a:pt x="42" y="20"/>
                  <a:pt x="56" y="20"/>
                </a:cubicBezTo>
                <a:cubicBezTo>
                  <a:pt x="56" y="20"/>
                  <a:pt x="56" y="20"/>
                  <a:pt x="56" y="20"/>
                </a:cubicBezTo>
                <a:close/>
                <a:moveTo>
                  <a:pt x="56" y="28"/>
                </a:moveTo>
                <a:cubicBezTo>
                  <a:pt x="61" y="28"/>
                  <a:pt x="65" y="30"/>
                  <a:pt x="69" y="33"/>
                </a:cubicBezTo>
                <a:cubicBezTo>
                  <a:pt x="66" y="32"/>
                  <a:pt x="64" y="31"/>
                  <a:pt x="61" y="31"/>
                </a:cubicBezTo>
                <a:cubicBezTo>
                  <a:pt x="51" y="31"/>
                  <a:pt x="42" y="40"/>
                  <a:pt x="42" y="50"/>
                </a:cubicBezTo>
                <a:cubicBezTo>
                  <a:pt x="42" y="53"/>
                  <a:pt x="43" y="56"/>
                  <a:pt x="44" y="59"/>
                </a:cubicBezTo>
                <a:cubicBezTo>
                  <a:pt x="41" y="56"/>
                  <a:pt x="38" y="51"/>
                  <a:pt x="38" y="46"/>
                </a:cubicBezTo>
                <a:cubicBezTo>
                  <a:pt x="38" y="36"/>
                  <a:pt x="46" y="28"/>
                  <a:pt x="56" y="28"/>
                </a:cubicBezTo>
                <a:cubicBezTo>
                  <a:pt x="56" y="28"/>
                  <a:pt x="56" y="28"/>
                  <a:pt x="56" y="28"/>
                </a:cubicBezTo>
                <a:close/>
                <a:moveTo>
                  <a:pt x="56" y="6"/>
                </a:moveTo>
                <a:cubicBezTo>
                  <a:pt x="58" y="6"/>
                  <a:pt x="60" y="7"/>
                  <a:pt x="60" y="10"/>
                </a:cubicBezTo>
                <a:cubicBezTo>
                  <a:pt x="60" y="12"/>
                  <a:pt x="58" y="14"/>
                  <a:pt x="56" y="14"/>
                </a:cubicBezTo>
                <a:cubicBezTo>
                  <a:pt x="54" y="14"/>
                  <a:pt x="52" y="12"/>
                  <a:pt x="52" y="10"/>
                </a:cubicBezTo>
                <a:cubicBezTo>
                  <a:pt x="52" y="7"/>
                  <a:pt x="54" y="6"/>
                  <a:pt x="56" y="6"/>
                </a:cubicBezTo>
                <a:cubicBezTo>
                  <a:pt x="56" y="6"/>
                  <a:pt x="56" y="6"/>
                  <a:pt x="56" y="6"/>
                </a:cubicBezTo>
                <a:close/>
                <a:moveTo>
                  <a:pt x="0" y="125"/>
                </a:moveTo>
                <a:cubicBezTo>
                  <a:pt x="10" y="125"/>
                  <a:pt x="10" y="125"/>
                  <a:pt x="10" y="125"/>
                </a:cubicBezTo>
                <a:cubicBezTo>
                  <a:pt x="30" y="93"/>
                  <a:pt x="30" y="93"/>
                  <a:pt x="30" y="93"/>
                </a:cubicBezTo>
                <a:cubicBezTo>
                  <a:pt x="38" y="98"/>
                  <a:pt x="46" y="100"/>
                  <a:pt x="56" y="100"/>
                </a:cubicBezTo>
                <a:cubicBezTo>
                  <a:pt x="66" y="100"/>
                  <a:pt x="75" y="97"/>
                  <a:pt x="83" y="93"/>
                </a:cubicBezTo>
                <a:cubicBezTo>
                  <a:pt x="103" y="125"/>
                  <a:pt x="103" y="125"/>
                  <a:pt x="103" y="125"/>
                </a:cubicBezTo>
                <a:cubicBezTo>
                  <a:pt x="112" y="125"/>
                  <a:pt x="112" y="125"/>
                  <a:pt x="112" y="125"/>
                </a:cubicBezTo>
                <a:cubicBezTo>
                  <a:pt x="112" y="137"/>
                  <a:pt x="112" y="137"/>
                  <a:pt x="112" y="137"/>
                </a:cubicBezTo>
                <a:cubicBezTo>
                  <a:pt x="110" y="137"/>
                  <a:pt x="110" y="137"/>
                  <a:pt x="110" y="137"/>
                </a:cubicBezTo>
                <a:cubicBezTo>
                  <a:pt x="2" y="137"/>
                  <a:pt x="2" y="137"/>
                  <a:pt x="2" y="137"/>
                </a:cubicBezTo>
                <a:cubicBezTo>
                  <a:pt x="0" y="137"/>
                  <a:pt x="0" y="137"/>
                  <a:pt x="0" y="137"/>
                </a:cubicBezTo>
                <a:cubicBezTo>
                  <a:pt x="0" y="125"/>
                  <a:pt x="0" y="125"/>
                  <a:pt x="0" y="125"/>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29" name="Freeform 35"/>
          <p:cNvSpPr>
            <a:spLocks noEditPoints="1" noChangeArrowheads="1"/>
          </p:cNvSpPr>
          <p:nvPr/>
        </p:nvSpPr>
        <p:spPr bwMode="auto">
          <a:xfrm>
            <a:off x="3711575" y="2147888"/>
            <a:ext cx="263525" cy="255587"/>
          </a:xfrm>
          <a:custGeom>
            <a:avLst/>
            <a:gdLst>
              <a:gd name="T0" fmla="*/ 132 w 144"/>
              <a:gd name="T1" fmla="*/ 31 h 139"/>
              <a:gd name="T2" fmla="*/ 144 w 144"/>
              <a:gd name="T3" fmla="*/ 56 h 139"/>
              <a:gd name="T4" fmla="*/ 132 w 144"/>
              <a:gd name="T5" fmla="*/ 82 h 139"/>
              <a:gd name="T6" fmla="*/ 132 w 144"/>
              <a:gd name="T7" fmla="*/ 31 h 139"/>
              <a:gd name="T8" fmla="*/ 41 w 144"/>
              <a:gd name="T9" fmla="*/ 34 h 139"/>
              <a:gd name="T10" fmla="*/ 6 w 144"/>
              <a:gd name="T11" fmla="*/ 34 h 139"/>
              <a:gd name="T12" fmla="*/ 0 w 144"/>
              <a:gd name="T13" fmla="*/ 40 h 139"/>
              <a:gd name="T14" fmla="*/ 0 w 144"/>
              <a:gd name="T15" fmla="*/ 43 h 139"/>
              <a:gd name="T16" fmla="*/ 9 w 144"/>
              <a:gd name="T17" fmla="*/ 43 h 139"/>
              <a:gd name="T18" fmla="*/ 9 w 144"/>
              <a:gd name="T19" fmla="*/ 48 h 139"/>
              <a:gd name="T20" fmla="*/ 0 w 144"/>
              <a:gd name="T21" fmla="*/ 48 h 139"/>
              <a:gd name="T22" fmla="*/ 0 w 144"/>
              <a:gd name="T23" fmla="*/ 54 h 139"/>
              <a:gd name="T24" fmla="*/ 9 w 144"/>
              <a:gd name="T25" fmla="*/ 54 h 139"/>
              <a:gd name="T26" fmla="*/ 9 w 144"/>
              <a:gd name="T27" fmla="*/ 59 h 139"/>
              <a:gd name="T28" fmla="*/ 0 w 144"/>
              <a:gd name="T29" fmla="*/ 59 h 139"/>
              <a:gd name="T30" fmla="*/ 0 w 144"/>
              <a:gd name="T31" fmla="*/ 65 h 139"/>
              <a:gd name="T32" fmla="*/ 9 w 144"/>
              <a:gd name="T33" fmla="*/ 65 h 139"/>
              <a:gd name="T34" fmla="*/ 9 w 144"/>
              <a:gd name="T35" fmla="*/ 70 h 139"/>
              <a:gd name="T36" fmla="*/ 0 w 144"/>
              <a:gd name="T37" fmla="*/ 70 h 139"/>
              <a:gd name="T38" fmla="*/ 0 w 144"/>
              <a:gd name="T39" fmla="*/ 73 h 139"/>
              <a:gd name="T40" fmla="*/ 6 w 144"/>
              <a:gd name="T41" fmla="*/ 79 h 139"/>
              <a:gd name="T42" fmla="*/ 19 w 144"/>
              <a:gd name="T43" fmla="*/ 79 h 139"/>
              <a:gd name="T44" fmla="*/ 30 w 144"/>
              <a:gd name="T45" fmla="*/ 133 h 139"/>
              <a:gd name="T46" fmla="*/ 38 w 144"/>
              <a:gd name="T47" fmla="*/ 139 h 139"/>
              <a:gd name="T48" fmla="*/ 52 w 144"/>
              <a:gd name="T49" fmla="*/ 139 h 139"/>
              <a:gd name="T50" fmla="*/ 56 w 144"/>
              <a:gd name="T51" fmla="*/ 130 h 139"/>
              <a:gd name="T52" fmla="*/ 41 w 144"/>
              <a:gd name="T53" fmla="*/ 78 h 139"/>
              <a:gd name="T54" fmla="*/ 41 w 144"/>
              <a:gd name="T55" fmla="*/ 76 h 139"/>
              <a:gd name="T56" fmla="*/ 41 w 144"/>
              <a:gd name="T57" fmla="*/ 34 h 139"/>
              <a:gd name="T58" fmla="*/ 124 w 144"/>
              <a:gd name="T59" fmla="*/ 0 h 139"/>
              <a:gd name="T60" fmla="*/ 124 w 144"/>
              <a:gd name="T61" fmla="*/ 113 h 139"/>
              <a:gd name="T62" fmla="*/ 48 w 144"/>
              <a:gd name="T63" fmla="*/ 78 h 139"/>
              <a:gd name="T64" fmla="*/ 48 w 144"/>
              <a:gd name="T65" fmla="*/ 35 h 139"/>
              <a:gd name="T66" fmla="*/ 124 w 144"/>
              <a:gd name="T67" fmla="*/ 0 h 13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44"/>
              <a:gd name="T103" fmla="*/ 0 h 139"/>
              <a:gd name="T104" fmla="*/ 144 w 144"/>
              <a:gd name="T105" fmla="*/ 139 h 13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44" h="139">
                <a:moveTo>
                  <a:pt x="132" y="31"/>
                </a:moveTo>
                <a:cubicBezTo>
                  <a:pt x="139" y="34"/>
                  <a:pt x="144" y="45"/>
                  <a:pt x="144" y="56"/>
                </a:cubicBezTo>
                <a:cubicBezTo>
                  <a:pt x="144" y="68"/>
                  <a:pt x="139" y="78"/>
                  <a:pt x="132" y="82"/>
                </a:cubicBezTo>
                <a:cubicBezTo>
                  <a:pt x="132" y="31"/>
                  <a:pt x="132" y="31"/>
                  <a:pt x="132" y="31"/>
                </a:cubicBezTo>
                <a:close/>
                <a:moveTo>
                  <a:pt x="41" y="34"/>
                </a:moveTo>
                <a:cubicBezTo>
                  <a:pt x="6" y="34"/>
                  <a:pt x="6" y="34"/>
                  <a:pt x="6" y="34"/>
                </a:cubicBezTo>
                <a:cubicBezTo>
                  <a:pt x="2" y="34"/>
                  <a:pt x="0" y="37"/>
                  <a:pt x="0" y="40"/>
                </a:cubicBezTo>
                <a:cubicBezTo>
                  <a:pt x="0" y="43"/>
                  <a:pt x="0" y="43"/>
                  <a:pt x="0" y="43"/>
                </a:cubicBezTo>
                <a:cubicBezTo>
                  <a:pt x="9" y="43"/>
                  <a:pt x="9" y="43"/>
                  <a:pt x="9" y="43"/>
                </a:cubicBezTo>
                <a:cubicBezTo>
                  <a:pt x="9" y="48"/>
                  <a:pt x="9" y="48"/>
                  <a:pt x="9" y="48"/>
                </a:cubicBezTo>
                <a:cubicBezTo>
                  <a:pt x="0" y="48"/>
                  <a:pt x="0" y="48"/>
                  <a:pt x="0" y="48"/>
                </a:cubicBezTo>
                <a:cubicBezTo>
                  <a:pt x="0" y="54"/>
                  <a:pt x="0" y="54"/>
                  <a:pt x="0" y="54"/>
                </a:cubicBezTo>
                <a:cubicBezTo>
                  <a:pt x="3" y="54"/>
                  <a:pt x="6" y="54"/>
                  <a:pt x="9" y="54"/>
                </a:cubicBezTo>
                <a:cubicBezTo>
                  <a:pt x="9" y="56"/>
                  <a:pt x="9" y="57"/>
                  <a:pt x="9" y="59"/>
                </a:cubicBezTo>
                <a:cubicBezTo>
                  <a:pt x="6" y="59"/>
                  <a:pt x="3" y="59"/>
                  <a:pt x="0" y="59"/>
                </a:cubicBezTo>
                <a:cubicBezTo>
                  <a:pt x="0" y="65"/>
                  <a:pt x="0" y="65"/>
                  <a:pt x="0" y="65"/>
                </a:cubicBezTo>
                <a:cubicBezTo>
                  <a:pt x="9" y="65"/>
                  <a:pt x="9" y="65"/>
                  <a:pt x="9" y="65"/>
                </a:cubicBezTo>
                <a:cubicBezTo>
                  <a:pt x="9" y="70"/>
                  <a:pt x="9" y="70"/>
                  <a:pt x="9" y="70"/>
                </a:cubicBezTo>
                <a:cubicBezTo>
                  <a:pt x="0" y="70"/>
                  <a:pt x="0" y="70"/>
                  <a:pt x="0" y="70"/>
                </a:cubicBezTo>
                <a:cubicBezTo>
                  <a:pt x="0" y="73"/>
                  <a:pt x="0" y="73"/>
                  <a:pt x="0" y="73"/>
                </a:cubicBezTo>
                <a:cubicBezTo>
                  <a:pt x="0" y="76"/>
                  <a:pt x="2" y="79"/>
                  <a:pt x="6" y="79"/>
                </a:cubicBezTo>
                <a:cubicBezTo>
                  <a:pt x="19" y="79"/>
                  <a:pt x="19" y="79"/>
                  <a:pt x="19" y="79"/>
                </a:cubicBezTo>
                <a:cubicBezTo>
                  <a:pt x="19" y="97"/>
                  <a:pt x="24" y="118"/>
                  <a:pt x="30" y="133"/>
                </a:cubicBezTo>
                <a:cubicBezTo>
                  <a:pt x="31" y="135"/>
                  <a:pt x="33" y="139"/>
                  <a:pt x="38" y="139"/>
                </a:cubicBezTo>
                <a:cubicBezTo>
                  <a:pt x="52" y="139"/>
                  <a:pt x="52" y="139"/>
                  <a:pt x="52" y="139"/>
                </a:cubicBezTo>
                <a:cubicBezTo>
                  <a:pt x="58" y="139"/>
                  <a:pt x="57" y="134"/>
                  <a:pt x="56" y="130"/>
                </a:cubicBezTo>
                <a:cubicBezTo>
                  <a:pt x="49" y="114"/>
                  <a:pt x="41" y="96"/>
                  <a:pt x="41" y="78"/>
                </a:cubicBezTo>
                <a:cubicBezTo>
                  <a:pt x="41" y="76"/>
                  <a:pt x="41" y="76"/>
                  <a:pt x="41" y="76"/>
                </a:cubicBezTo>
                <a:cubicBezTo>
                  <a:pt x="41" y="34"/>
                  <a:pt x="41" y="34"/>
                  <a:pt x="41" y="34"/>
                </a:cubicBezTo>
                <a:close/>
                <a:moveTo>
                  <a:pt x="124" y="0"/>
                </a:moveTo>
                <a:cubicBezTo>
                  <a:pt x="124" y="113"/>
                  <a:pt x="124" y="113"/>
                  <a:pt x="124" y="113"/>
                </a:cubicBezTo>
                <a:cubicBezTo>
                  <a:pt x="48" y="78"/>
                  <a:pt x="48" y="78"/>
                  <a:pt x="48" y="78"/>
                </a:cubicBezTo>
                <a:cubicBezTo>
                  <a:pt x="48" y="35"/>
                  <a:pt x="48" y="35"/>
                  <a:pt x="48" y="35"/>
                </a:cubicBezTo>
                <a:cubicBezTo>
                  <a:pt x="124" y="0"/>
                  <a:pt x="124" y="0"/>
                  <a:pt x="124"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30" name="Oval 36"/>
          <p:cNvSpPr>
            <a:spLocks noChangeArrowheads="1"/>
          </p:cNvSpPr>
          <p:nvPr/>
        </p:nvSpPr>
        <p:spPr bwMode="auto">
          <a:xfrm>
            <a:off x="2862263" y="2384425"/>
            <a:ext cx="525462" cy="523875"/>
          </a:xfrm>
          <a:prstGeom prst="ellipse">
            <a:avLst/>
          </a:pr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31" name="Oval 37"/>
          <p:cNvSpPr>
            <a:spLocks noChangeArrowheads="1"/>
          </p:cNvSpPr>
          <p:nvPr/>
        </p:nvSpPr>
        <p:spPr bwMode="auto">
          <a:xfrm>
            <a:off x="5761038" y="2384425"/>
            <a:ext cx="523875" cy="523875"/>
          </a:xfrm>
          <a:prstGeom prst="ellipse">
            <a:avLst/>
          </a:pr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32" name="Oval 38"/>
          <p:cNvSpPr>
            <a:spLocks noChangeArrowheads="1"/>
          </p:cNvSpPr>
          <p:nvPr/>
        </p:nvSpPr>
        <p:spPr bwMode="auto">
          <a:xfrm>
            <a:off x="2924175" y="2446338"/>
            <a:ext cx="400050" cy="400050"/>
          </a:xfrm>
          <a:prstGeom prst="ellipse">
            <a:avLst/>
          </a:prstGeom>
          <a:solidFill>
            <a:srgbClr val="DC0917"/>
          </a:solidFill>
          <a:ln>
            <a:noFill/>
          </a:ln>
        </p:spPr>
        <p:txBody>
          <a:bodyPr/>
          <a:lstStyle/>
          <a:p>
            <a:endParaRPr lang="zh-CN" altLang="zh-CN" sz="1600">
              <a:solidFill>
                <a:schemeClr val="tx1">
                  <a:lumMod val="75000"/>
                </a:schemeClr>
              </a:solidFill>
              <a:sym typeface="宋体" pitchFamily="2" charset="-122"/>
            </a:endParaRPr>
          </a:p>
        </p:txBody>
      </p:sp>
      <p:sp>
        <p:nvSpPr>
          <p:cNvPr id="33" name="Oval 39"/>
          <p:cNvSpPr>
            <a:spLocks noChangeArrowheads="1"/>
          </p:cNvSpPr>
          <p:nvPr/>
        </p:nvSpPr>
        <p:spPr bwMode="auto">
          <a:xfrm>
            <a:off x="5821363" y="2446338"/>
            <a:ext cx="401637" cy="400050"/>
          </a:xfrm>
          <a:prstGeom prst="ellipse">
            <a:avLst/>
          </a:prstGeom>
          <a:solidFill>
            <a:srgbClr val="DC0917"/>
          </a:solidFill>
          <a:ln>
            <a:noFill/>
          </a:ln>
        </p:spPr>
        <p:txBody>
          <a:bodyPr/>
          <a:lstStyle/>
          <a:p>
            <a:endParaRPr lang="zh-CN" altLang="zh-CN" sz="1600">
              <a:solidFill>
                <a:schemeClr val="tx1">
                  <a:lumMod val="75000"/>
                </a:schemeClr>
              </a:solidFill>
              <a:sym typeface="宋体" pitchFamily="2" charset="-122"/>
            </a:endParaRPr>
          </a:p>
        </p:txBody>
      </p:sp>
      <p:sp>
        <p:nvSpPr>
          <p:cNvPr id="34" name="Freeform 40"/>
          <p:cNvSpPr>
            <a:spLocks noEditPoints="1" noChangeArrowheads="1"/>
          </p:cNvSpPr>
          <p:nvPr/>
        </p:nvSpPr>
        <p:spPr bwMode="auto">
          <a:xfrm>
            <a:off x="2960688" y="2559050"/>
            <a:ext cx="276225" cy="234950"/>
          </a:xfrm>
          <a:custGeom>
            <a:avLst/>
            <a:gdLst>
              <a:gd name="T0" fmla="*/ 138 w 152"/>
              <a:gd name="T1" fmla="*/ 38 h 129"/>
              <a:gd name="T2" fmla="*/ 136 w 152"/>
              <a:gd name="T3" fmla="*/ 46 h 129"/>
              <a:gd name="T4" fmla="*/ 79 w 152"/>
              <a:gd name="T5" fmla="*/ 54 h 129"/>
              <a:gd name="T6" fmla="*/ 76 w 152"/>
              <a:gd name="T7" fmla="*/ 30 h 129"/>
              <a:gd name="T8" fmla="*/ 76 w 152"/>
              <a:gd name="T9" fmla="*/ 30 h 129"/>
              <a:gd name="T10" fmla="*/ 42 w 152"/>
              <a:gd name="T11" fmla="*/ 36 h 129"/>
              <a:gd name="T12" fmla="*/ 42 w 152"/>
              <a:gd name="T13" fmla="*/ 37 h 129"/>
              <a:gd name="T14" fmla="*/ 46 w 152"/>
              <a:gd name="T15" fmla="*/ 47 h 129"/>
              <a:gd name="T16" fmla="*/ 130 w 152"/>
              <a:gd name="T17" fmla="*/ 62 h 129"/>
              <a:gd name="T18" fmla="*/ 100 w 152"/>
              <a:gd name="T19" fmla="*/ 70 h 129"/>
              <a:gd name="T20" fmla="*/ 66 w 152"/>
              <a:gd name="T21" fmla="*/ 101 h 129"/>
              <a:gd name="T22" fmla="*/ 66 w 152"/>
              <a:gd name="T23" fmla="*/ 101 h 129"/>
              <a:gd name="T24" fmla="*/ 59 w 152"/>
              <a:gd name="T25" fmla="*/ 115 h 129"/>
              <a:gd name="T26" fmla="*/ 31 w 152"/>
              <a:gd name="T27" fmla="*/ 6 h 129"/>
              <a:gd name="T28" fmla="*/ 30 w 152"/>
              <a:gd name="T29" fmla="*/ 3 h 129"/>
              <a:gd name="T30" fmla="*/ 29 w 152"/>
              <a:gd name="T31" fmla="*/ 1 h 129"/>
              <a:gd name="T32" fmla="*/ 45 w 152"/>
              <a:gd name="T33" fmla="*/ 46 h 129"/>
              <a:gd name="T34" fmla="*/ 45 w 152"/>
              <a:gd name="T35" fmla="*/ 47 h 129"/>
              <a:gd name="T36" fmla="*/ 46 w 152"/>
              <a:gd name="T37" fmla="*/ 47 h 129"/>
              <a:gd name="T38" fmla="*/ 46 w 152"/>
              <a:gd name="T39" fmla="*/ 48 h 129"/>
              <a:gd name="T40" fmla="*/ 48 w 152"/>
              <a:gd name="T41" fmla="*/ 54 h 129"/>
              <a:gd name="T42" fmla="*/ 42 w 152"/>
              <a:gd name="T43" fmla="*/ 37 h 129"/>
              <a:gd name="T44" fmla="*/ 39 w 152"/>
              <a:gd name="T45" fmla="*/ 30 h 129"/>
              <a:gd name="T46" fmla="*/ 40 w 152"/>
              <a:gd name="T47" fmla="*/ 31 h 129"/>
              <a:gd name="T48" fmla="*/ 40 w 152"/>
              <a:gd name="T49" fmla="*/ 32 h 129"/>
              <a:gd name="T50" fmla="*/ 41 w 152"/>
              <a:gd name="T51" fmla="*/ 33 h 129"/>
              <a:gd name="T52" fmla="*/ 41 w 152"/>
              <a:gd name="T53" fmla="*/ 34 h 129"/>
              <a:gd name="T54" fmla="*/ 41 w 152"/>
              <a:gd name="T55" fmla="*/ 34 h 129"/>
              <a:gd name="T56" fmla="*/ 41 w 152"/>
              <a:gd name="T57" fmla="*/ 35 h 129"/>
              <a:gd name="T58" fmla="*/ 42 w 152"/>
              <a:gd name="T59" fmla="*/ 37 h 129"/>
              <a:gd name="T60" fmla="*/ 42 w 152"/>
              <a:gd name="T61" fmla="*/ 37 h 129"/>
              <a:gd name="T62" fmla="*/ 115 w 152"/>
              <a:gd name="T63" fmla="*/ 129 h 129"/>
              <a:gd name="T64" fmla="*/ 121 w 152"/>
              <a:gd name="T65" fmla="*/ 115 h 129"/>
              <a:gd name="T66" fmla="*/ 0 w 152"/>
              <a:gd name="T67" fmla="*/ 0 h 129"/>
              <a:gd name="T68" fmla="*/ 29 w 152"/>
              <a:gd name="T69" fmla="*/ 1 h 129"/>
              <a:gd name="T70" fmla="*/ 29 w 152"/>
              <a:gd name="T71" fmla="*/ 1 h 129"/>
              <a:gd name="T72" fmla="*/ 29 w 152"/>
              <a:gd name="T73" fmla="*/ 2 h 129"/>
              <a:gd name="T74" fmla="*/ 30 w 152"/>
              <a:gd name="T75" fmla="*/ 3 h 129"/>
              <a:gd name="T76" fmla="*/ 30 w 152"/>
              <a:gd name="T77" fmla="*/ 3 h 129"/>
              <a:gd name="T78" fmla="*/ 30 w 152"/>
              <a:gd name="T79" fmla="*/ 3 h 129"/>
              <a:gd name="T80" fmla="*/ 30 w 152"/>
              <a:gd name="T81" fmla="*/ 4 h 129"/>
              <a:gd name="T82" fmla="*/ 30 w 152"/>
              <a:gd name="T83" fmla="*/ 4 h 129"/>
              <a:gd name="T84" fmla="*/ 30 w 152"/>
              <a:gd name="T85" fmla="*/ 5 h 129"/>
              <a:gd name="T86" fmla="*/ 31 w 152"/>
              <a:gd name="T87" fmla="*/ 6 h 129"/>
              <a:gd name="T88" fmla="*/ 32 w 152"/>
              <a:gd name="T89" fmla="*/ 8 h 129"/>
              <a:gd name="T90" fmla="*/ 106 w 152"/>
              <a:gd name="T91" fmla="*/ 22 h 129"/>
              <a:gd name="T92" fmla="*/ 152 w 152"/>
              <a:gd name="T93" fmla="*/ 22 h 129"/>
              <a:gd name="T94" fmla="*/ 106 w 152"/>
              <a:gd name="T95" fmla="*/ 78 h 129"/>
              <a:gd name="T96" fmla="*/ 57 w 152"/>
              <a:gd name="T97" fmla="*/ 78 h 129"/>
              <a:gd name="T98" fmla="*/ 65 w 152"/>
              <a:gd name="T99" fmla="*/ 101 h 129"/>
              <a:gd name="T100" fmla="*/ 48 w 152"/>
              <a:gd name="T101" fmla="*/ 78 h 129"/>
              <a:gd name="T102" fmla="*/ 0 w 152"/>
              <a:gd name="T103" fmla="*/ 0 h 129"/>
              <a:gd name="T104" fmla="*/ 51 w 152"/>
              <a:gd name="T105" fmla="*/ 62 h 1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2"/>
              <a:gd name="T160" fmla="*/ 0 h 129"/>
              <a:gd name="T161" fmla="*/ 152 w 152"/>
              <a:gd name="T162" fmla="*/ 129 h 12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2" h="129">
                <a:moveTo>
                  <a:pt x="112" y="38"/>
                </a:moveTo>
                <a:cubicBezTo>
                  <a:pt x="112" y="35"/>
                  <a:pt x="113" y="33"/>
                  <a:pt x="113" y="30"/>
                </a:cubicBezTo>
                <a:cubicBezTo>
                  <a:pt x="141" y="30"/>
                  <a:pt x="141" y="30"/>
                  <a:pt x="141" y="30"/>
                </a:cubicBezTo>
                <a:cubicBezTo>
                  <a:pt x="140" y="33"/>
                  <a:pt x="139" y="35"/>
                  <a:pt x="138" y="38"/>
                </a:cubicBezTo>
                <a:cubicBezTo>
                  <a:pt x="130" y="38"/>
                  <a:pt x="121" y="38"/>
                  <a:pt x="112" y="38"/>
                </a:cubicBezTo>
                <a:close/>
                <a:moveTo>
                  <a:pt x="110" y="54"/>
                </a:moveTo>
                <a:cubicBezTo>
                  <a:pt x="110" y="51"/>
                  <a:pt x="110" y="48"/>
                  <a:pt x="111" y="46"/>
                </a:cubicBezTo>
                <a:cubicBezTo>
                  <a:pt x="119" y="46"/>
                  <a:pt x="128" y="46"/>
                  <a:pt x="136" y="46"/>
                </a:cubicBezTo>
                <a:cubicBezTo>
                  <a:pt x="135" y="48"/>
                  <a:pt x="134" y="51"/>
                  <a:pt x="133" y="54"/>
                </a:cubicBezTo>
                <a:cubicBezTo>
                  <a:pt x="125" y="54"/>
                  <a:pt x="118" y="54"/>
                  <a:pt x="110" y="54"/>
                </a:cubicBezTo>
                <a:close/>
                <a:moveTo>
                  <a:pt x="78" y="46"/>
                </a:moveTo>
                <a:cubicBezTo>
                  <a:pt x="78" y="48"/>
                  <a:pt x="78" y="51"/>
                  <a:pt x="79" y="54"/>
                </a:cubicBezTo>
                <a:cubicBezTo>
                  <a:pt x="86" y="54"/>
                  <a:pt x="94" y="54"/>
                  <a:pt x="102" y="54"/>
                </a:cubicBezTo>
                <a:cubicBezTo>
                  <a:pt x="102" y="51"/>
                  <a:pt x="102" y="48"/>
                  <a:pt x="103" y="46"/>
                </a:cubicBezTo>
                <a:cubicBezTo>
                  <a:pt x="95" y="46"/>
                  <a:pt x="86" y="46"/>
                  <a:pt x="78" y="46"/>
                </a:cubicBezTo>
                <a:close/>
                <a:moveTo>
                  <a:pt x="76" y="30"/>
                </a:moveTo>
                <a:cubicBezTo>
                  <a:pt x="76" y="33"/>
                  <a:pt x="76" y="35"/>
                  <a:pt x="77" y="38"/>
                </a:cubicBezTo>
                <a:cubicBezTo>
                  <a:pt x="86" y="38"/>
                  <a:pt x="95" y="38"/>
                  <a:pt x="104" y="38"/>
                </a:cubicBezTo>
                <a:cubicBezTo>
                  <a:pt x="104" y="35"/>
                  <a:pt x="105" y="33"/>
                  <a:pt x="105" y="30"/>
                </a:cubicBezTo>
                <a:cubicBezTo>
                  <a:pt x="76" y="30"/>
                  <a:pt x="76" y="30"/>
                  <a:pt x="76" y="30"/>
                </a:cubicBezTo>
                <a:close/>
                <a:moveTo>
                  <a:pt x="42" y="37"/>
                </a:moveTo>
                <a:cubicBezTo>
                  <a:pt x="42" y="37"/>
                  <a:pt x="42" y="37"/>
                  <a:pt x="42" y="37"/>
                </a:cubicBezTo>
                <a:cubicBezTo>
                  <a:pt x="42" y="37"/>
                  <a:pt x="42" y="37"/>
                  <a:pt x="42" y="37"/>
                </a:cubicBezTo>
                <a:close/>
                <a:moveTo>
                  <a:pt x="42" y="36"/>
                </a:moveTo>
                <a:cubicBezTo>
                  <a:pt x="42" y="36"/>
                  <a:pt x="42" y="36"/>
                  <a:pt x="42" y="36"/>
                </a:cubicBezTo>
                <a:cubicBezTo>
                  <a:pt x="42" y="36"/>
                  <a:pt x="42" y="36"/>
                  <a:pt x="42" y="36"/>
                </a:cubicBezTo>
                <a:cubicBezTo>
                  <a:pt x="42" y="36"/>
                  <a:pt x="42" y="36"/>
                  <a:pt x="42" y="36"/>
                </a:cubicBezTo>
                <a:cubicBezTo>
                  <a:pt x="42" y="36"/>
                  <a:pt x="42" y="37"/>
                  <a:pt x="42" y="37"/>
                </a:cubicBezTo>
                <a:cubicBezTo>
                  <a:pt x="42" y="37"/>
                  <a:pt x="42" y="37"/>
                  <a:pt x="42" y="37"/>
                </a:cubicBezTo>
                <a:cubicBezTo>
                  <a:pt x="42" y="36"/>
                  <a:pt x="42" y="36"/>
                  <a:pt x="42" y="36"/>
                </a:cubicBezTo>
                <a:close/>
                <a:moveTo>
                  <a:pt x="46" y="47"/>
                </a:moveTo>
                <a:cubicBezTo>
                  <a:pt x="46" y="47"/>
                  <a:pt x="46" y="47"/>
                  <a:pt x="46" y="47"/>
                </a:cubicBezTo>
                <a:cubicBezTo>
                  <a:pt x="46" y="47"/>
                  <a:pt x="46" y="47"/>
                  <a:pt x="46" y="47"/>
                </a:cubicBezTo>
                <a:close/>
                <a:moveTo>
                  <a:pt x="107" y="70"/>
                </a:moveTo>
                <a:cubicBezTo>
                  <a:pt x="127" y="70"/>
                  <a:pt x="127" y="70"/>
                  <a:pt x="127" y="70"/>
                </a:cubicBezTo>
                <a:cubicBezTo>
                  <a:pt x="128" y="67"/>
                  <a:pt x="129" y="64"/>
                  <a:pt x="130" y="62"/>
                </a:cubicBezTo>
                <a:cubicBezTo>
                  <a:pt x="123" y="62"/>
                  <a:pt x="116" y="62"/>
                  <a:pt x="108" y="62"/>
                </a:cubicBezTo>
                <a:cubicBezTo>
                  <a:pt x="108" y="64"/>
                  <a:pt x="108" y="67"/>
                  <a:pt x="107" y="70"/>
                </a:cubicBezTo>
                <a:close/>
                <a:moveTo>
                  <a:pt x="81" y="70"/>
                </a:moveTo>
                <a:cubicBezTo>
                  <a:pt x="100" y="70"/>
                  <a:pt x="100" y="70"/>
                  <a:pt x="100" y="70"/>
                </a:cubicBezTo>
                <a:cubicBezTo>
                  <a:pt x="100" y="67"/>
                  <a:pt x="100" y="64"/>
                  <a:pt x="101" y="62"/>
                </a:cubicBezTo>
                <a:cubicBezTo>
                  <a:pt x="94" y="62"/>
                  <a:pt x="87" y="62"/>
                  <a:pt x="80" y="62"/>
                </a:cubicBezTo>
                <a:cubicBezTo>
                  <a:pt x="80" y="64"/>
                  <a:pt x="81" y="67"/>
                  <a:pt x="81" y="70"/>
                </a:cubicBezTo>
                <a:close/>
                <a:moveTo>
                  <a:pt x="66" y="101"/>
                </a:moveTo>
                <a:cubicBezTo>
                  <a:pt x="73" y="101"/>
                  <a:pt x="79" y="108"/>
                  <a:pt x="79" y="115"/>
                </a:cubicBezTo>
                <a:cubicBezTo>
                  <a:pt x="79" y="123"/>
                  <a:pt x="73" y="129"/>
                  <a:pt x="66" y="129"/>
                </a:cubicBezTo>
                <a:cubicBezTo>
                  <a:pt x="58" y="129"/>
                  <a:pt x="52" y="123"/>
                  <a:pt x="52" y="115"/>
                </a:cubicBezTo>
                <a:cubicBezTo>
                  <a:pt x="52" y="108"/>
                  <a:pt x="58" y="101"/>
                  <a:pt x="66" y="101"/>
                </a:cubicBezTo>
                <a:close/>
                <a:moveTo>
                  <a:pt x="66" y="109"/>
                </a:moveTo>
                <a:cubicBezTo>
                  <a:pt x="69" y="109"/>
                  <a:pt x="72" y="112"/>
                  <a:pt x="72" y="115"/>
                </a:cubicBezTo>
                <a:cubicBezTo>
                  <a:pt x="72" y="119"/>
                  <a:pt x="69" y="121"/>
                  <a:pt x="66" y="121"/>
                </a:cubicBezTo>
                <a:cubicBezTo>
                  <a:pt x="62" y="121"/>
                  <a:pt x="59" y="119"/>
                  <a:pt x="59" y="115"/>
                </a:cubicBezTo>
                <a:cubicBezTo>
                  <a:pt x="59" y="112"/>
                  <a:pt x="62" y="109"/>
                  <a:pt x="66" y="109"/>
                </a:cubicBezTo>
                <a:close/>
                <a:moveTo>
                  <a:pt x="31" y="6"/>
                </a:moveTo>
                <a:cubicBezTo>
                  <a:pt x="31" y="6"/>
                  <a:pt x="31" y="7"/>
                  <a:pt x="31" y="7"/>
                </a:cubicBezTo>
                <a:cubicBezTo>
                  <a:pt x="31" y="6"/>
                  <a:pt x="31" y="6"/>
                  <a:pt x="31" y="6"/>
                </a:cubicBezTo>
                <a:close/>
                <a:moveTo>
                  <a:pt x="30" y="4"/>
                </a:moveTo>
                <a:cubicBezTo>
                  <a:pt x="30" y="4"/>
                  <a:pt x="30" y="4"/>
                  <a:pt x="30" y="4"/>
                </a:cubicBezTo>
                <a:cubicBezTo>
                  <a:pt x="30" y="4"/>
                  <a:pt x="30" y="4"/>
                  <a:pt x="30" y="4"/>
                </a:cubicBezTo>
                <a:close/>
                <a:moveTo>
                  <a:pt x="30" y="3"/>
                </a:moveTo>
                <a:cubicBezTo>
                  <a:pt x="30" y="3"/>
                  <a:pt x="30" y="3"/>
                  <a:pt x="30" y="4"/>
                </a:cubicBezTo>
                <a:cubicBezTo>
                  <a:pt x="30" y="3"/>
                  <a:pt x="30" y="3"/>
                  <a:pt x="30" y="3"/>
                </a:cubicBezTo>
                <a:close/>
                <a:moveTo>
                  <a:pt x="29" y="0"/>
                </a:moveTo>
                <a:cubicBezTo>
                  <a:pt x="29" y="0"/>
                  <a:pt x="29" y="1"/>
                  <a:pt x="29" y="1"/>
                </a:cubicBezTo>
                <a:cubicBezTo>
                  <a:pt x="29" y="0"/>
                  <a:pt x="29" y="0"/>
                  <a:pt x="29" y="0"/>
                </a:cubicBezTo>
                <a:close/>
                <a:moveTo>
                  <a:pt x="45" y="46"/>
                </a:moveTo>
                <a:cubicBezTo>
                  <a:pt x="45" y="46"/>
                  <a:pt x="45" y="46"/>
                  <a:pt x="45" y="46"/>
                </a:cubicBezTo>
                <a:cubicBezTo>
                  <a:pt x="45" y="46"/>
                  <a:pt x="45" y="46"/>
                  <a:pt x="45" y="46"/>
                </a:cubicBezTo>
                <a:cubicBezTo>
                  <a:pt x="45" y="46"/>
                  <a:pt x="45" y="46"/>
                  <a:pt x="45" y="46"/>
                </a:cubicBezTo>
                <a:cubicBezTo>
                  <a:pt x="45" y="46"/>
                  <a:pt x="45" y="46"/>
                  <a:pt x="45" y="46"/>
                </a:cubicBezTo>
                <a:cubicBezTo>
                  <a:pt x="45" y="47"/>
                  <a:pt x="45" y="47"/>
                  <a:pt x="45" y="47"/>
                </a:cubicBezTo>
                <a:cubicBezTo>
                  <a:pt x="45" y="47"/>
                  <a:pt x="45" y="47"/>
                  <a:pt x="45" y="47"/>
                </a:cubicBezTo>
                <a:cubicBezTo>
                  <a:pt x="45" y="47"/>
                  <a:pt x="45" y="47"/>
                  <a:pt x="45" y="47"/>
                </a:cubicBezTo>
                <a:cubicBezTo>
                  <a:pt x="45" y="47"/>
                  <a:pt x="45" y="47"/>
                  <a:pt x="46" y="47"/>
                </a:cubicBezTo>
                <a:cubicBezTo>
                  <a:pt x="46" y="47"/>
                  <a:pt x="46" y="47"/>
                  <a:pt x="46" y="47"/>
                </a:cubicBezTo>
                <a:cubicBezTo>
                  <a:pt x="46" y="47"/>
                  <a:pt x="46" y="47"/>
                  <a:pt x="46" y="47"/>
                </a:cubicBezTo>
                <a:cubicBezTo>
                  <a:pt x="46" y="47"/>
                  <a:pt x="46" y="47"/>
                  <a:pt x="46" y="47"/>
                </a:cubicBezTo>
                <a:cubicBezTo>
                  <a:pt x="46" y="47"/>
                  <a:pt x="46" y="47"/>
                  <a:pt x="46" y="47"/>
                </a:cubicBezTo>
                <a:cubicBezTo>
                  <a:pt x="46" y="47"/>
                  <a:pt x="46" y="47"/>
                  <a:pt x="46" y="48"/>
                </a:cubicBezTo>
                <a:cubicBezTo>
                  <a:pt x="46" y="48"/>
                  <a:pt x="46" y="48"/>
                  <a:pt x="46" y="48"/>
                </a:cubicBezTo>
                <a:cubicBezTo>
                  <a:pt x="46" y="48"/>
                  <a:pt x="46" y="48"/>
                  <a:pt x="46" y="48"/>
                </a:cubicBezTo>
                <a:cubicBezTo>
                  <a:pt x="46" y="48"/>
                  <a:pt x="46" y="48"/>
                  <a:pt x="46" y="48"/>
                </a:cubicBezTo>
                <a:cubicBezTo>
                  <a:pt x="46" y="48"/>
                  <a:pt x="46" y="48"/>
                  <a:pt x="46" y="48"/>
                </a:cubicBezTo>
                <a:cubicBezTo>
                  <a:pt x="47" y="50"/>
                  <a:pt x="47" y="52"/>
                  <a:pt x="48" y="54"/>
                </a:cubicBezTo>
                <a:cubicBezTo>
                  <a:pt x="55" y="54"/>
                  <a:pt x="63" y="54"/>
                  <a:pt x="71" y="54"/>
                </a:cubicBezTo>
                <a:cubicBezTo>
                  <a:pt x="71" y="51"/>
                  <a:pt x="70" y="48"/>
                  <a:pt x="70" y="46"/>
                </a:cubicBezTo>
                <a:cubicBezTo>
                  <a:pt x="61" y="46"/>
                  <a:pt x="53" y="46"/>
                  <a:pt x="45" y="46"/>
                </a:cubicBezTo>
                <a:close/>
                <a:moveTo>
                  <a:pt x="42" y="37"/>
                </a:moveTo>
                <a:cubicBezTo>
                  <a:pt x="42" y="38"/>
                  <a:pt x="42" y="38"/>
                  <a:pt x="42" y="38"/>
                </a:cubicBezTo>
                <a:cubicBezTo>
                  <a:pt x="51" y="38"/>
                  <a:pt x="60" y="38"/>
                  <a:pt x="69" y="38"/>
                </a:cubicBezTo>
                <a:cubicBezTo>
                  <a:pt x="68" y="35"/>
                  <a:pt x="68" y="33"/>
                  <a:pt x="68" y="30"/>
                </a:cubicBezTo>
                <a:cubicBezTo>
                  <a:pt x="39" y="30"/>
                  <a:pt x="39" y="30"/>
                  <a:pt x="39" y="30"/>
                </a:cubicBezTo>
                <a:cubicBezTo>
                  <a:pt x="39" y="30"/>
                  <a:pt x="39" y="30"/>
                  <a:pt x="39" y="30"/>
                </a:cubicBezTo>
                <a:cubicBezTo>
                  <a:pt x="39" y="30"/>
                  <a:pt x="40" y="30"/>
                  <a:pt x="40" y="31"/>
                </a:cubicBezTo>
                <a:cubicBezTo>
                  <a:pt x="40" y="31"/>
                  <a:pt x="40" y="31"/>
                  <a:pt x="40" y="31"/>
                </a:cubicBezTo>
                <a:cubicBezTo>
                  <a:pt x="40" y="31"/>
                  <a:pt x="40" y="31"/>
                  <a:pt x="40" y="31"/>
                </a:cubicBezTo>
                <a:cubicBezTo>
                  <a:pt x="40" y="31"/>
                  <a:pt x="40" y="31"/>
                  <a:pt x="40" y="31"/>
                </a:cubicBezTo>
                <a:cubicBezTo>
                  <a:pt x="40" y="31"/>
                  <a:pt x="40" y="31"/>
                  <a:pt x="40" y="31"/>
                </a:cubicBezTo>
                <a:cubicBezTo>
                  <a:pt x="40" y="31"/>
                  <a:pt x="40" y="31"/>
                  <a:pt x="40" y="31"/>
                </a:cubicBezTo>
                <a:cubicBezTo>
                  <a:pt x="40" y="31"/>
                  <a:pt x="40" y="31"/>
                  <a:pt x="40" y="32"/>
                </a:cubicBezTo>
                <a:cubicBezTo>
                  <a:pt x="40" y="32"/>
                  <a:pt x="40" y="32"/>
                  <a:pt x="40" y="32"/>
                </a:cubicBezTo>
                <a:cubicBezTo>
                  <a:pt x="40" y="32"/>
                  <a:pt x="40" y="32"/>
                  <a:pt x="40" y="32"/>
                </a:cubicBezTo>
                <a:cubicBezTo>
                  <a:pt x="40" y="32"/>
                  <a:pt x="40" y="32"/>
                  <a:pt x="40" y="32"/>
                </a:cubicBezTo>
                <a:cubicBezTo>
                  <a:pt x="40" y="32"/>
                  <a:pt x="40" y="33"/>
                  <a:pt x="41" y="33"/>
                </a:cubicBezTo>
                <a:cubicBezTo>
                  <a:pt x="41" y="33"/>
                  <a:pt x="41" y="33"/>
                  <a:pt x="41" y="33"/>
                </a:cubicBezTo>
                <a:cubicBezTo>
                  <a:pt x="41" y="33"/>
                  <a:pt x="41" y="33"/>
                  <a:pt x="41" y="33"/>
                </a:cubicBezTo>
                <a:cubicBezTo>
                  <a:pt x="41" y="33"/>
                  <a:pt x="41" y="33"/>
                  <a:pt x="41" y="33"/>
                </a:cubicBezTo>
                <a:cubicBezTo>
                  <a:pt x="41" y="33"/>
                  <a:pt x="41" y="33"/>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5"/>
                </a:cubicBezTo>
                <a:cubicBezTo>
                  <a:pt x="41" y="35"/>
                  <a:pt x="41" y="35"/>
                  <a:pt x="41" y="35"/>
                </a:cubicBezTo>
                <a:cubicBezTo>
                  <a:pt x="42" y="37"/>
                  <a:pt x="42" y="37"/>
                  <a:pt x="42" y="37"/>
                </a:cubicBezTo>
                <a:close/>
                <a:moveTo>
                  <a:pt x="42" y="37"/>
                </a:moveTo>
                <a:cubicBezTo>
                  <a:pt x="42" y="37"/>
                  <a:pt x="42" y="37"/>
                  <a:pt x="42" y="37"/>
                </a:cubicBezTo>
                <a:cubicBezTo>
                  <a:pt x="42" y="37"/>
                  <a:pt x="42" y="37"/>
                  <a:pt x="42" y="37"/>
                </a:cubicBezTo>
                <a:cubicBezTo>
                  <a:pt x="42" y="37"/>
                  <a:pt x="42" y="37"/>
                  <a:pt x="42" y="37"/>
                </a:cubicBezTo>
                <a:cubicBezTo>
                  <a:pt x="42" y="37"/>
                  <a:pt x="42" y="37"/>
                  <a:pt x="42" y="37"/>
                </a:cubicBezTo>
                <a:cubicBezTo>
                  <a:pt x="42" y="37"/>
                  <a:pt x="42" y="37"/>
                  <a:pt x="42" y="37"/>
                </a:cubicBezTo>
                <a:cubicBezTo>
                  <a:pt x="42" y="37"/>
                  <a:pt x="42" y="37"/>
                  <a:pt x="42" y="37"/>
                </a:cubicBezTo>
                <a:close/>
                <a:moveTo>
                  <a:pt x="115" y="101"/>
                </a:moveTo>
                <a:cubicBezTo>
                  <a:pt x="122" y="101"/>
                  <a:pt x="129" y="108"/>
                  <a:pt x="129" y="115"/>
                </a:cubicBezTo>
                <a:cubicBezTo>
                  <a:pt x="129" y="123"/>
                  <a:pt x="122" y="129"/>
                  <a:pt x="115" y="129"/>
                </a:cubicBezTo>
                <a:cubicBezTo>
                  <a:pt x="107" y="129"/>
                  <a:pt x="101" y="123"/>
                  <a:pt x="101" y="115"/>
                </a:cubicBezTo>
                <a:cubicBezTo>
                  <a:pt x="101" y="108"/>
                  <a:pt x="107" y="101"/>
                  <a:pt x="115" y="101"/>
                </a:cubicBezTo>
                <a:close/>
                <a:moveTo>
                  <a:pt x="115" y="109"/>
                </a:moveTo>
                <a:cubicBezTo>
                  <a:pt x="118" y="109"/>
                  <a:pt x="121" y="112"/>
                  <a:pt x="121" y="115"/>
                </a:cubicBezTo>
                <a:cubicBezTo>
                  <a:pt x="121" y="119"/>
                  <a:pt x="118" y="121"/>
                  <a:pt x="115" y="121"/>
                </a:cubicBezTo>
                <a:cubicBezTo>
                  <a:pt x="111" y="121"/>
                  <a:pt x="109" y="119"/>
                  <a:pt x="109" y="115"/>
                </a:cubicBezTo>
                <a:cubicBezTo>
                  <a:pt x="109" y="112"/>
                  <a:pt x="111" y="109"/>
                  <a:pt x="115" y="109"/>
                </a:cubicBezTo>
                <a:close/>
                <a:moveTo>
                  <a:pt x="0" y="0"/>
                </a:moveTo>
                <a:cubicBezTo>
                  <a:pt x="21" y="0"/>
                  <a:pt x="21" y="0"/>
                  <a:pt x="21" y="0"/>
                </a:cubicBezTo>
                <a:cubicBezTo>
                  <a:pt x="29" y="0"/>
                  <a:pt x="29" y="0"/>
                  <a:pt x="29" y="0"/>
                </a:cubicBezTo>
                <a:cubicBezTo>
                  <a:pt x="29" y="0"/>
                  <a:pt x="29" y="1"/>
                  <a:pt x="29" y="1"/>
                </a:cubicBezTo>
                <a:cubicBezTo>
                  <a:pt x="29" y="1"/>
                  <a:pt x="29" y="1"/>
                  <a:pt x="29" y="1"/>
                </a:cubicBezTo>
                <a:cubicBezTo>
                  <a:pt x="29" y="1"/>
                  <a:pt x="29" y="1"/>
                  <a:pt x="29" y="1"/>
                </a:cubicBezTo>
                <a:cubicBezTo>
                  <a:pt x="29" y="1"/>
                  <a:pt x="29" y="1"/>
                  <a:pt x="29" y="1"/>
                </a:cubicBezTo>
                <a:cubicBezTo>
                  <a:pt x="29" y="1"/>
                  <a:pt x="29" y="1"/>
                  <a:pt x="29" y="1"/>
                </a:cubicBezTo>
                <a:cubicBezTo>
                  <a:pt x="29" y="1"/>
                  <a:pt x="29" y="1"/>
                  <a:pt x="29" y="1"/>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30" y="2"/>
                </a:cubicBezTo>
                <a:cubicBezTo>
                  <a:pt x="30" y="2"/>
                  <a:pt x="30" y="2"/>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4"/>
                </a:cubicBezTo>
                <a:cubicBezTo>
                  <a:pt x="30" y="4"/>
                  <a:pt x="30" y="4"/>
                  <a:pt x="30" y="4"/>
                </a:cubicBezTo>
                <a:cubicBezTo>
                  <a:pt x="30" y="4"/>
                  <a:pt x="30" y="4"/>
                  <a:pt x="30" y="4"/>
                </a:cubicBezTo>
                <a:cubicBezTo>
                  <a:pt x="30" y="4"/>
                  <a:pt x="30" y="4"/>
                  <a:pt x="30" y="4"/>
                </a:cubicBezTo>
                <a:cubicBezTo>
                  <a:pt x="30" y="4"/>
                  <a:pt x="30" y="4"/>
                  <a:pt x="30" y="4"/>
                </a:cubicBezTo>
                <a:cubicBezTo>
                  <a:pt x="30" y="4"/>
                  <a:pt x="30" y="4"/>
                  <a:pt x="30" y="4"/>
                </a:cubicBezTo>
                <a:cubicBezTo>
                  <a:pt x="30" y="4"/>
                  <a:pt x="30" y="4"/>
                  <a:pt x="30" y="4"/>
                </a:cubicBezTo>
                <a:cubicBezTo>
                  <a:pt x="30" y="4"/>
                  <a:pt x="30" y="4"/>
                  <a:pt x="30" y="4"/>
                </a:cubicBezTo>
                <a:cubicBezTo>
                  <a:pt x="30" y="4"/>
                  <a:pt x="30" y="5"/>
                  <a:pt x="30" y="5"/>
                </a:cubicBezTo>
                <a:cubicBezTo>
                  <a:pt x="30" y="5"/>
                  <a:pt x="30" y="5"/>
                  <a:pt x="30" y="5"/>
                </a:cubicBezTo>
                <a:cubicBezTo>
                  <a:pt x="30" y="5"/>
                  <a:pt x="30" y="5"/>
                  <a:pt x="30" y="5"/>
                </a:cubicBezTo>
                <a:cubicBezTo>
                  <a:pt x="30" y="5"/>
                  <a:pt x="30" y="5"/>
                  <a:pt x="30" y="5"/>
                </a:cubicBezTo>
                <a:cubicBezTo>
                  <a:pt x="30" y="5"/>
                  <a:pt x="31" y="5"/>
                  <a:pt x="31" y="5"/>
                </a:cubicBezTo>
                <a:cubicBezTo>
                  <a:pt x="31" y="5"/>
                  <a:pt x="31" y="5"/>
                  <a:pt x="31" y="5"/>
                </a:cubicBezTo>
                <a:cubicBezTo>
                  <a:pt x="31" y="6"/>
                  <a:pt x="31" y="6"/>
                  <a:pt x="31" y="6"/>
                </a:cubicBezTo>
                <a:cubicBezTo>
                  <a:pt x="31" y="6"/>
                  <a:pt x="31" y="6"/>
                  <a:pt x="31" y="6"/>
                </a:cubicBezTo>
                <a:cubicBezTo>
                  <a:pt x="31" y="6"/>
                  <a:pt x="31" y="6"/>
                  <a:pt x="31" y="6"/>
                </a:cubicBezTo>
                <a:cubicBezTo>
                  <a:pt x="31" y="6"/>
                  <a:pt x="31" y="7"/>
                  <a:pt x="31" y="7"/>
                </a:cubicBezTo>
                <a:cubicBezTo>
                  <a:pt x="31" y="7"/>
                  <a:pt x="31" y="7"/>
                  <a:pt x="31" y="7"/>
                </a:cubicBezTo>
                <a:cubicBezTo>
                  <a:pt x="31" y="7"/>
                  <a:pt x="31" y="8"/>
                  <a:pt x="32" y="8"/>
                </a:cubicBezTo>
                <a:cubicBezTo>
                  <a:pt x="33" y="13"/>
                  <a:pt x="35" y="17"/>
                  <a:pt x="37" y="22"/>
                </a:cubicBezTo>
                <a:cubicBezTo>
                  <a:pt x="67" y="22"/>
                  <a:pt x="67" y="22"/>
                  <a:pt x="67" y="22"/>
                </a:cubicBezTo>
                <a:cubicBezTo>
                  <a:pt x="74" y="22"/>
                  <a:pt x="74" y="22"/>
                  <a:pt x="74" y="22"/>
                </a:cubicBezTo>
                <a:cubicBezTo>
                  <a:pt x="106" y="22"/>
                  <a:pt x="106" y="22"/>
                  <a:pt x="106" y="22"/>
                </a:cubicBezTo>
                <a:cubicBezTo>
                  <a:pt x="114" y="22"/>
                  <a:pt x="114" y="22"/>
                  <a:pt x="114" y="22"/>
                </a:cubicBezTo>
                <a:cubicBezTo>
                  <a:pt x="144" y="22"/>
                  <a:pt x="144" y="22"/>
                  <a:pt x="144" y="22"/>
                </a:cubicBezTo>
                <a:cubicBezTo>
                  <a:pt x="146" y="22"/>
                  <a:pt x="146" y="22"/>
                  <a:pt x="146" y="22"/>
                </a:cubicBezTo>
                <a:cubicBezTo>
                  <a:pt x="152" y="22"/>
                  <a:pt x="152" y="22"/>
                  <a:pt x="152" y="22"/>
                </a:cubicBezTo>
                <a:cubicBezTo>
                  <a:pt x="146" y="41"/>
                  <a:pt x="139" y="59"/>
                  <a:pt x="132" y="78"/>
                </a:cubicBezTo>
                <a:cubicBezTo>
                  <a:pt x="127" y="78"/>
                  <a:pt x="127" y="78"/>
                  <a:pt x="127" y="78"/>
                </a:cubicBezTo>
                <a:cubicBezTo>
                  <a:pt x="124" y="78"/>
                  <a:pt x="124" y="78"/>
                  <a:pt x="124" y="78"/>
                </a:cubicBezTo>
                <a:cubicBezTo>
                  <a:pt x="106" y="78"/>
                  <a:pt x="106" y="78"/>
                  <a:pt x="106" y="78"/>
                </a:cubicBezTo>
                <a:cubicBezTo>
                  <a:pt x="98" y="78"/>
                  <a:pt x="98" y="78"/>
                  <a:pt x="98" y="78"/>
                </a:cubicBezTo>
                <a:cubicBezTo>
                  <a:pt x="82" y="78"/>
                  <a:pt x="82" y="78"/>
                  <a:pt x="82" y="78"/>
                </a:cubicBezTo>
                <a:cubicBezTo>
                  <a:pt x="74" y="78"/>
                  <a:pt x="74" y="78"/>
                  <a:pt x="74" y="78"/>
                </a:cubicBezTo>
                <a:cubicBezTo>
                  <a:pt x="57" y="78"/>
                  <a:pt x="57" y="78"/>
                  <a:pt x="57" y="78"/>
                </a:cubicBezTo>
                <a:cubicBezTo>
                  <a:pt x="58" y="83"/>
                  <a:pt x="60" y="88"/>
                  <a:pt x="62" y="93"/>
                </a:cubicBezTo>
                <a:cubicBezTo>
                  <a:pt x="127" y="93"/>
                  <a:pt x="127" y="93"/>
                  <a:pt x="127" y="93"/>
                </a:cubicBezTo>
                <a:cubicBezTo>
                  <a:pt x="124" y="101"/>
                  <a:pt x="124" y="101"/>
                  <a:pt x="124" y="101"/>
                </a:cubicBezTo>
                <a:cubicBezTo>
                  <a:pt x="65" y="101"/>
                  <a:pt x="65" y="101"/>
                  <a:pt x="65" y="101"/>
                </a:cubicBezTo>
                <a:cubicBezTo>
                  <a:pt x="57" y="101"/>
                  <a:pt x="57" y="101"/>
                  <a:pt x="57" y="101"/>
                </a:cubicBezTo>
                <a:cubicBezTo>
                  <a:pt x="57" y="101"/>
                  <a:pt x="57" y="101"/>
                  <a:pt x="57" y="101"/>
                </a:cubicBezTo>
                <a:cubicBezTo>
                  <a:pt x="57" y="101"/>
                  <a:pt x="57" y="101"/>
                  <a:pt x="57" y="101"/>
                </a:cubicBezTo>
                <a:cubicBezTo>
                  <a:pt x="54" y="93"/>
                  <a:pt x="51" y="85"/>
                  <a:pt x="48" y="78"/>
                </a:cubicBezTo>
                <a:cubicBezTo>
                  <a:pt x="48" y="78"/>
                  <a:pt x="48" y="78"/>
                  <a:pt x="48" y="78"/>
                </a:cubicBezTo>
                <a:cubicBezTo>
                  <a:pt x="40" y="54"/>
                  <a:pt x="32" y="31"/>
                  <a:pt x="23" y="8"/>
                </a:cubicBezTo>
                <a:cubicBezTo>
                  <a:pt x="0" y="8"/>
                  <a:pt x="0" y="8"/>
                  <a:pt x="0" y="8"/>
                </a:cubicBezTo>
                <a:cubicBezTo>
                  <a:pt x="0" y="0"/>
                  <a:pt x="0" y="0"/>
                  <a:pt x="0" y="0"/>
                </a:cubicBezTo>
                <a:close/>
                <a:moveTo>
                  <a:pt x="54" y="70"/>
                </a:moveTo>
                <a:cubicBezTo>
                  <a:pt x="73" y="70"/>
                  <a:pt x="73" y="70"/>
                  <a:pt x="73" y="70"/>
                </a:cubicBezTo>
                <a:cubicBezTo>
                  <a:pt x="73" y="67"/>
                  <a:pt x="72" y="64"/>
                  <a:pt x="72" y="62"/>
                </a:cubicBezTo>
                <a:cubicBezTo>
                  <a:pt x="65" y="62"/>
                  <a:pt x="58" y="62"/>
                  <a:pt x="51" y="62"/>
                </a:cubicBezTo>
                <a:cubicBezTo>
                  <a:pt x="52" y="64"/>
                  <a:pt x="53" y="67"/>
                  <a:pt x="54" y="7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35" name="Freeform 41"/>
          <p:cNvSpPr>
            <a:spLocks noChangeArrowheads="1"/>
          </p:cNvSpPr>
          <p:nvPr/>
        </p:nvSpPr>
        <p:spPr bwMode="auto">
          <a:xfrm>
            <a:off x="3057525" y="2519363"/>
            <a:ext cx="138113" cy="74612"/>
          </a:xfrm>
          <a:custGeom>
            <a:avLst/>
            <a:gdLst>
              <a:gd name="T0" fmla="*/ 77 w 96"/>
              <a:gd name="T1" fmla="*/ 0 h 52"/>
              <a:gd name="T2" fmla="*/ 96 w 96"/>
              <a:gd name="T3" fmla="*/ 52 h 52"/>
              <a:gd name="T4" fmla="*/ 9 w 96"/>
              <a:gd name="T5" fmla="*/ 52 h 52"/>
              <a:gd name="T6" fmla="*/ 0 w 96"/>
              <a:gd name="T7" fmla="*/ 28 h 52"/>
              <a:gd name="T8" fmla="*/ 77 w 96"/>
              <a:gd name="T9" fmla="*/ 0 h 52"/>
              <a:gd name="T10" fmla="*/ 77 w 96"/>
              <a:gd name="T11" fmla="*/ 0 h 52"/>
              <a:gd name="T12" fmla="*/ 0 60000 65536"/>
              <a:gd name="T13" fmla="*/ 0 60000 65536"/>
              <a:gd name="T14" fmla="*/ 0 60000 65536"/>
              <a:gd name="T15" fmla="*/ 0 60000 65536"/>
              <a:gd name="T16" fmla="*/ 0 60000 65536"/>
              <a:gd name="T17" fmla="*/ 0 60000 65536"/>
              <a:gd name="T18" fmla="*/ 0 w 96"/>
              <a:gd name="T19" fmla="*/ 0 h 52"/>
              <a:gd name="T20" fmla="*/ 96 w 96"/>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96" h="52">
                <a:moveTo>
                  <a:pt x="77" y="0"/>
                </a:moveTo>
                <a:lnTo>
                  <a:pt x="96" y="52"/>
                </a:lnTo>
                <a:lnTo>
                  <a:pt x="9" y="52"/>
                </a:lnTo>
                <a:lnTo>
                  <a:pt x="0" y="28"/>
                </a:lnTo>
                <a:lnTo>
                  <a:pt x="77" y="0"/>
                </a:lnTo>
                <a:lnTo>
                  <a:pt x="77" y="0"/>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36" name="Freeform 42"/>
          <p:cNvSpPr>
            <a:spLocks noChangeArrowheads="1"/>
          </p:cNvSpPr>
          <p:nvPr/>
        </p:nvSpPr>
        <p:spPr bwMode="auto">
          <a:xfrm>
            <a:off x="5878513" y="2501900"/>
            <a:ext cx="288925" cy="288925"/>
          </a:xfrm>
          <a:custGeom>
            <a:avLst/>
            <a:gdLst>
              <a:gd name="T0" fmla="*/ 89 w 157"/>
              <a:gd name="T1" fmla="*/ 0 h 157"/>
              <a:gd name="T2" fmla="*/ 93 w 157"/>
              <a:gd name="T3" fmla="*/ 21 h 157"/>
              <a:gd name="T4" fmla="*/ 108 w 157"/>
              <a:gd name="T5" fmla="*/ 27 h 157"/>
              <a:gd name="T6" fmla="*/ 126 w 157"/>
              <a:gd name="T7" fmla="*/ 15 h 157"/>
              <a:gd name="T8" fmla="*/ 141 w 157"/>
              <a:gd name="T9" fmla="*/ 31 h 157"/>
              <a:gd name="T10" fmla="*/ 130 w 157"/>
              <a:gd name="T11" fmla="*/ 48 h 157"/>
              <a:gd name="T12" fmla="*/ 136 w 157"/>
              <a:gd name="T13" fmla="*/ 64 h 157"/>
              <a:gd name="T14" fmla="*/ 157 w 157"/>
              <a:gd name="T15" fmla="*/ 67 h 157"/>
              <a:gd name="T16" fmla="*/ 157 w 157"/>
              <a:gd name="T17" fmla="*/ 90 h 157"/>
              <a:gd name="T18" fmla="*/ 136 w 157"/>
              <a:gd name="T19" fmla="*/ 93 h 157"/>
              <a:gd name="T20" fmla="*/ 132 w 157"/>
              <a:gd name="T21" fmla="*/ 104 h 157"/>
              <a:gd name="T22" fmla="*/ 118 w 157"/>
              <a:gd name="T23" fmla="*/ 91 h 157"/>
              <a:gd name="T24" fmla="*/ 120 w 157"/>
              <a:gd name="T25" fmla="*/ 84 h 157"/>
              <a:gd name="T26" fmla="*/ 84 w 157"/>
              <a:gd name="T27" fmla="*/ 37 h 157"/>
              <a:gd name="T28" fmla="*/ 36 w 157"/>
              <a:gd name="T29" fmla="*/ 73 h 157"/>
              <a:gd name="T30" fmla="*/ 72 w 157"/>
              <a:gd name="T31" fmla="*/ 120 h 157"/>
              <a:gd name="T32" fmla="*/ 92 w 157"/>
              <a:gd name="T33" fmla="*/ 118 h 157"/>
              <a:gd name="T34" fmla="*/ 104 w 157"/>
              <a:gd name="T35" fmla="*/ 132 h 157"/>
              <a:gd name="T36" fmla="*/ 93 w 157"/>
              <a:gd name="T37" fmla="*/ 136 h 157"/>
              <a:gd name="T38" fmla="*/ 89 w 157"/>
              <a:gd name="T39" fmla="*/ 157 h 157"/>
              <a:gd name="T40" fmla="*/ 67 w 157"/>
              <a:gd name="T41" fmla="*/ 157 h 157"/>
              <a:gd name="T42" fmla="*/ 63 w 157"/>
              <a:gd name="T43" fmla="*/ 136 h 157"/>
              <a:gd name="T44" fmla="*/ 48 w 157"/>
              <a:gd name="T45" fmla="*/ 130 h 157"/>
              <a:gd name="T46" fmla="*/ 31 w 157"/>
              <a:gd name="T47" fmla="*/ 142 h 157"/>
              <a:gd name="T48" fmla="*/ 15 w 157"/>
              <a:gd name="T49" fmla="*/ 126 h 157"/>
              <a:gd name="T50" fmla="*/ 27 w 157"/>
              <a:gd name="T51" fmla="*/ 109 h 157"/>
              <a:gd name="T52" fmla="*/ 20 w 157"/>
              <a:gd name="T53" fmla="*/ 93 h 157"/>
              <a:gd name="T54" fmla="*/ 0 w 157"/>
              <a:gd name="T55" fmla="*/ 90 h 157"/>
              <a:gd name="T56" fmla="*/ 0 w 157"/>
              <a:gd name="T57" fmla="*/ 67 h 157"/>
              <a:gd name="T58" fmla="*/ 20 w 157"/>
              <a:gd name="T59" fmla="*/ 63 h 157"/>
              <a:gd name="T60" fmla="*/ 27 w 157"/>
              <a:gd name="T61" fmla="*/ 48 h 157"/>
              <a:gd name="T62" fmla="*/ 15 w 157"/>
              <a:gd name="T63" fmla="*/ 31 h 157"/>
              <a:gd name="T64" fmla="*/ 31 w 157"/>
              <a:gd name="T65" fmla="*/ 15 h 157"/>
              <a:gd name="T66" fmla="*/ 48 w 157"/>
              <a:gd name="T67" fmla="*/ 27 h 157"/>
              <a:gd name="T68" fmla="*/ 63 w 157"/>
              <a:gd name="T69" fmla="*/ 20 h 157"/>
              <a:gd name="T70" fmla="*/ 67 w 157"/>
              <a:gd name="T71" fmla="*/ 0 h 157"/>
              <a:gd name="T72" fmla="*/ 89 w 157"/>
              <a:gd name="T73" fmla="*/ 0 h 1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57"/>
              <a:gd name="T112" fmla="*/ 0 h 157"/>
              <a:gd name="T113" fmla="*/ 157 w 157"/>
              <a:gd name="T114" fmla="*/ 157 h 1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57" h="157">
                <a:moveTo>
                  <a:pt x="89" y="0"/>
                </a:moveTo>
                <a:cubicBezTo>
                  <a:pt x="93" y="21"/>
                  <a:pt x="93" y="21"/>
                  <a:pt x="93" y="21"/>
                </a:cubicBezTo>
                <a:cubicBezTo>
                  <a:pt x="108" y="27"/>
                  <a:pt x="108" y="27"/>
                  <a:pt x="108" y="27"/>
                </a:cubicBezTo>
                <a:cubicBezTo>
                  <a:pt x="126" y="15"/>
                  <a:pt x="126" y="15"/>
                  <a:pt x="126" y="15"/>
                </a:cubicBezTo>
                <a:cubicBezTo>
                  <a:pt x="141" y="31"/>
                  <a:pt x="141" y="31"/>
                  <a:pt x="141" y="31"/>
                </a:cubicBezTo>
                <a:cubicBezTo>
                  <a:pt x="130" y="48"/>
                  <a:pt x="130" y="48"/>
                  <a:pt x="130" y="48"/>
                </a:cubicBezTo>
                <a:cubicBezTo>
                  <a:pt x="136" y="64"/>
                  <a:pt x="136" y="64"/>
                  <a:pt x="136" y="64"/>
                </a:cubicBezTo>
                <a:cubicBezTo>
                  <a:pt x="157" y="67"/>
                  <a:pt x="157" y="67"/>
                  <a:pt x="157" y="67"/>
                </a:cubicBezTo>
                <a:cubicBezTo>
                  <a:pt x="157" y="90"/>
                  <a:pt x="157" y="90"/>
                  <a:pt x="157" y="90"/>
                </a:cubicBezTo>
                <a:cubicBezTo>
                  <a:pt x="136" y="93"/>
                  <a:pt x="136" y="93"/>
                  <a:pt x="136" y="93"/>
                </a:cubicBezTo>
                <a:cubicBezTo>
                  <a:pt x="132" y="104"/>
                  <a:pt x="132" y="104"/>
                  <a:pt x="132" y="104"/>
                </a:cubicBezTo>
                <a:cubicBezTo>
                  <a:pt x="118" y="91"/>
                  <a:pt x="118" y="91"/>
                  <a:pt x="118" y="91"/>
                </a:cubicBezTo>
                <a:cubicBezTo>
                  <a:pt x="119" y="89"/>
                  <a:pt x="119" y="86"/>
                  <a:pt x="120" y="84"/>
                </a:cubicBezTo>
                <a:cubicBezTo>
                  <a:pt x="123" y="61"/>
                  <a:pt x="107" y="40"/>
                  <a:pt x="84" y="37"/>
                </a:cubicBezTo>
                <a:cubicBezTo>
                  <a:pt x="61" y="34"/>
                  <a:pt x="40" y="50"/>
                  <a:pt x="36" y="73"/>
                </a:cubicBezTo>
                <a:cubicBezTo>
                  <a:pt x="33" y="96"/>
                  <a:pt x="50" y="117"/>
                  <a:pt x="72" y="120"/>
                </a:cubicBezTo>
                <a:cubicBezTo>
                  <a:pt x="79" y="121"/>
                  <a:pt x="86" y="120"/>
                  <a:pt x="92" y="118"/>
                </a:cubicBezTo>
                <a:cubicBezTo>
                  <a:pt x="104" y="132"/>
                  <a:pt x="104" y="132"/>
                  <a:pt x="104" y="132"/>
                </a:cubicBezTo>
                <a:cubicBezTo>
                  <a:pt x="93" y="136"/>
                  <a:pt x="93" y="136"/>
                  <a:pt x="93" y="136"/>
                </a:cubicBezTo>
                <a:cubicBezTo>
                  <a:pt x="89" y="157"/>
                  <a:pt x="89" y="157"/>
                  <a:pt x="89" y="157"/>
                </a:cubicBezTo>
                <a:cubicBezTo>
                  <a:pt x="67" y="157"/>
                  <a:pt x="67" y="157"/>
                  <a:pt x="67" y="157"/>
                </a:cubicBezTo>
                <a:cubicBezTo>
                  <a:pt x="63" y="136"/>
                  <a:pt x="63" y="136"/>
                  <a:pt x="63" y="136"/>
                </a:cubicBezTo>
                <a:cubicBezTo>
                  <a:pt x="48" y="130"/>
                  <a:pt x="48" y="130"/>
                  <a:pt x="48" y="130"/>
                </a:cubicBezTo>
                <a:cubicBezTo>
                  <a:pt x="31" y="142"/>
                  <a:pt x="31" y="142"/>
                  <a:pt x="31" y="142"/>
                </a:cubicBezTo>
                <a:cubicBezTo>
                  <a:pt x="15" y="126"/>
                  <a:pt x="15" y="126"/>
                  <a:pt x="15" y="126"/>
                </a:cubicBezTo>
                <a:cubicBezTo>
                  <a:pt x="27" y="109"/>
                  <a:pt x="27" y="109"/>
                  <a:pt x="27" y="109"/>
                </a:cubicBezTo>
                <a:cubicBezTo>
                  <a:pt x="20" y="93"/>
                  <a:pt x="20" y="93"/>
                  <a:pt x="20" y="93"/>
                </a:cubicBezTo>
                <a:cubicBezTo>
                  <a:pt x="0" y="90"/>
                  <a:pt x="0" y="90"/>
                  <a:pt x="0" y="90"/>
                </a:cubicBezTo>
                <a:cubicBezTo>
                  <a:pt x="0" y="67"/>
                  <a:pt x="0" y="67"/>
                  <a:pt x="0" y="67"/>
                </a:cubicBezTo>
                <a:cubicBezTo>
                  <a:pt x="20" y="63"/>
                  <a:pt x="20" y="63"/>
                  <a:pt x="20" y="63"/>
                </a:cubicBezTo>
                <a:cubicBezTo>
                  <a:pt x="27" y="48"/>
                  <a:pt x="27" y="48"/>
                  <a:pt x="27" y="48"/>
                </a:cubicBezTo>
                <a:cubicBezTo>
                  <a:pt x="15" y="31"/>
                  <a:pt x="15" y="31"/>
                  <a:pt x="15" y="31"/>
                </a:cubicBezTo>
                <a:cubicBezTo>
                  <a:pt x="31" y="15"/>
                  <a:pt x="31" y="15"/>
                  <a:pt x="31" y="15"/>
                </a:cubicBezTo>
                <a:cubicBezTo>
                  <a:pt x="48" y="27"/>
                  <a:pt x="48" y="27"/>
                  <a:pt x="48" y="27"/>
                </a:cubicBezTo>
                <a:cubicBezTo>
                  <a:pt x="63" y="20"/>
                  <a:pt x="63" y="20"/>
                  <a:pt x="63" y="20"/>
                </a:cubicBezTo>
                <a:cubicBezTo>
                  <a:pt x="67" y="0"/>
                  <a:pt x="67" y="0"/>
                  <a:pt x="67" y="0"/>
                </a:cubicBezTo>
                <a:cubicBezTo>
                  <a:pt x="89" y="0"/>
                  <a:pt x="89" y="0"/>
                  <a:pt x="89"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37" name="Freeform 43"/>
          <p:cNvSpPr>
            <a:spLocks noEditPoints="1" noChangeArrowheads="1"/>
          </p:cNvSpPr>
          <p:nvPr/>
        </p:nvSpPr>
        <p:spPr bwMode="auto">
          <a:xfrm>
            <a:off x="5984875" y="2609850"/>
            <a:ext cx="161925" cy="160338"/>
          </a:xfrm>
          <a:custGeom>
            <a:avLst/>
            <a:gdLst>
              <a:gd name="T0" fmla="*/ 74 w 88"/>
              <a:gd name="T1" fmla="*/ 74 h 88"/>
              <a:gd name="T2" fmla="*/ 80 w 88"/>
              <a:gd name="T3" fmla="*/ 74 h 88"/>
              <a:gd name="T4" fmla="*/ 80 w 88"/>
              <a:gd name="T5" fmla="*/ 80 h 88"/>
              <a:gd name="T6" fmla="*/ 74 w 88"/>
              <a:gd name="T7" fmla="*/ 80 h 88"/>
              <a:gd name="T8" fmla="*/ 74 w 88"/>
              <a:gd name="T9" fmla="*/ 74 h 88"/>
              <a:gd name="T10" fmla="*/ 74 w 88"/>
              <a:gd name="T11" fmla="*/ 74 h 88"/>
              <a:gd name="T12" fmla="*/ 17 w 88"/>
              <a:gd name="T13" fmla="*/ 3 h 88"/>
              <a:gd name="T14" fmla="*/ 17 w 88"/>
              <a:gd name="T15" fmla="*/ 3 h 88"/>
              <a:gd name="T16" fmla="*/ 28 w 88"/>
              <a:gd name="T17" fmla="*/ 0 h 88"/>
              <a:gd name="T18" fmla="*/ 44 w 88"/>
              <a:gd name="T19" fmla="*/ 15 h 88"/>
              <a:gd name="T20" fmla="*/ 41 w 88"/>
              <a:gd name="T21" fmla="*/ 27 h 88"/>
              <a:gd name="T22" fmla="*/ 40 w 88"/>
              <a:gd name="T23" fmla="*/ 28 h 88"/>
              <a:gd name="T24" fmla="*/ 84 w 88"/>
              <a:gd name="T25" fmla="*/ 70 h 88"/>
              <a:gd name="T26" fmla="*/ 84 w 88"/>
              <a:gd name="T27" fmla="*/ 84 h 88"/>
              <a:gd name="T28" fmla="*/ 84 w 88"/>
              <a:gd name="T29" fmla="*/ 84 h 88"/>
              <a:gd name="T30" fmla="*/ 70 w 88"/>
              <a:gd name="T31" fmla="*/ 84 h 88"/>
              <a:gd name="T32" fmla="*/ 28 w 88"/>
              <a:gd name="T33" fmla="*/ 41 h 88"/>
              <a:gd name="T34" fmla="*/ 27 w 88"/>
              <a:gd name="T35" fmla="*/ 41 h 88"/>
              <a:gd name="T36" fmla="*/ 15 w 88"/>
              <a:gd name="T37" fmla="*/ 45 h 88"/>
              <a:gd name="T38" fmla="*/ 0 w 88"/>
              <a:gd name="T39" fmla="*/ 28 h 88"/>
              <a:gd name="T40" fmla="*/ 3 w 88"/>
              <a:gd name="T41" fmla="*/ 17 h 88"/>
              <a:gd name="T42" fmla="*/ 3 w 88"/>
              <a:gd name="T43" fmla="*/ 17 h 88"/>
              <a:gd name="T44" fmla="*/ 4 w 88"/>
              <a:gd name="T45" fmla="*/ 17 h 88"/>
              <a:gd name="T46" fmla="*/ 15 w 88"/>
              <a:gd name="T47" fmla="*/ 28 h 88"/>
              <a:gd name="T48" fmla="*/ 24 w 88"/>
              <a:gd name="T49" fmla="*/ 24 h 88"/>
              <a:gd name="T50" fmla="*/ 28 w 88"/>
              <a:gd name="T51" fmla="*/ 15 h 88"/>
              <a:gd name="T52" fmla="*/ 17 w 88"/>
              <a:gd name="T53" fmla="*/ 4 h 88"/>
              <a:gd name="T54" fmla="*/ 17 w 88"/>
              <a:gd name="T55" fmla="*/ 3 h 8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8"/>
              <a:gd name="T85" fmla="*/ 0 h 88"/>
              <a:gd name="T86" fmla="*/ 88 w 88"/>
              <a:gd name="T87" fmla="*/ 88 h 8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8" h="88">
                <a:moveTo>
                  <a:pt x="74" y="74"/>
                </a:moveTo>
                <a:cubicBezTo>
                  <a:pt x="75" y="72"/>
                  <a:pt x="78" y="72"/>
                  <a:pt x="80" y="74"/>
                </a:cubicBezTo>
                <a:cubicBezTo>
                  <a:pt x="82" y="76"/>
                  <a:pt x="82" y="78"/>
                  <a:pt x="80" y="80"/>
                </a:cubicBezTo>
                <a:cubicBezTo>
                  <a:pt x="78" y="82"/>
                  <a:pt x="75" y="82"/>
                  <a:pt x="74" y="80"/>
                </a:cubicBezTo>
                <a:cubicBezTo>
                  <a:pt x="72" y="78"/>
                  <a:pt x="72" y="76"/>
                  <a:pt x="74" y="74"/>
                </a:cubicBezTo>
                <a:cubicBezTo>
                  <a:pt x="74" y="74"/>
                  <a:pt x="74" y="74"/>
                  <a:pt x="74" y="74"/>
                </a:cubicBezTo>
                <a:close/>
                <a:moveTo>
                  <a:pt x="17" y="3"/>
                </a:moveTo>
                <a:cubicBezTo>
                  <a:pt x="17" y="3"/>
                  <a:pt x="17" y="3"/>
                  <a:pt x="17" y="3"/>
                </a:cubicBezTo>
                <a:cubicBezTo>
                  <a:pt x="28" y="0"/>
                  <a:pt x="28" y="0"/>
                  <a:pt x="28" y="0"/>
                </a:cubicBezTo>
                <a:cubicBezTo>
                  <a:pt x="44" y="15"/>
                  <a:pt x="44" y="15"/>
                  <a:pt x="44" y="15"/>
                </a:cubicBezTo>
                <a:cubicBezTo>
                  <a:pt x="41" y="27"/>
                  <a:pt x="41" y="27"/>
                  <a:pt x="41" y="27"/>
                </a:cubicBezTo>
                <a:cubicBezTo>
                  <a:pt x="40" y="28"/>
                  <a:pt x="40" y="28"/>
                  <a:pt x="40" y="28"/>
                </a:cubicBezTo>
                <a:cubicBezTo>
                  <a:pt x="84" y="70"/>
                  <a:pt x="84" y="70"/>
                  <a:pt x="84" y="70"/>
                </a:cubicBezTo>
                <a:cubicBezTo>
                  <a:pt x="88" y="74"/>
                  <a:pt x="88" y="80"/>
                  <a:pt x="84" y="84"/>
                </a:cubicBezTo>
                <a:cubicBezTo>
                  <a:pt x="84" y="84"/>
                  <a:pt x="84" y="84"/>
                  <a:pt x="84" y="84"/>
                </a:cubicBezTo>
                <a:cubicBezTo>
                  <a:pt x="80" y="88"/>
                  <a:pt x="74" y="88"/>
                  <a:pt x="70" y="84"/>
                </a:cubicBezTo>
                <a:cubicBezTo>
                  <a:pt x="28" y="41"/>
                  <a:pt x="28" y="41"/>
                  <a:pt x="28" y="41"/>
                </a:cubicBezTo>
                <a:cubicBezTo>
                  <a:pt x="27" y="41"/>
                  <a:pt x="27" y="41"/>
                  <a:pt x="27" y="41"/>
                </a:cubicBezTo>
                <a:cubicBezTo>
                  <a:pt x="15" y="45"/>
                  <a:pt x="15" y="45"/>
                  <a:pt x="15" y="45"/>
                </a:cubicBezTo>
                <a:cubicBezTo>
                  <a:pt x="0" y="28"/>
                  <a:pt x="0" y="28"/>
                  <a:pt x="0" y="28"/>
                </a:cubicBezTo>
                <a:cubicBezTo>
                  <a:pt x="3" y="17"/>
                  <a:pt x="3" y="17"/>
                  <a:pt x="3" y="17"/>
                </a:cubicBezTo>
                <a:cubicBezTo>
                  <a:pt x="3" y="17"/>
                  <a:pt x="3" y="17"/>
                  <a:pt x="3" y="17"/>
                </a:cubicBezTo>
                <a:cubicBezTo>
                  <a:pt x="4" y="17"/>
                  <a:pt x="4" y="17"/>
                  <a:pt x="4" y="17"/>
                </a:cubicBezTo>
                <a:cubicBezTo>
                  <a:pt x="15" y="28"/>
                  <a:pt x="15" y="28"/>
                  <a:pt x="15" y="28"/>
                </a:cubicBezTo>
                <a:cubicBezTo>
                  <a:pt x="24" y="24"/>
                  <a:pt x="24" y="24"/>
                  <a:pt x="24" y="24"/>
                </a:cubicBezTo>
                <a:cubicBezTo>
                  <a:pt x="28" y="15"/>
                  <a:pt x="28" y="15"/>
                  <a:pt x="28" y="15"/>
                </a:cubicBezTo>
                <a:cubicBezTo>
                  <a:pt x="17" y="4"/>
                  <a:pt x="17" y="4"/>
                  <a:pt x="17" y="4"/>
                </a:cubicBezTo>
                <a:cubicBezTo>
                  <a:pt x="17" y="3"/>
                  <a:pt x="17" y="3"/>
                  <a:pt x="17" y="3"/>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38" name="Freeform 44"/>
          <p:cNvSpPr>
            <a:spLocks noEditPoints="1" noChangeArrowheads="1"/>
          </p:cNvSpPr>
          <p:nvPr/>
        </p:nvSpPr>
        <p:spPr bwMode="auto">
          <a:xfrm>
            <a:off x="4449763" y="2709863"/>
            <a:ext cx="249237" cy="250825"/>
          </a:xfrm>
          <a:custGeom>
            <a:avLst/>
            <a:gdLst>
              <a:gd name="T0" fmla="*/ 0 w 136"/>
              <a:gd name="T1" fmla="*/ 104 h 137"/>
              <a:gd name="T2" fmla="*/ 13 w 136"/>
              <a:gd name="T3" fmla="*/ 84 h 137"/>
              <a:gd name="T4" fmla="*/ 45 w 136"/>
              <a:gd name="T5" fmla="*/ 74 h 137"/>
              <a:gd name="T6" fmla="*/ 68 w 136"/>
              <a:gd name="T7" fmla="*/ 113 h 137"/>
              <a:gd name="T8" fmla="*/ 91 w 136"/>
              <a:gd name="T9" fmla="*/ 74 h 137"/>
              <a:gd name="T10" fmla="*/ 123 w 136"/>
              <a:gd name="T11" fmla="*/ 84 h 137"/>
              <a:gd name="T12" fmla="*/ 136 w 136"/>
              <a:gd name="T13" fmla="*/ 104 h 137"/>
              <a:gd name="T14" fmla="*/ 136 w 136"/>
              <a:gd name="T15" fmla="*/ 137 h 137"/>
              <a:gd name="T16" fmla="*/ 68 w 136"/>
              <a:gd name="T17" fmla="*/ 137 h 137"/>
              <a:gd name="T18" fmla="*/ 0 w 136"/>
              <a:gd name="T19" fmla="*/ 137 h 137"/>
              <a:gd name="T20" fmla="*/ 0 w 136"/>
              <a:gd name="T21" fmla="*/ 104 h 137"/>
              <a:gd name="T22" fmla="*/ 68 w 136"/>
              <a:gd name="T23" fmla="*/ 74 h 137"/>
              <a:gd name="T24" fmla="*/ 46 w 136"/>
              <a:gd name="T25" fmla="*/ 58 h 137"/>
              <a:gd name="T26" fmla="*/ 39 w 136"/>
              <a:gd name="T27" fmla="*/ 21 h 137"/>
              <a:gd name="T28" fmla="*/ 68 w 136"/>
              <a:gd name="T29" fmla="*/ 0 h 137"/>
              <a:gd name="T30" fmla="*/ 96 w 136"/>
              <a:gd name="T31" fmla="*/ 21 h 137"/>
              <a:gd name="T32" fmla="*/ 90 w 136"/>
              <a:gd name="T33" fmla="*/ 58 h 137"/>
              <a:gd name="T34" fmla="*/ 68 w 136"/>
              <a:gd name="T35" fmla="*/ 74 h 137"/>
              <a:gd name="T36" fmla="*/ 92 w 136"/>
              <a:gd name="T37" fmla="*/ 108 h 137"/>
              <a:gd name="T38" fmla="*/ 115 w 136"/>
              <a:gd name="T39" fmla="*/ 108 h 137"/>
              <a:gd name="T40" fmla="*/ 117 w 136"/>
              <a:gd name="T41" fmla="*/ 110 h 137"/>
              <a:gd name="T42" fmla="*/ 117 w 136"/>
              <a:gd name="T43" fmla="*/ 122 h 137"/>
              <a:gd name="T44" fmla="*/ 115 w 136"/>
              <a:gd name="T45" fmla="*/ 124 h 137"/>
              <a:gd name="T46" fmla="*/ 92 w 136"/>
              <a:gd name="T47" fmla="*/ 124 h 137"/>
              <a:gd name="T48" fmla="*/ 90 w 136"/>
              <a:gd name="T49" fmla="*/ 122 h 137"/>
              <a:gd name="T50" fmla="*/ 90 w 136"/>
              <a:gd name="T51" fmla="*/ 110 h 137"/>
              <a:gd name="T52" fmla="*/ 92 w 136"/>
              <a:gd name="T53" fmla="*/ 108 h 1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6"/>
              <a:gd name="T82" fmla="*/ 0 h 137"/>
              <a:gd name="T83" fmla="*/ 136 w 136"/>
              <a:gd name="T84" fmla="*/ 137 h 13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6" h="137">
                <a:moveTo>
                  <a:pt x="0" y="104"/>
                </a:moveTo>
                <a:cubicBezTo>
                  <a:pt x="0" y="94"/>
                  <a:pt x="4" y="87"/>
                  <a:pt x="13" y="84"/>
                </a:cubicBezTo>
                <a:cubicBezTo>
                  <a:pt x="45" y="74"/>
                  <a:pt x="45" y="74"/>
                  <a:pt x="45" y="74"/>
                </a:cubicBezTo>
                <a:cubicBezTo>
                  <a:pt x="68" y="113"/>
                  <a:pt x="68" y="113"/>
                  <a:pt x="68" y="113"/>
                </a:cubicBezTo>
                <a:cubicBezTo>
                  <a:pt x="91" y="74"/>
                  <a:pt x="91" y="74"/>
                  <a:pt x="91" y="74"/>
                </a:cubicBezTo>
                <a:cubicBezTo>
                  <a:pt x="123" y="84"/>
                  <a:pt x="123" y="84"/>
                  <a:pt x="123" y="84"/>
                </a:cubicBezTo>
                <a:cubicBezTo>
                  <a:pt x="132" y="87"/>
                  <a:pt x="136" y="94"/>
                  <a:pt x="136" y="104"/>
                </a:cubicBezTo>
                <a:cubicBezTo>
                  <a:pt x="136" y="137"/>
                  <a:pt x="136" y="137"/>
                  <a:pt x="136" y="137"/>
                </a:cubicBezTo>
                <a:cubicBezTo>
                  <a:pt x="68" y="137"/>
                  <a:pt x="68" y="137"/>
                  <a:pt x="68" y="137"/>
                </a:cubicBezTo>
                <a:cubicBezTo>
                  <a:pt x="0" y="137"/>
                  <a:pt x="0" y="137"/>
                  <a:pt x="0" y="137"/>
                </a:cubicBezTo>
                <a:cubicBezTo>
                  <a:pt x="0" y="104"/>
                  <a:pt x="0" y="104"/>
                  <a:pt x="0" y="104"/>
                </a:cubicBezTo>
                <a:close/>
                <a:moveTo>
                  <a:pt x="68" y="74"/>
                </a:moveTo>
                <a:cubicBezTo>
                  <a:pt x="58" y="74"/>
                  <a:pt x="50" y="66"/>
                  <a:pt x="46" y="58"/>
                </a:cubicBezTo>
                <a:cubicBezTo>
                  <a:pt x="39" y="47"/>
                  <a:pt x="36" y="33"/>
                  <a:pt x="39" y="21"/>
                </a:cubicBezTo>
                <a:cubicBezTo>
                  <a:pt x="42" y="9"/>
                  <a:pt x="51" y="0"/>
                  <a:pt x="68" y="0"/>
                </a:cubicBezTo>
                <a:cubicBezTo>
                  <a:pt x="85" y="0"/>
                  <a:pt x="93" y="9"/>
                  <a:pt x="96" y="21"/>
                </a:cubicBezTo>
                <a:cubicBezTo>
                  <a:pt x="100" y="33"/>
                  <a:pt x="97" y="47"/>
                  <a:pt x="90" y="58"/>
                </a:cubicBezTo>
                <a:cubicBezTo>
                  <a:pt x="85" y="67"/>
                  <a:pt x="77" y="74"/>
                  <a:pt x="68" y="74"/>
                </a:cubicBezTo>
                <a:close/>
                <a:moveTo>
                  <a:pt x="92" y="108"/>
                </a:moveTo>
                <a:cubicBezTo>
                  <a:pt x="115" y="108"/>
                  <a:pt x="115" y="108"/>
                  <a:pt x="115" y="108"/>
                </a:cubicBezTo>
                <a:cubicBezTo>
                  <a:pt x="116" y="108"/>
                  <a:pt x="117" y="109"/>
                  <a:pt x="117" y="110"/>
                </a:cubicBezTo>
                <a:cubicBezTo>
                  <a:pt x="117" y="122"/>
                  <a:pt x="117" y="122"/>
                  <a:pt x="117" y="122"/>
                </a:cubicBezTo>
                <a:cubicBezTo>
                  <a:pt x="117" y="123"/>
                  <a:pt x="116" y="124"/>
                  <a:pt x="115" y="124"/>
                </a:cubicBezTo>
                <a:cubicBezTo>
                  <a:pt x="92" y="124"/>
                  <a:pt x="92" y="124"/>
                  <a:pt x="92" y="124"/>
                </a:cubicBezTo>
                <a:cubicBezTo>
                  <a:pt x="91" y="124"/>
                  <a:pt x="90" y="123"/>
                  <a:pt x="90" y="122"/>
                </a:cubicBezTo>
                <a:cubicBezTo>
                  <a:pt x="90" y="110"/>
                  <a:pt x="90" y="110"/>
                  <a:pt x="90" y="110"/>
                </a:cubicBezTo>
                <a:cubicBezTo>
                  <a:pt x="90" y="109"/>
                  <a:pt x="91" y="108"/>
                  <a:pt x="92" y="108"/>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39" name="Oval 45"/>
          <p:cNvSpPr>
            <a:spLocks noChangeArrowheads="1"/>
          </p:cNvSpPr>
          <p:nvPr/>
        </p:nvSpPr>
        <p:spPr bwMode="auto">
          <a:xfrm>
            <a:off x="2862263" y="3324225"/>
            <a:ext cx="525462" cy="527050"/>
          </a:xfrm>
          <a:prstGeom prst="ellipse">
            <a:avLst/>
          </a:pr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40" name="Oval 46"/>
          <p:cNvSpPr>
            <a:spLocks noChangeArrowheads="1"/>
          </p:cNvSpPr>
          <p:nvPr/>
        </p:nvSpPr>
        <p:spPr bwMode="auto">
          <a:xfrm>
            <a:off x="2924175" y="3387725"/>
            <a:ext cx="400050" cy="400050"/>
          </a:xfrm>
          <a:prstGeom prst="ellipse">
            <a:avLst/>
          </a:prstGeom>
          <a:solidFill>
            <a:srgbClr val="DC0917"/>
          </a:solidFill>
          <a:ln>
            <a:noFill/>
          </a:ln>
        </p:spPr>
        <p:txBody>
          <a:bodyPr/>
          <a:lstStyle/>
          <a:p>
            <a:endParaRPr lang="zh-CN" altLang="zh-CN" sz="1600">
              <a:solidFill>
                <a:schemeClr val="tx1">
                  <a:lumMod val="75000"/>
                </a:schemeClr>
              </a:solidFill>
              <a:sym typeface="宋体" pitchFamily="2" charset="-122"/>
            </a:endParaRPr>
          </a:p>
        </p:txBody>
      </p:sp>
      <p:sp>
        <p:nvSpPr>
          <p:cNvPr id="41" name="Freeform 47"/>
          <p:cNvSpPr>
            <a:spLocks noEditPoints="1" noChangeArrowheads="1"/>
          </p:cNvSpPr>
          <p:nvPr/>
        </p:nvSpPr>
        <p:spPr bwMode="auto">
          <a:xfrm>
            <a:off x="2995613" y="3498850"/>
            <a:ext cx="260350" cy="177800"/>
          </a:xfrm>
          <a:custGeom>
            <a:avLst/>
            <a:gdLst>
              <a:gd name="T0" fmla="*/ 130 w 143"/>
              <a:gd name="T1" fmla="*/ 6 h 97"/>
              <a:gd name="T2" fmla="*/ 128 w 143"/>
              <a:gd name="T3" fmla="*/ 0 h 97"/>
              <a:gd name="T4" fmla="*/ 109 w 143"/>
              <a:gd name="T5" fmla="*/ 2 h 97"/>
              <a:gd name="T6" fmla="*/ 23 w 143"/>
              <a:gd name="T7" fmla="*/ 6 h 97"/>
              <a:gd name="T8" fmla="*/ 21 w 143"/>
              <a:gd name="T9" fmla="*/ 0 h 97"/>
              <a:gd name="T10" fmla="*/ 13 w 143"/>
              <a:gd name="T11" fmla="*/ 2 h 97"/>
              <a:gd name="T12" fmla="*/ 4 w 143"/>
              <a:gd name="T13" fmla="*/ 6 h 97"/>
              <a:gd name="T14" fmla="*/ 0 w 143"/>
              <a:gd name="T15" fmla="*/ 93 h 97"/>
              <a:gd name="T16" fmla="*/ 139 w 143"/>
              <a:gd name="T17" fmla="*/ 97 h 97"/>
              <a:gd name="T18" fmla="*/ 143 w 143"/>
              <a:gd name="T19" fmla="*/ 10 h 97"/>
              <a:gd name="T20" fmla="*/ 139 w 143"/>
              <a:gd name="T21" fmla="*/ 6 h 97"/>
              <a:gd name="T22" fmla="*/ 12 w 143"/>
              <a:gd name="T23" fmla="*/ 18 h 97"/>
              <a:gd name="T24" fmla="*/ 24 w 143"/>
              <a:gd name="T25" fmla="*/ 18 h 97"/>
              <a:gd name="T26" fmla="*/ 18 w 143"/>
              <a:gd name="T27" fmla="*/ 12 h 97"/>
              <a:gd name="T28" fmla="*/ 111 w 143"/>
              <a:gd name="T29" fmla="*/ 15 h 97"/>
              <a:gd name="T30" fmla="*/ 109 w 143"/>
              <a:gd name="T31" fmla="*/ 19 h 97"/>
              <a:gd name="T32" fmla="*/ 128 w 143"/>
              <a:gd name="T33" fmla="*/ 22 h 97"/>
              <a:gd name="T34" fmla="*/ 130 w 143"/>
              <a:gd name="T35" fmla="*/ 17 h 97"/>
              <a:gd name="T36" fmla="*/ 128 w 143"/>
              <a:gd name="T37" fmla="*/ 15 h 97"/>
              <a:gd name="T38" fmla="*/ 112 w 143"/>
              <a:gd name="T39" fmla="*/ 51 h 97"/>
              <a:gd name="T40" fmla="*/ 31 w 143"/>
              <a:gd name="T41" fmla="*/ 51 h 97"/>
              <a:gd name="T42" fmla="*/ 72 w 143"/>
              <a:gd name="T43" fmla="*/ 11 h 97"/>
              <a:gd name="T44" fmla="*/ 104 w 143"/>
              <a:gd name="T45" fmla="*/ 51 h 97"/>
              <a:gd name="T46" fmla="*/ 39 w 143"/>
              <a:gd name="T47" fmla="*/ 51 h 97"/>
              <a:gd name="T48" fmla="*/ 72 w 143"/>
              <a:gd name="T49" fmla="*/ 19 h 97"/>
              <a:gd name="T50" fmla="*/ 95 w 143"/>
              <a:gd name="T51" fmla="*/ 51 h 97"/>
              <a:gd name="T52" fmla="*/ 49 w 143"/>
              <a:gd name="T53" fmla="*/ 51 h 97"/>
              <a:gd name="T54" fmla="*/ 72 w 143"/>
              <a:gd name="T55" fmla="*/ 28 h 97"/>
              <a:gd name="T56" fmla="*/ 85 w 143"/>
              <a:gd name="T57" fmla="*/ 40 h 97"/>
              <a:gd name="T58" fmla="*/ 57 w 143"/>
              <a:gd name="T59" fmla="*/ 55 h 97"/>
              <a:gd name="T60" fmla="*/ 54 w 143"/>
              <a:gd name="T61" fmla="*/ 51 h 97"/>
              <a:gd name="T62" fmla="*/ 72 w 143"/>
              <a:gd name="T63" fmla="*/ 34 h 9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3"/>
              <a:gd name="T97" fmla="*/ 0 h 97"/>
              <a:gd name="T98" fmla="*/ 143 w 143"/>
              <a:gd name="T99" fmla="*/ 97 h 9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3" h="97">
                <a:moveTo>
                  <a:pt x="139" y="6"/>
                </a:moveTo>
                <a:cubicBezTo>
                  <a:pt x="130" y="6"/>
                  <a:pt x="130" y="6"/>
                  <a:pt x="130" y="6"/>
                </a:cubicBezTo>
                <a:cubicBezTo>
                  <a:pt x="130" y="2"/>
                  <a:pt x="130" y="2"/>
                  <a:pt x="130" y="2"/>
                </a:cubicBezTo>
                <a:cubicBezTo>
                  <a:pt x="130" y="1"/>
                  <a:pt x="129" y="0"/>
                  <a:pt x="128" y="0"/>
                </a:cubicBezTo>
                <a:cubicBezTo>
                  <a:pt x="111" y="0"/>
                  <a:pt x="111" y="0"/>
                  <a:pt x="111" y="0"/>
                </a:cubicBezTo>
                <a:cubicBezTo>
                  <a:pt x="110" y="0"/>
                  <a:pt x="109" y="1"/>
                  <a:pt x="109" y="2"/>
                </a:cubicBezTo>
                <a:cubicBezTo>
                  <a:pt x="109" y="6"/>
                  <a:pt x="109" y="6"/>
                  <a:pt x="109" y="6"/>
                </a:cubicBezTo>
                <a:cubicBezTo>
                  <a:pt x="23" y="6"/>
                  <a:pt x="23" y="6"/>
                  <a:pt x="23" y="6"/>
                </a:cubicBezTo>
                <a:cubicBezTo>
                  <a:pt x="23" y="2"/>
                  <a:pt x="23" y="2"/>
                  <a:pt x="23" y="2"/>
                </a:cubicBezTo>
                <a:cubicBezTo>
                  <a:pt x="23" y="1"/>
                  <a:pt x="22" y="0"/>
                  <a:pt x="21" y="0"/>
                </a:cubicBezTo>
                <a:cubicBezTo>
                  <a:pt x="15" y="0"/>
                  <a:pt x="15" y="0"/>
                  <a:pt x="15" y="0"/>
                </a:cubicBezTo>
                <a:cubicBezTo>
                  <a:pt x="14" y="0"/>
                  <a:pt x="13" y="1"/>
                  <a:pt x="13" y="2"/>
                </a:cubicBezTo>
                <a:cubicBezTo>
                  <a:pt x="13" y="6"/>
                  <a:pt x="13" y="6"/>
                  <a:pt x="13" y="6"/>
                </a:cubicBezTo>
                <a:cubicBezTo>
                  <a:pt x="4" y="6"/>
                  <a:pt x="4" y="6"/>
                  <a:pt x="4" y="6"/>
                </a:cubicBezTo>
                <a:cubicBezTo>
                  <a:pt x="2" y="6"/>
                  <a:pt x="0" y="8"/>
                  <a:pt x="0" y="10"/>
                </a:cubicBezTo>
                <a:cubicBezTo>
                  <a:pt x="0" y="93"/>
                  <a:pt x="0" y="93"/>
                  <a:pt x="0" y="93"/>
                </a:cubicBezTo>
                <a:cubicBezTo>
                  <a:pt x="0" y="95"/>
                  <a:pt x="2" y="97"/>
                  <a:pt x="4" y="97"/>
                </a:cubicBezTo>
                <a:cubicBezTo>
                  <a:pt x="139" y="97"/>
                  <a:pt x="139" y="97"/>
                  <a:pt x="139" y="97"/>
                </a:cubicBezTo>
                <a:cubicBezTo>
                  <a:pt x="141" y="97"/>
                  <a:pt x="143" y="95"/>
                  <a:pt x="143" y="93"/>
                </a:cubicBezTo>
                <a:cubicBezTo>
                  <a:pt x="143" y="10"/>
                  <a:pt x="143" y="10"/>
                  <a:pt x="143" y="10"/>
                </a:cubicBezTo>
                <a:cubicBezTo>
                  <a:pt x="143" y="8"/>
                  <a:pt x="141" y="6"/>
                  <a:pt x="139" y="6"/>
                </a:cubicBezTo>
                <a:cubicBezTo>
                  <a:pt x="139" y="6"/>
                  <a:pt x="139" y="6"/>
                  <a:pt x="139" y="6"/>
                </a:cubicBezTo>
                <a:close/>
                <a:moveTo>
                  <a:pt x="18" y="12"/>
                </a:moveTo>
                <a:cubicBezTo>
                  <a:pt x="14" y="12"/>
                  <a:pt x="12" y="15"/>
                  <a:pt x="12" y="18"/>
                </a:cubicBezTo>
                <a:cubicBezTo>
                  <a:pt x="12" y="21"/>
                  <a:pt x="14" y="24"/>
                  <a:pt x="18" y="24"/>
                </a:cubicBezTo>
                <a:cubicBezTo>
                  <a:pt x="21" y="24"/>
                  <a:pt x="24" y="21"/>
                  <a:pt x="24" y="18"/>
                </a:cubicBezTo>
                <a:cubicBezTo>
                  <a:pt x="24" y="15"/>
                  <a:pt x="21" y="12"/>
                  <a:pt x="18" y="12"/>
                </a:cubicBezTo>
                <a:cubicBezTo>
                  <a:pt x="18" y="12"/>
                  <a:pt x="18" y="12"/>
                  <a:pt x="18" y="12"/>
                </a:cubicBezTo>
                <a:close/>
                <a:moveTo>
                  <a:pt x="128" y="15"/>
                </a:moveTo>
                <a:cubicBezTo>
                  <a:pt x="111" y="15"/>
                  <a:pt x="111" y="15"/>
                  <a:pt x="111" y="15"/>
                </a:cubicBezTo>
                <a:cubicBezTo>
                  <a:pt x="110" y="15"/>
                  <a:pt x="109" y="16"/>
                  <a:pt x="109" y="17"/>
                </a:cubicBezTo>
                <a:cubicBezTo>
                  <a:pt x="109" y="19"/>
                  <a:pt x="109" y="19"/>
                  <a:pt x="109" y="19"/>
                </a:cubicBezTo>
                <a:cubicBezTo>
                  <a:pt x="109" y="21"/>
                  <a:pt x="110" y="22"/>
                  <a:pt x="111" y="22"/>
                </a:cubicBezTo>
                <a:cubicBezTo>
                  <a:pt x="128" y="22"/>
                  <a:pt x="128" y="22"/>
                  <a:pt x="128" y="22"/>
                </a:cubicBezTo>
                <a:cubicBezTo>
                  <a:pt x="129" y="22"/>
                  <a:pt x="130" y="21"/>
                  <a:pt x="130" y="19"/>
                </a:cubicBezTo>
                <a:cubicBezTo>
                  <a:pt x="130" y="17"/>
                  <a:pt x="130" y="17"/>
                  <a:pt x="130" y="17"/>
                </a:cubicBezTo>
                <a:cubicBezTo>
                  <a:pt x="130" y="16"/>
                  <a:pt x="129" y="15"/>
                  <a:pt x="128" y="15"/>
                </a:cubicBezTo>
                <a:cubicBezTo>
                  <a:pt x="128" y="15"/>
                  <a:pt x="128" y="15"/>
                  <a:pt x="128" y="15"/>
                </a:cubicBezTo>
                <a:close/>
                <a:moveTo>
                  <a:pt x="72" y="11"/>
                </a:moveTo>
                <a:cubicBezTo>
                  <a:pt x="94" y="11"/>
                  <a:pt x="112" y="29"/>
                  <a:pt x="112" y="51"/>
                </a:cubicBezTo>
                <a:cubicBezTo>
                  <a:pt x="112" y="73"/>
                  <a:pt x="94" y="91"/>
                  <a:pt x="72" y="91"/>
                </a:cubicBezTo>
                <a:cubicBezTo>
                  <a:pt x="50" y="91"/>
                  <a:pt x="31" y="73"/>
                  <a:pt x="31" y="51"/>
                </a:cubicBezTo>
                <a:cubicBezTo>
                  <a:pt x="31" y="29"/>
                  <a:pt x="50" y="11"/>
                  <a:pt x="72" y="11"/>
                </a:cubicBezTo>
                <a:cubicBezTo>
                  <a:pt x="72" y="11"/>
                  <a:pt x="72" y="11"/>
                  <a:pt x="72" y="11"/>
                </a:cubicBezTo>
                <a:close/>
                <a:moveTo>
                  <a:pt x="72" y="19"/>
                </a:moveTo>
                <a:cubicBezTo>
                  <a:pt x="89" y="19"/>
                  <a:pt x="104" y="34"/>
                  <a:pt x="104" y="51"/>
                </a:cubicBezTo>
                <a:cubicBezTo>
                  <a:pt x="104" y="69"/>
                  <a:pt x="89" y="83"/>
                  <a:pt x="72" y="83"/>
                </a:cubicBezTo>
                <a:cubicBezTo>
                  <a:pt x="54" y="83"/>
                  <a:pt x="39" y="69"/>
                  <a:pt x="39" y="51"/>
                </a:cubicBezTo>
                <a:cubicBezTo>
                  <a:pt x="39" y="34"/>
                  <a:pt x="54" y="19"/>
                  <a:pt x="72" y="19"/>
                </a:cubicBezTo>
                <a:cubicBezTo>
                  <a:pt x="72" y="19"/>
                  <a:pt x="72" y="19"/>
                  <a:pt x="72" y="19"/>
                </a:cubicBezTo>
                <a:close/>
                <a:moveTo>
                  <a:pt x="72" y="28"/>
                </a:moveTo>
                <a:cubicBezTo>
                  <a:pt x="84" y="28"/>
                  <a:pt x="95" y="39"/>
                  <a:pt x="95" y="51"/>
                </a:cubicBezTo>
                <a:cubicBezTo>
                  <a:pt x="95" y="64"/>
                  <a:pt x="84" y="74"/>
                  <a:pt x="72" y="74"/>
                </a:cubicBezTo>
                <a:cubicBezTo>
                  <a:pt x="59" y="74"/>
                  <a:pt x="49" y="64"/>
                  <a:pt x="49" y="51"/>
                </a:cubicBezTo>
                <a:cubicBezTo>
                  <a:pt x="49" y="39"/>
                  <a:pt x="59" y="28"/>
                  <a:pt x="72" y="28"/>
                </a:cubicBezTo>
                <a:cubicBezTo>
                  <a:pt x="72" y="28"/>
                  <a:pt x="72" y="28"/>
                  <a:pt x="72" y="28"/>
                </a:cubicBezTo>
                <a:close/>
                <a:moveTo>
                  <a:pt x="72" y="34"/>
                </a:moveTo>
                <a:cubicBezTo>
                  <a:pt x="77" y="34"/>
                  <a:pt x="82" y="37"/>
                  <a:pt x="85" y="40"/>
                </a:cubicBezTo>
                <a:cubicBezTo>
                  <a:pt x="82" y="38"/>
                  <a:pt x="79" y="37"/>
                  <a:pt x="75" y="37"/>
                </a:cubicBezTo>
                <a:cubicBezTo>
                  <a:pt x="65" y="37"/>
                  <a:pt x="57" y="45"/>
                  <a:pt x="57" y="55"/>
                </a:cubicBezTo>
                <a:cubicBezTo>
                  <a:pt x="57" y="58"/>
                  <a:pt x="58" y="61"/>
                  <a:pt x="59" y="63"/>
                </a:cubicBezTo>
                <a:cubicBezTo>
                  <a:pt x="56" y="60"/>
                  <a:pt x="54" y="56"/>
                  <a:pt x="54" y="51"/>
                </a:cubicBezTo>
                <a:cubicBezTo>
                  <a:pt x="54" y="42"/>
                  <a:pt x="62" y="34"/>
                  <a:pt x="72" y="34"/>
                </a:cubicBezTo>
                <a:cubicBezTo>
                  <a:pt x="72" y="34"/>
                  <a:pt x="72" y="34"/>
                  <a:pt x="72" y="34"/>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42" name="Oval 48"/>
          <p:cNvSpPr>
            <a:spLocks noChangeArrowheads="1"/>
          </p:cNvSpPr>
          <p:nvPr/>
        </p:nvSpPr>
        <p:spPr bwMode="auto">
          <a:xfrm>
            <a:off x="5761038" y="3324225"/>
            <a:ext cx="523875" cy="527050"/>
          </a:xfrm>
          <a:prstGeom prst="ellipse">
            <a:avLst/>
          </a:prstGeom>
          <a:solidFill>
            <a:srgbClr val="DC0917"/>
          </a:solidFill>
          <a:ln>
            <a:noFill/>
          </a:ln>
          <a:extLst/>
        </p:spPr>
        <p:txBody>
          <a:bodyPr/>
          <a:lstStyle/>
          <a:p>
            <a:endParaRPr lang="zh-CN" altLang="zh-CN">
              <a:solidFill>
                <a:schemeClr val="tx1">
                  <a:lumMod val="75000"/>
                </a:schemeClr>
              </a:solidFill>
              <a:sym typeface="宋体" pitchFamily="2" charset="-122"/>
            </a:endParaRPr>
          </a:p>
        </p:txBody>
      </p:sp>
      <p:sp>
        <p:nvSpPr>
          <p:cNvPr id="43" name="Oval 49"/>
          <p:cNvSpPr>
            <a:spLocks noChangeArrowheads="1"/>
          </p:cNvSpPr>
          <p:nvPr/>
        </p:nvSpPr>
        <p:spPr bwMode="auto">
          <a:xfrm>
            <a:off x="5821363" y="3387725"/>
            <a:ext cx="401637" cy="400050"/>
          </a:xfrm>
          <a:prstGeom prst="ellipse">
            <a:avLst/>
          </a:prstGeom>
          <a:solidFill>
            <a:srgbClr val="DC0917"/>
          </a:solidFill>
          <a:ln>
            <a:noFill/>
          </a:ln>
        </p:spPr>
        <p:txBody>
          <a:bodyPr/>
          <a:lstStyle/>
          <a:p>
            <a:endParaRPr lang="zh-CN" altLang="zh-CN" sz="1600">
              <a:solidFill>
                <a:schemeClr val="tx1">
                  <a:lumMod val="75000"/>
                </a:schemeClr>
              </a:solidFill>
              <a:sym typeface="宋体" pitchFamily="2" charset="-122"/>
            </a:endParaRPr>
          </a:p>
        </p:txBody>
      </p:sp>
      <p:sp>
        <p:nvSpPr>
          <p:cNvPr id="44" name="Freeform 50"/>
          <p:cNvSpPr>
            <a:spLocks noEditPoints="1" noChangeArrowheads="1"/>
          </p:cNvSpPr>
          <p:nvPr/>
        </p:nvSpPr>
        <p:spPr bwMode="auto">
          <a:xfrm>
            <a:off x="5891213" y="3479800"/>
            <a:ext cx="261937" cy="217488"/>
          </a:xfrm>
          <a:custGeom>
            <a:avLst/>
            <a:gdLst>
              <a:gd name="T0" fmla="*/ 7 w 142"/>
              <a:gd name="T1" fmla="*/ 90 h 119"/>
              <a:gd name="T2" fmla="*/ 0 w 142"/>
              <a:gd name="T3" fmla="*/ 82 h 119"/>
              <a:gd name="T4" fmla="*/ 0 w 142"/>
              <a:gd name="T5" fmla="*/ 7 h 119"/>
              <a:gd name="T6" fmla="*/ 7 w 142"/>
              <a:gd name="T7" fmla="*/ 0 h 119"/>
              <a:gd name="T8" fmla="*/ 135 w 142"/>
              <a:gd name="T9" fmla="*/ 0 h 119"/>
              <a:gd name="T10" fmla="*/ 142 w 142"/>
              <a:gd name="T11" fmla="*/ 7 h 119"/>
              <a:gd name="T12" fmla="*/ 142 w 142"/>
              <a:gd name="T13" fmla="*/ 82 h 119"/>
              <a:gd name="T14" fmla="*/ 135 w 142"/>
              <a:gd name="T15" fmla="*/ 90 h 119"/>
              <a:gd name="T16" fmla="*/ 7 w 142"/>
              <a:gd name="T17" fmla="*/ 90 h 119"/>
              <a:gd name="T18" fmla="*/ 7 w 142"/>
              <a:gd name="T19" fmla="*/ 90 h 119"/>
              <a:gd name="T20" fmla="*/ 49 w 142"/>
              <a:gd name="T21" fmla="*/ 16 h 119"/>
              <a:gd name="T22" fmla="*/ 106 w 142"/>
              <a:gd name="T23" fmla="*/ 45 h 119"/>
              <a:gd name="T24" fmla="*/ 49 w 142"/>
              <a:gd name="T25" fmla="*/ 74 h 119"/>
              <a:gd name="T26" fmla="*/ 49 w 142"/>
              <a:gd name="T27" fmla="*/ 16 h 119"/>
              <a:gd name="T28" fmla="*/ 142 w 142"/>
              <a:gd name="T29" fmla="*/ 111 h 119"/>
              <a:gd name="T30" fmla="*/ 82 w 142"/>
              <a:gd name="T31" fmla="*/ 111 h 119"/>
              <a:gd name="T32" fmla="*/ 71 w 142"/>
              <a:gd name="T33" fmla="*/ 119 h 119"/>
              <a:gd name="T34" fmla="*/ 60 w 142"/>
              <a:gd name="T35" fmla="*/ 111 h 119"/>
              <a:gd name="T36" fmla="*/ 0 w 142"/>
              <a:gd name="T37" fmla="*/ 111 h 119"/>
              <a:gd name="T38" fmla="*/ 0 w 142"/>
              <a:gd name="T39" fmla="*/ 103 h 119"/>
              <a:gd name="T40" fmla="*/ 60 w 142"/>
              <a:gd name="T41" fmla="*/ 103 h 119"/>
              <a:gd name="T42" fmla="*/ 71 w 142"/>
              <a:gd name="T43" fmla="*/ 95 h 119"/>
              <a:gd name="T44" fmla="*/ 82 w 142"/>
              <a:gd name="T45" fmla="*/ 103 h 119"/>
              <a:gd name="T46" fmla="*/ 142 w 142"/>
              <a:gd name="T47" fmla="*/ 103 h 119"/>
              <a:gd name="T48" fmla="*/ 142 w 142"/>
              <a:gd name="T49" fmla="*/ 111 h 11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2"/>
              <a:gd name="T76" fmla="*/ 0 h 119"/>
              <a:gd name="T77" fmla="*/ 142 w 142"/>
              <a:gd name="T78" fmla="*/ 119 h 11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2" h="119">
                <a:moveTo>
                  <a:pt x="7" y="90"/>
                </a:moveTo>
                <a:cubicBezTo>
                  <a:pt x="3" y="90"/>
                  <a:pt x="0" y="87"/>
                  <a:pt x="0" y="82"/>
                </a:cubicBezTo>
                <a:cubicBezTo>
                  <a:pt x="0" y="57"/>
                  <a:pt x="0" y="32"/>
                  <a:pt x="0" y="7"/>
                </a:cubicBezTo>
                <a:cubicBezTo>
                  <a:pt x="0" y="3"/>
                  <a:pt x="3" y="0"/>
                  <a:pt x="7" y="0"/>
                </a:cubicBezTo>
                <a:cubicBezTo>
                  <a:pt x="135" y="0"/>
                  <a:pt x="135" y="0"/>
                  <a:pt x="135" y="0"/>
                </a:cubicBezTo>
                <a:cubicBezTo>
                  <a:pt x="139" y="0"/>
                  <a:pt x="142" y="3"/>
                  <a:pt x="142" y="7"/>
                </a:cubicBezTo>
                <a:cubicBezTo>
                  <a:pt x="142" y="32"/>
                  <a:pt x="142" y="57"/>
                  <a:pt x="142" y="82"/>
                </a:cubicBezTo>
                <a:cubicBezTo>
                  <a:pt x="142" y="87"/>
                  <a:pt x="139" y="90"/>
                  <a:pt x="135" y="90"/>
                </a:cubicBezTo>
                <a:cubicBezTo>
                  <a:pt x="71" y="90"/>
                  <a:pt x="71" y="90"/>
                  <a:pt x="7" y="90"/>
                </a:cubicBezTo>
                <a:cubicBezTo>
                  <a:pt x="7" y="90"/>
                  <a:pt x="7" y="90"/>
                  <a:pt x="7" y="90"/>
                </a:cubicBezTo>
                <a:close/>
                <a:moveTo>
                  <a:pt x="49" y="16"/>
                </a:moveTo>
                <a:cubicBezTo>
                  <a:pt x="106" y="45"/>
                  <a:pt x="106" y="45"/>
                  <a:pt x="106" y="45"/>
                </a:cubicBezTo>
                <a:cubicBezTo>
                  <a:pt x="49" y="74"/>
                  <a:pt x="49" y="74"/>
                  <a:pt x="49" y="74"/>
                </a:cubicBezTo>
                <a:cubicBezTo>
                  <a:pt x="49" y="16"/>
                  <a:pt x="49" y="16"/>
                  <a:pt x="49" y="16"/>
                </a:cubicBezTo>
                <a:close/>
                <a:moveTo>
                  <a:pt x="142" y="111"/>
                </a:moveTo>
                <a:cubicBezTo>
                  <a:pt x="82" y="111"/>
                  <a:pt x="82" y="111"/>
                  <a:pt x="82" y="111"/>
                </a:cubicBezTo>
                <a:cubicBezTo>
                  <a:pt x="80" y="115"/>
                  <a:pt x="76" y="119"/>
                  <a:pt x="71" y="119"/>
                </a:cubicBezTo>
                <a:cubicBezTo>
                  <a:pt x="66" y="119"/>
                  <a:pt x="62" y="115"/>
                  <a:pt x="60" y="111"/>
                </a:cubicBezTo>
                <a:cubicBezTo>
                  <a:pt x="0" y="111"/>
                  <a:pt x="0" y="111"/>
                  <a:pt x="0" y="111"/>
                </a:cubicBezTo>
                <a:cubicBezTo>
                  <a:pt x="0" y="103"/>
                  <a:pt x="0" y="103"/>
                  <a:pt x="0" y="103"/>
                </a:cubicBezTo>
                <a:cubicBezTo>
                  <a:pt x="60" y="103"/>
                  <a:pt x="60" y="103"/>
                  <a:pt x="60" y="103"/>
                </a:cubicBezTo>
                <a:cubicBezTo>
                  <a:pt x="62" y="99"/>
                  <a:pt x="66" y="95"/>
                  <a:pt x="71" y="95"/>
                </a:cubicBezTo>
                <a:cubicBezTo>
                  <a:pt x="76" y="95"/>
                  <a:pt x="80" y="99"/>
                  <a:pt x="82" y="103"/>
                </a:cubicBezTo>
                <a:cubicBezTo>
                  <a:pt x="142" y="103"/>
                  <a:pt x="142" y="103"/>
                  <a:pt x="142" y="103"/>
                </a:cubicBezTo>
                <a:cubicBezTo>
                  <a:pt x="142" y="111"/>
                  <a:pt x="142" y="111"/>
                  <a:pt x="142" y="11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grpSp>
        <p:nvGrpSpPr>
          <p:cNvPr id="45" name="组合 44"/>
          <p:cNvGrpSpPr/>
          <p:nvPr/>
        </p:nvGrpSpPr>
        <p:grpSpPr>
          <a:xfrm>
            <a:off x="4279900" y="3708400"/>
            <a:ext cx="585788" cy="585788"/>
            <a:chOff x="4279900" y="3708400"/>
            <a:chExt cx="585788" cy="585788"/>
          </a:xfrm>
        </p:grpSpPr>
        <p:sp>
          <p:nvSpPr>
            <p:cNvPr id="46" name="Oval 51"/>
            <p:cNvSpPr>
              <a:spLocks noChangeArrowheads="1"/>
            </p:cNvSpPr>
            <p:nvPr/>
          </p:nvSpPr>
          <p:spPr bwMode="auto">
            <a:xfrm>
              <a:off x="4279900" y="3708400"/>
              <a:ext cx="585788" cy="585788"/>
            </a:xfrm>
            <a:prstGeom prst="ellipse">
              <a:avLst/>
            </a:prstGeom>
            <a:solidFill>
              <a:srgbClr val="DC091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75000"/>
                  </a:schemeClr>
                </a:solidFill>
                <a:sym typeface="宋体" pitchFamily="2" charset="-122"/>
              </a:endParaRPr>
            </a:p>
          </p:txBody>
        </p:sp>
        <p:sp>
          <p:nvSpPr>
            <p:cNvPr id="47" name="椭圆 2"/>
            <p:cNvSpPr>
              <a:spLocks noChangeArrowheads="1"/>
            </p:cNvSpPr>
            <p:nvPr/>
          </p:nvSpPr>
          <p:spPr bwMode="auto">
            <a:xfrm>
              <a:off x="4411663" y="3840163"/>
              <a:ext cx="320675" cy="320675"/>
            </a:xfrm>
            <a:prstGeom prst="ellipse">
              <a:avLst/>
            </a:prstGeom>
            <a:solidFill>
              <a:schemeClr val="bg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tx1">
                    <a:lumMod val="75000"/>
                  </a:schemeClr>
                </a:solidFill>
                <a:latin typeface="宋体" pitchFamily="2" charset="-122"/>
                <a:sym typeface="宋体" pitchFamily="2" charset="-122"/>
              </a:endParaRPr>
            </a:p>
          </p:txBody>
        </p:sp>
      </p:grpSp>
      <p:sp>
        <p:nvSpPr>
          <p:cNvPr id="48" name="TextBox 86"/>
          <p:cNvSpPr>
            <a:spLocks noChangeArrowheads="1"/>
          </p:cNvSpPr>
          <p:nvPr/>
        </p:nvSpPr>
        <p:spPr bwMode="auto">
          <a:xfrm>
            <a:off x="1737261" y="342582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a:solidFill>
                  <a:schemeClr val="tx1">
                    <a:lumMod val="75000"/>
                  </a:schemeClr>
                </a:solidFill>
                <a:latin typeface="微软雅黑" pitchFamily="34" charset="-122"/>
                <a:ea typeface="微软雅黑" pitchFamily="34" charset="-122"/>
                <a:sym typeface="Arial" pitchFamily="34" charset="0"/>
              </a:rPr>
              <a:t>添加标题</a:t>
            </a:r>
            <a:endParaRPr lang="zh-CN" altLang="en-US" dirty="0">
              <a:solidFill>
                <a:schemeClr val="tx1">
                  <a:lumMod val="75000"/>
                </a:schemeClr>
              </a:solidFill>
            </a:endParaRPr>
          </a:p>
        </p:txBody>
      </p:sp>
      <p:sp>
        <p:nvSpPr>
          <p:cNvPr id="49" name="TextBox 87"/>
          <p:cNvSpPr>
            <a:spLocks noChangeArrowheads="1"/>
          </p:cNvSpPr>
          <p:nvPr/>
        </p:nvSpPr>
        <p:spPr bwMode="auto">
          <a:xfrm>
            <a:off x="6420386" y="342582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chemeClr val="tx1">
                    <a:lumMod val="75000"/>
                  </a:schemeClr>
                </a:solidFill>
                <a:latin typeface="微软雅黑" pitchFamily="34" charset="-122"/>
                <a:ea typeface="微软雅黑" pitchFamily="34" charset="-122"/>
                <a:sym typeface="Arial" pitchFamily="34" charset="0"/>
              </a:rPr>
              <a:t>添加标题</a:t>
            </a:r>
            <a:endParaRPr lang="zh-CN" altLang="en-US">
              <a:solidFill>
                <a:schemeClr val="tx1">
                  <a:lumMod val="75000"/>
                </a:schemeClr>
              </a:solidFill>
            </a:endParaRPr>
          </a:p>
        </p:txBody>
      </p:sp>
      <p:sp>
        <p:nvSpPr>
          <p:cNvPr id="50" name="TextBox 88"/>
          <p:cNvSpPr>
            <a:spLocks noChangeArrowheads="1"/>
          </p:cNvSpPr>
          <p:nvPr/>
        </p:nvSpPr>
        <p:spPr bwMode="auto">
          <a:xfrm>
            <a:off x="1737261" y="250666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chemeClr val="tx1">
                    <a:lumMod val="75000"/>
                  </a:schemeClr>
                </a:solidFill>
                <a:latin typeface="微软雅黑" pitchFamily="34" charset="-122"/>
                <a:ea typeface="微软雅黑" pitchFamily="34" charset="-122"/>
                <a:sym typeface="Arial" pitchFamily="34" charset="0"/>
              </a:rPr>
              <a:t>添加标题</a:t>
            </a:r>
            <a:endParaRPr lang="zh-CN" altLang="en-US">
              <a:solidFill>
                <a:schemeClr val="tx1">
                  <a:lumMod val="75000"/>
                </a:schemeClr>
              </a:solidFill>
            </a:endParaRPr>
          </a:p>
        </p:txBody>
      </p:sp>
      <p:sp>
        <p:nvSpPr>
          <p:cNvPr id="51" name="TextBox 89"/>
          <p:cNvSpPr>
            <a:spLocks noChangeArrowheads="1"/>
          </p:cNvSpPr>
          <p:nvPr/>
        </p:nvSpPr>
        <p:spPr bwMode="auto">
          <a:xfrm>
            <a:off x="6420386" y="250666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chemeClr val="tx1">
                    <a:lumMod val="75000"/>
                  </a:schemeClr>
                </a:solidFill>
                <a:latin typeface="微软雅黑" pitchFamily="34" charset="-122"/>
                <a:ea typeface="微软雅黑" pitchFamily="34" charset="-122"/>
                <a:sym typeface="Arial" pitchFamily="34" charset="0"/>
              </a:rPr>
              <a:t>添加标题</a:t>
            </a:r>
            <a:endParaRPr lang="zh-CN" altLang="en-US">
              <a:solidFill>
                <a:schemeClr val="tx1">
                  <a:lumMod val="75000"/>
                </a:schemeClr>
              </a:solidFill>
            </a:endParaRPr>
          </a:p>
        </p:txBody>
      </p:sp>
      <p:sp>
        <p:nvSpPr>
          <p:cNvPr id="52" name="TextBox 90"/>
          <p:cNvSpPr>
            <a:spLocks noChangeArrowheads="1"/>
          </p:cNvSpPr>
          <p:nvPr/>
        </p:nvSpPr>
        <p:spPr bwMode="auto">
          <a:xfrm>
            <a:off x="2553236" y="206057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chemeClr val="tx1">
                    <a:lumMod val="75000"/>
                  </a:schemeClr>
                </a:solidFill>
                <a:latin typeface="微软雅黑" pitchFamily="34" charset="-122"/>
                <a:ea typeface="微软雅黑" pitchFamily="34" charset="-122"/>
                <a:sym typeface="Arial" pitchFamily="34" charset="0"/>
              </a:rPr>
              <a:t>添加标题</a:t>
            </a:r>
            <a:endParaRPr lang="zh-CN" altLang="en-US">
              <a:solidFill>
                <a:schemeClr val="tx1">
                  <a:lumMod val="75000"/>
                </a:schemeClr>
              </a:solidFill>
            </a:endParaRPr>
          </a:p>
        </p:txBody>
      </p:sp>
      <p:sp>
        <p:nvSpPr>
          <p:cNvPr id="53" name="TextBox 91"/>
          <p:cNvSpPr>
            <a:spLocks noChangeArrowheads="1"/>
          </p:cNvSpPr>
          <p:nvPr/>
        </p:nvSpPr>
        <p:spPr bwMode="auto">
          <a:xfrm>
            <a:off x="5625049" y="206057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chemeClr val="tx1">
                    <a:lumMod val="75000"/>
                  </a:schemeClr>
                </a:solidFill>
                <a:latin typeface="微软雅黑" pitchFamily="34" charset="-122"/>
                <a:ea typeface="微软雅黑" pitchFamily="34" charset="-122"/>
                <a:sym typeface="Arial" pitchFamily="34" charset="0"/>
              </a:rPr>
              <a:t>添加标题</a:t>
            </a:r>
            <a:endParaRPr lang="zh-CN" altLang="en-US">
              <a:solidFill>
                <a:schemeClr val="tx1">
                  <a:lumMod val="75000"/>
                </a:schemeClr>
              </a:solidFill>
            </a:endParaRPr>
          </a:p>
        </p:txBody>
      </p:sp>
      <p:sp>
        <p:nvSpPr>
          <p:cNvPr id="54" name="TextBox 92"/>
          <p:cNvSpPr>
            <a:spLocks noChangeArrowheads="1"/>
          </p:cNvSpPr>
          <p:nvPr/>
        </p:nvSpPr>
        <p:spPr bwMode="auto">
          <a:xfrm>
            <a:off x="1737261" y="152558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chemeClr val="tx1">
                    <a:lumMod val="75000"/>
                  </a:schemeClr>
                </a:solidFill>
                <a:latin typeface="微软雅黑" pitchFamily="34" charset="-122"/>
                <a:ea typeface="微软雅黑" pitchFamily="34" charset="-122"/>
                <a:sym typeface="Arial" pitchFamily="34" charset="0"/>
              </a:rPr>
              <a:t>添加标题</a:t>
            </a:r>
            <a:endParaRPr lang="zh-CN" altLang="en-US">
              <a:solidFill>
                <a:schemeClr val="tx1">
                  <a:lumMod val="75000"/>
                </a:schemeClr>
              </a:solidFill>
            </a:endParaRPr>
          </a:p>
        </p:txBody>
      </p:sp>
      <p:sp>
        <p:nvSpPr>
          <p:cNvPr id="55" name="TextBox 93"/>
          <p:cNvSpPr>
            <a:spLocks noChangeArrowheads="1"/>
          </p:cNvSpPr>
          <p:nvPr/>
        </p:nvSpPr>
        <p:spPr bwMode="auto">
          <a:xfrm>
            <a:off x="6420386" y="152558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chemeClr val="tx1">
                    <a:lumMod val="75000"/>
                  </a:schemeClr>
                </a:solidFill>
                <a:latin typeface="微软雅黑" pitchFamily="34" charset="-122"/>
                <a:ea typeface="微软雅黑" pitchFamily="34" charset="-122"/>
                <a:sym typeface="Arial" pitchFamily="34" charset="0"/>
              </a:rPr>
              <a:t>添加标题</a:t>
            </a:r>
            <a:endParaRPr lang="zh-CN" altLang="en-US">
              <a:solidFill>
                <a:schemeClr val="tx1">
                  <a:lumMod val="75000"/>
                </a:schemeClr>
              </a:solidFill>
            </a:endParaRPr>
          </a:p>
        </p:txBody>
      </p:sp>
      <p:sp>
        <p:nvSpPr>
          <p:cNvPr id="56" name="TextBox 94"/>
          <p:cNvSpPr>
            <a:spLocks noChangeArrowheads="1"/>
          </p:cNvSpPr>
          <p:nvPr/>
        </p:nvSpPr>
        <p:spPr bwMode="auto">
          <a:xfrm>
            <a:off x="4065330" y="116522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a:solidFill>
                  <a:schemeClr val="tx1">
                    <a:lumMod val="75000"/>
                  </a:schemeClr>
                </a:solidFill>
                <a:latin typeface="微软雅黑" pitchFamily="34" charset="-122"/>
                <a:ea typeface="微软雅黑" pitchFamily="34" charset="-122"/>
                <a:sym typeface="Arial" pitchFamily="34" charset="0"/>
              </a:rPr>
              <a:t>添加标题</a:t>
            </a:r>
            <a:endParaRPr lang="zh-CN" altLang="en-US">
              <a:solidFill>
                <a:schemeClr val="tx1">
                  <a:lumMod val="75000"/>
                </a:schemeClr>
              </a:solidFill>
            </a:endParaRPr>
          </a:p>
        </p:txBody>
      </p:sp>
      <p:sp>
        <p:nvSpPr>
          <p:cNvPr id="57"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58"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59" name="Rounded Rectangle 33"/>
          <p:cNvSpPr/>
          <p:nvPr/>
        </p:nvSpPr>
        <p:spPr>
          <a:xfrm>
            <a:off x="6478780"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60"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61" name="直接连接符 60"/>
          <p:cNvCxnSpPr/>
          <p:nvPr/>
        </p:nvCxnSpPr>
        <p:spPr bwMode="auto">
          <a:xfrm>
            <a:off x="4091583" y="627534"/>
            <a:ext cx="4802650" cy="0"/>
          </a:xfrm>
          <a:prstGeom prst="line">
            <a:avLst/>
          </a:prstGeom>
          <a:blipFill dpi="0" rotWithShape="0">
            <a:blip r:embed="rId2"/>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62"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63"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64" name="矩形 63"/>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2997340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p:cTn id="13" dur="500" fill="hold"/>
                                        <p:tgtEl>
                                          <p:spTgt spid="50"/>
                                        </p:tgtEl>
                                        <p:attrNameLst>
                                          <p:attrName>ppt_w</p:attrName>
                                        </p:attrNameLst>
                                      </p:cBhvr>
                                      <p:tavLst>
                                        <p:tav tm="0">
                                          <p:val>
                                            <p:fltVal val="0"/>
                                          </p:val>
                                        </p:tav>
                                        <p:tav tm="100000">
                                          <p:val>
                                            <p:strVal val="#ppt_w"/>
                                          </p:val>
                                        </p:tav>
                                      </p:tavLst>
                                    </p:anim>
                                    <p:anim calcmode="lin" valueType="num">
                                      <p:cBhvr>
                                        <p:cTn id="14" dur="500" fill="hold"/>
                                        <p:tgtEl>
                                          <p:spTgt spid="50"/>
                                        </p:tgtEl>
                                        <p:attrNameLst>
                                          <p:attrName>ppt_h</p:attrName>
                                        </p:attrNameLst>
                                      </p:cBhvr>
                                      <p:tavLst>
                                        <p:tav tm="0">
                                          <p:val>
                                            <p:fltVal val="0"/>
                                          </p:val>
                                        </p:tav>
                                        <p:tav tm="100000">
                                          <p:val>
                                            <p:strVal val="#ppt_h"/>
                                          </p:val>
                                        </p:tav>
                                      </p:tavLst>
                                    </p:anim>
                                    <p:animEffect transition="in" filter="fade">
                                      <p:cBhvr>
                                        <p:cTn id="15" dur="500"/>
                                        <p:tgtEl>
                                          <p:spTgt spid="5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Effect transition="in" filter="fade">
                                      <p:cBhvr>
                                        <p:cTn id="21" dur="500"/>
                                        <p:tgtEl>
                                          <p:spTgt spid="49"/>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500" fill="hold"/>
                                        <p:tgtEl>
                                          <p:spTgt spid="51"/>
                                        </p:tgtEl>
                                        <p:attrNameLst>
                                          <p:attrName>ppt_w</p:attrName>
                                        </p:attrNameLst>
                                      </p:cBhvr>
                                      <p:tavLst>
                                        <p:tav tm="0">
                                          <p:val>
                                            <p:fltVal val="0"/>
                                          </p:val>
                                        </p:tav>
                                        <p:tav tm="100000">
                                          <p:val>
                                            <p:strVal val="#ppt_w"/>
                                          </p:val>
                                        </p:tav>
                                      </p:tavLst>
                                    </p:anim>
                                    <p:anim calcmode="lin" valueType="num">
                                      <p:cBhvr>
                                        <p:cTn id="26" dur="500" fill="hold"/>
                                        <p:tgtEl>
                                          <p:spTgt spid="51"/>
                                        </p:tgtEl>
                                        <p:attrNameLst>
                                          <p:attrName>ppt_h</p:attrName>
                                        </p:attrNameLst>
                                      </p:cBhvr>
                                      <p:tavLst>
                                        <p:tav tm="0">
                                          <p:val>
                                            <p:fltVal val="0"/>
                                          </p:val>
                                        </p:tav>
                                        <p:tav tm="100000">
                                          <p:val>
                                            <p:strVal val="#ppt_h"/>
                                          </p:val>
                                        </p:tav>
                                      </p:tavLst>
                                    </p:anim>
                                    <p:animEffect transition="in" filter="fade">
                                      <p:cBhvr>
                                        <p:cTn id="27" dur="500"/>
                                        <p:tgtEl>
                                          <p:spTgt spid="51"/>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500" fill="hold"/>
                                        <p:tgtEl>
                                          <p:spTgt spid="53"/>
                                        </p:tgtEl>
                                        <p:attrNameLst>
                                          <p:attrName>ppt_w</p:attrName>
                                        </p:attrNameLst>
                                      </p:cBhvr>
                                      <p:tavLst>
                                        <p:tav tm="0">
                                          <p:val>
                                            <p:fltVal val="0"/>
                                          </p:val>
                                        </p:tav>
                                        <p:tav tm="100000">
                                          <p:val>
                                            <p:strVal val="#ppt_w"/>
                                          </p:val>
                                        </p:tav>
                                      </p:tavLst>
                                    </p:anim>
                                    <p:anim calcmode="lin" valueType="num">
                                      <p:cBhvr>
                                        <p:cTn id="32" dur="500" fill="hold"/>
                                        <p:tgtEl>
                                          <p:spTgt spid="53"/>
                                        </p:tgtEl>
                                        <p:attrNameLst>
                                          <p:attrName>ppt_h</p:attrName>
                                        </p:attrNameLst>
                                      </p:cBhvr>
                                      <p:tavLst>
                                        <p:tav tm="0">
                                          <p:val>
                                            <p:fltVal val="0"/>
                                          </p:val>
                                        </p:tav>
                                        <p:tav tm="100000">
                                          <p:val>
                                            <p:strVal val="#ppt_h"/>
                                          </p:val>
                                        </p:tav>
                                      </p:tavLst>
                                    </p:anim>
                                    <p:animEffect transition="in" filter="fade">
                                      <p:cBhvr>
                                        <p:cTn id="33" dur="500"/>
                                        <p:tgtEl>
                                          <p:spTgt spid="53"/>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p:cTn id="37" dur="500" fill="hold"/>
                                        <p:tgtEl>
                                          <p:spTgt spid="55"/>
                                        </p:tgtEl>
                                        <p:attrNameLst>
                                          <p:attrName>ppt_w</p:attrName>
                                        </p:attrNameLst>
                                      </p:cBhvr>
                                      <p:tavLst>
                                        <p:tav tm="0">
                                          <p:val>
                                            <p:fltVal val="0"/>
                                          </p:val>
                                        </p:tav>
                                        <p:tav tm="100000">
                                          <p:val>
                                            <p:strVal val="#ppt_w"/>
                                          </p:val>
                                        </p:tav>
                                      </p:tavLst>
                                    </p:anim>
                                    <p:anim calcmode="lin" valueType="num">
                                      <p:cBhvr>
                                        <p:cTn id="38" dur="500" fill="hold"/>
                                        <p:tgtEl>
                                          <p:spTgt spid="55"/>
                                        </p:tgtEl>
                                        <p:attrNameLst>
                                          <p:attrName>ppt_h</p:attrName>
                                        </p:attrNameLst>
                                      </p:cBhvr>
                                      <p:tavLst>
                                        <p:tav tm="0">
                                          <p:val>
                                            <p:fltVal val="0"/>
                                          </p:val>
                                        </p:tav>
                                        <p:tav tm="100000">
                                          <p:val>
                                            <p:strVal val="#ppt_h"/>
                                          </p:val>
                                        </p:tav>
                                      </p:tavLst>
                                    </p:anim>
                                    <p:animEffect transition="in" filter="fade">
                                      <p:cBhvr>
                                        <p:cTn id="39" dur="500"/>
                                        <p:tgtEl>
                                          <p:spTgt spid="55"/>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p:cTn id="43" dur="500" fill="hold"/>
                                        <p:tgtEl>
                                          <p:spTgt spid="56"/>
                                        </p:tgtEl>
                                        <p:attrNameLst>
                                          <p:attrName>ppt_w</p:attrName>
                                        </p:attrNameLst>
                                      </p:cBhvr>
                                      <p:tavLst>
                                        <p:tav tm="0">
                                          <p:val>
                                            <p:fltVal val="0"/>
                                          </p:val>
                                        </p:tav>
                                        <p:tav tm="100000">
                                          <p:val>
                                            <p:strVal val="#ppt_w"/>
                                          </p:val>
                                        </p:tav>
                                      </p:tavLst>
                                    </p:anim>
                                    <p:anim calcmode="lin" valueType="num">
                                      <p:cBhvr>
                                        <p:cTn id="44" dur="500" fill="hold"/>
                                        <p:tgtEl>
                                          <p:spTgt spid="56"/>
                                        </p:tgtEl>
                                        <p:attrNameLst>
                                          <p:attrName>ppt_h</p:attrName>
                                        </p:attrNameLst>
                                      </p:cBhvr>
                                      <p:tavLst>
                                        <p:tav tm="0">
                                          <p:val>
                                            <p:fltVal val="0"/>
                                          </p:val>
                                        </p:tav>
                                        <p:tav tm="100000">
                                          <p:val>
                                            <p:strVal val="#ppt_h"/>
                                          </p:val>
                                        </p:tav>
                                      </p:tavLst>
                                    </p:anim>
                                    <p:animEffect transition="in" filter="fade">
                                      <p:cBhvr>
                                        <p:cTn id="45" dur="500"/>
                                        <p:tgtEl>
                                          <p:spTgt spid="56"/>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52" grpId="0"/>
      <p:bldP spid="53" grpId="0"/>
      <p:bldP spid="54" grpId="0"/>
      <p:bldP spid="55" grpId="0"/>
      <p:bldP spid="5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6</a:t>
            </a:fld>
            <a:endParaRPr lang="es-ES" sz="900"/>
          </a:p>
        </p:txBody>
      </p:sp>
      <p:sp>
        <p:nvSpPr>
          <p:cNvPr id="3" name="矩形 2"/>
          <p:cNvSpPr/>
          <p:nvPr/>
        </p:nvSpPr>
        <p:spPr>
          <a:xfrm>
            <a:off x="683568" y="1566043"/>
            <a:ext cx="1243118" cy="1178635"/>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019605" y="1566043"/>
            <a:ext cx="1243118" cy="1178635"/>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89741" y="2833275"/>
            <a:ext cx="2545410" cy="1167974"/>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flipV="1">
            <a:off x="3355642" y="2827944"/>
            <a:ext cx="1243118" cy="1178635"/>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flipV="1">
            <a:off x="4665345" y="2833275"/>
            <a:ext cx="1243118" cy="1178635"/>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V="1">
            <a:off x="3355642" y="1566043"/>
            <a:ext cx="2545410" cy="1167974"/>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flipV="1">
            <a:off x="5993972" y="1566043"/>
            <a:ext cx="2545410" cy="1167974"/>
          </a:xfrm>
          <a:prstGeom prst="rect">
            <a:avLst/>
          </a:prstGeom>
          <a:blipFill dpi="0" rotWithShape="0">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flipV="1">
            <a:off x="6002000" y="2833275"/>
            <a:ext cx="2545410" cy="1167974"/>
          </a:xfrm>
          <a:prstGeom prst="rect">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14"/>
          <p:cNvSpPr>
            <a:spLocks noChangeArrowheads="1"/>
          </p:cNvSpPr>
          <p:nvPr/>
        </p:nvSpPr>
        <p:spPr bwMode="auto">
          <a:xfrm>
            <a:off x="2311206" y="1820157"/>
            <a:ext cx="659915" cy="659745"/>
          </a:xfrm>
          <a:custGeom>
            <a:avLst/>
            <a:gdLst>
              <a:gd name="T0" fmla="*/ 241339 w 418"/>
              <a:gd name="T1" fmla="*/ 0 h 417"/>
              <a:gd name="T2" fmla="*/ 241339 w 418"/>
              <a:gd name="T3" fmla="*/ 0 h 417"/>
              <a:gd name="T4" fmla="*/ 0 w 418"/>
              <a:gd name="T5" fmla="*/ 241918 h 417"/>
              <a:gd name="T6" fmla="*/ 241339 w 418"/>
              <a:gd name="T7" fmla="*/ 493323 h 417"/>
              <a:gd name="T8" fmla="*/ 493325 w 418"/>
              <a:gd name="T9" fmla="*/ 241918 h 417"/>
              <a:gd name="T10" fmla="*/ 241339 w 418"/>
              <a:gd name="T11" fmla="*/ 0 h 417"/>
              <a:gd name="T12" fmla="*/ 272098 w 418"/>
              <a:gd name="T13" fmla="*/ 272751 h 417"/>
              <a:gd name="T14" fmla="*/ 272098 w 418"/>
              <a:gd name="T15" fmla="*/ 272751 h 417"/>
              <a:gd name="T16" fmla="*/ 272098 w 418"/>
              <a:gd name="T17" fmla="*/ 388966 h 417"/>
              <a:gd name="T18" fmla="*/ 209397 w 418"/>
              <a:gd name="T19" fmla="*/ 388966 h 417"/>
              <a:gd name="T20" fmla="*/ 209397 w 418"/>
              <a:gd name="T21" fmla="*/ 272751 h 417"/>
              <a:gd name="T22" fmla="*/ 93460 w 418"/>
              <a:gd name="T23" fmla="*/ 272751 h 417"/>
              <a:gd name="T24" fmla="*/ 93460 w 418"/>
              <a:gd name="T25" fmla="*/ 209900 h 417"/>
              <a:gd name="T26" fmla="*/ 209397 w 418"/>
              <a:gd name="T27" fmla="*/ 209900 h 417"/>
              <a:gd name="T28" fmla="*/ 209397 w 418"/>
              <a:gd name="T29" fmla="*/ 93684 h 417"/>
              <a:gd name="T30" fmla="*/ 272098 w 418"/>
              <a:gd name="T31" fmla="*/ 93684 h 417"/>
              <a:gd name="T32" fmla="*/ 272098 w 418"/>
              <a:gd name="T33" fmla="*/ 209900 h 417"/>
              <a:gd name="T34" fmla="*/ 386852 w 418"/>
              <a:gd name="T35" fmla="*/ 209900 h 417"/>
              <a:gd name="T36" fmla="*/ 386852 w 418"/>
              <a:gd name="T37" fmla="*/ 272751 h 417"/>
              <a:gd name="T38" fmla="*/ 272098 w 418"/>
              <a:gd name="T39" fmla="*/ 272751 h 4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18" h="417">
                <a:moveTo>
                  <a:pt x="204" y="0"/>
                </a:moveTo>
                <a:lnTo>
                  <a:pt x="204" y="0"/>
                </a:lnTo>
                <a:cubicBezTo>
                  <a:pt x="88" y="0"/>
                  <a:pt x="0" y="88"/>
                  <a:pt x="0" y="204"/>
                </a:cubicBezTo>
                <a:cubicBezTo>
                  <a:pt x="0" y="319"/>
                  <a:pt x="88" y="416"/>
                  <a:pt x="204" y="416"/>
                </a:cubicBezTo>
                <a:cubicBezTo>
                  <a:pt x="319" y="416"/>
                  <a:pt x="417" y="319"/>
                  <a:pt x="417" y="204"/>
                </a:cubicBezTo>
                <a:cubicBezTo>
                  <a:pt x="417" y="88"/>
                  <a:pt x="319" y="0"/>
                  <a:pt x="204" y="0"/>
                </a:cubicBezTo>
                <a:close/>
                <a:moveTo>
                  <a:pt x="230" y="230"/>
                </a:moveTo>
                <a:lnTo>
                  <a:pt x="230" y="230"/>
                </a:lnTo>
                <a:cubicBezTo>
                  <a:pt x="230" y="328"/>
                  <a:pt x="230" y="328"/>
                  <a:pt x="230" y="328"/>
                </a:cubicBezTo>
                <a:cubicBezTo>
                  <a:pt x="177" y="328"/>
                  <a:pt x="177" y="328"/>
                  <a:pt x="177" y="328"/>
                </a:cubicBezTo>
                <a:cubicBezTo>
                  <a:pt x="177" y="230"/>
                  <a:pt x="177" y="230"/>
                  <a:pt x="177" y="230"/>
                </a:cubicBezTo>
                <a:cubicBezTo>
                  <a:pt x="79" y="230"/>
                  <a:pt x="79" y="230"/>
                  <a:pt x="79" y="230"/>
                </a:cubicBezTo>
                <a:cubicBezTo>
                  <a:pt x="79" y="177"/>
                  <a:pt x="79" y="177"/>
                  <a:pt x="79" y="177"/>
                </a:cubicBezTo>
                <a:cubicBezTo>
                  <a:pt x="177" y="177"/>
                  <a:pt x="177" y="177"/>
                  <a:pt x="177" y="177"/>
                </a:cubicBezTo>
                <a:cubicBezTo>
                  <a:pt x="177" y="79"/>
                  <a:pt x="177" y="79"/>
                  <a:pt x="177" y="79"/>
                </a:cubicBezTo>
                <a:cubicBezTo>
                  <a:pt x="230" y="79"/>
                  <a:pt x="230" y="79"/>
                  <a:pt x="230" y="79"/>
                </a:cubicBezTo>
                <a:cubicBezTo>
                  <a:pt x="230" y="177"/>
                  <a:pt x="230" y="177"/>
                  <a:pt x="230" y="177"/>
                </a:cubicBezTo>
                <a:cubicBezTo>
                  <a:pt x="327" y="177"/>
                  <a:pt x="327" y="177"/>
                  <a:pt x="327" y="177"/>
                </a:cubicBezTo>
                <a:cubicBezTo>
                  <a:pt x="327" y="230"/>
                  <a:pt x="327" y="230"/>
                  <a:pt x="327" y="230"/>
                </a:cubicBezTo>
                <a:lnTo>
                  <a:pt x="230" y="23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pPr>
              <a:defRPr/>
            </a:pPr>
            <a:endParaRPr lang="zh-CN" altLang="en-US"/>
          </a:p>
        </p:txBody>
      </p:sp>
      <p:sp>
        <p:nvSpPr>
          <p:cNvPr id="12" name="Freeform 13"/>
          <p:cNvSpPr>
            <a:spLocks noChangeArrowheads="1"/>
          </p:cNvSpPr>
          <p:nvPr/>
        </p:nvSpPr>
        <p:spPr bwMode="auto">
          <a:xfrm>
            <a:off x="5000688" y="3136960"/>
            <a:ext cx="572431" cy="560601"/>
          </a:xfrm>
          <a:custGeom>
            <a:avLst/>
            <a:gdLst>
              <a:gd name="T0" fmla="*/ 0 w 462"/>
              <a:gd name="T1" fmla="*/ 261013 h 452"/>
              <a:gd name="T2" fmla="*/ 0 w 462"/>
              <a:gd name="T3" fmla="*/ 261013 h 452"/>
              <a:gd name="T4" fmla="*/ 272100 w 462"/>
              <a:gd name="T5" fmla="*/ 532656 h 452"/>
              <a:gd name="T6" fmla="*/ 543021 w 462"/>
              <a:gd name="T7" fmla="*/ 261013 h 452"/>
              <a:gd name="T8" fmla="*/ 272100 w 462"/>
              <a:gd name="T9" fmla="*/ 0 h 452"/>
              <a:gd name="T10" fmla="*/ 0 w 462"/>
              <a:gd name="T11" fmla="*/ 261013 h 452"/>
              <a:gd name="T12" fmla="*/ 480591 w 462"/>
              <a:gd name="T13" fmla="*/ 261013 h 452"/>
              <a:gd name="T14" fmla="*/ 480591 w 462"/>
              <a:gd name="T15" fmla="*/ 261013 h 452"/>
              <a:gd name="T16" fmla="*/ 272100 w 462"/>
              <a:gd name="T17" fmla="*/ 480690 h 452"/>
              <a:gd name="T18" fmla="*/ 62430 w 462"/>
              <a:gd name="T19" fmla="*/ 261013 h 452"/>
              <a:gd name="T20" fmla="*/ 272100 w 462"/>
              <a:gd name="T21" fmla="*/ 51966 h 452"/>
              <a:gd name="T22" fmla="*/ 480591 w 462"/>
              <a:gd name="T23" fmla="*/ 261013 h 452"/>
              <a:gd name="T24" fmla="*/ 156663 w 462"/>
              <a:gd name="T25" fmla="*/ 207866 h 452"/>
              <a:gd name="T26" fmla="*/ 156663 w 462"/>
              <a:gd name="T27" fmla="*/ 207866 h 452"/>
              <a:gd name="T28" fmla="*/ 156663 w 462"/>
              <a:gd name="T29" fmla="*/ 314161 h 452"/>
              <a:gd name="T30" fmla="*/ 282701 w 462"/>
              <a:gd name="T31" fmla="*/ 314161 h 452"/>
              <a:gd name="T32" fmla="*/ 282701 w 462"/>
              <a:gd name="T33" fmla="*/ 386205 h 452"/>
              <a:gd name="T34" fmla="*/ 386358 w 462"/>
              <a:gd name="T35" fmla="*/ 261013 h 452"/>
              <a:gd name="T36" fmla="*/ 282701 w 462"/>
              <a:gd name="T37" fmla="*/ 145270 h 452"/>
              <a:gd name="T38" fmla="*/ 282701 w 462"/>
              <a:gd name="T39" fmla="*/ 207866 h 452"/>
              <a:gd name="T40" fmla="*/ 156663 w 462"/>
              <a:gd name="T41" fmla="*/ 207866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pPr>
              <a:defRPr/>
            </a:pPr>
            <a:endParaRPr lang="zh-CN" altLang="en-US"/>
          </a:p>
        </p:txBody>
      </p:sp>
      <p:sp>
        <p:nvSpPr>
          <p:cNvPr id="13" name="Content Placeholder 2"/>
          <p:cNvSpPr txBox="1">
            <a:spLocks/>
          </p:cNvSpPr>
          <p:nvPr/>
        </p:nvSpPr>
        <p:spPr bwMode="auto">
          <a:xfrm>
            <a:off x="3395314" y="1857497"/>
            <a:ext cx="2540062" cy="88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400" b="1" kern="0" dirty="0">
                <a:solidFill>
                  <a:schemeClr val="bg1"/>
                </a:solidFill>
                <a:latin typeface="微软雅黑" pitchFamily="34" charset="-122"/>
                <a:ea typeface="微软雅黑" pitchFamily="34" charset="-122"/>
                <a:cs typeface="Raleway"/>
              </a:rPr>
              <a:t>输入你的</a:t>
            </a:r>
            <a:r>
              <a:rPr lang="zh-CN" altLang="en-US" sz="1400" b="1" kern="0" dirty="0" smtClean="0">
                <a:solidFill>
                  <a:schemeClr val="bg1"/>
                </a:solidFill>
                <a:latin typeface="微软雅黑" pitchFamily="34" charset="-122"/>
                <a:ea typeface="微软雅黑" pitchFamily="34" charset="-122"/>
                <a:cs typeface="Raleway"/>
              </a:rPr>
              <a:t>标题</a:t>
            </a:r>
            <a:endParaRPr lang="en-US" altLang="zh-CN" sz="1400" b="1" kern="0" dirty="0" smtClean="0">
              <a:solidFill>
                <a:schemeClr val="bg1"/>
              </a:solidFill>
              <a:latin typeface="微软雅黑" pitchFamily="34" charset="-122"/>
              <a:ea typeface="微软雅黑" pitchFamily="34" charset="-122"/>
              <a:cs typeface="Raleway"/>
            </a:endParaRPr>
          </a:p>
          <a:p>
            <a:pPr defTabSz="685663">
              <a:spcBef>
                <a:spcPct val="20000"/>
              </a:spcBef>
              <a:defRPr/>
            </a:pPr>
            <a:r>
              <a:rPr lang="zh-CN" altLang="en-US" sz="900" kern="0" dirty="0">
                <a:solidFill>
                  <a:schemeClr val="bg1"/>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900" kern="0" dirty="0" smtClean="0">
                <a:solidFill>
                  <a:schemeClr val="bg1"/>
                </a:solidFill>
                <a:latin typeface="微软雅黑" pitchFamily="34" charset="-122"/>
                <a:ea typeface="微软雅黑" pitchFamily="34" charset="-122"/>
                <a:cs typeface="Raleway Light"/>
              </a:rPr>
              <a:t>里这里</a:t>
            </a:r>
            <a:r>
              <a:rPr lang="zh-CN" altLang="en-US" sz="900" kern="0" dirty="0">
                <a:solidFill>
                  <a:schemeClr val="bg1"/>
                </a:solidFill>
                <a:latin typeface="微软雅黑" pitchFamily="34" charset="-122"/>
                <a:ea typeface="微软雅黑" pitchFamily="34" charset="-122"/>
                <a:cs typeface="Raleway Light"/>
              </a:rPr>
              <a:t>输入简单的文字概述里输入简单文字</a:t>
            </a:r>
            <a:r>
              <a:rPr lang="zh-CN" altLang="en-US" sz="900" kern="0" dirty="0" smtClean="0">
                <a:solidFill>
                  <a:schemeClr val="bg1"/>
                </a:solidFill>
                <a:latin typeface="微软雅黑" pitchFamily="34" charset="-122"/>
                <a:ea typeface="微软雅黑" pitchFamily="34" charset="-122"/>
                <a:cs typeface="Raleway Light"/>
              </a:rPr>
              <a:t>概述</a:t>
            </a:r>
            <a:endParaRPr lang="en-US" altLang="zh-CN" sz="900" kern="0" dirty="0">
              <a:solidFill>
                <a:schemeClr val="bg1"/>
              </a:solidFill>
              <a:latin typeface="微软雅黑" pitchFamily="34" charset="-122"/>
              <a:ea typeface="微软雅黑" pitchFamily="34" charset="-122"/>
              <a:cs typeface="Raleway Light"/>
            </a:endParaRPr>
          </a:p>
        </p:txBody>
      </p:sp>
      <p:sp>
        <p:nvSpPr>
          <p:cNvPr id="14" name="Content Placeholder 2"/>
          <p:cNvSpPr txBox="1">
            <a:spLocks/>
          </p:cNvSpPr>
          <p:nvPr/>
        </p:nvSpPr>
        <p:spPr bwMode="auto">
          <a:xfrm>
            <a:off x="6047074" y="2939537"/>
            <a:ext cx="2540062" cy="887181"/>
          </a:xfrm>
          <a:prstGeom prst="rect">
            <a:avLst/>
          </a:prstGeom>
          <a:noFill/>
          <a:ln>
            <a:noFill/>
          </a:ln>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lvl="0" defTabSz="685663">
              <a:spcBef>
                <a:spcPct val="20000"/>
              </a:spcBef>
              <a:defRPr/>
            </a:pPr>
            <a:r>
              <a:rPr lang="zh-CN" altLang="en-US" sz="1400" b="1" kern="0" dirty="0">
                <a:solidFill>
                  <a:schemeClr val="bg1"/>
                </a:solidFill>
                <a:latin typeface="微软雅黑" pitchFamily="34" charset="-122"/>
                <a:ea typeface="微软雅黑" pitchFamily="34" charset="-122"/>
                <a:cs typeface="Raleway"/>
              </a:rPr>
              <a:t>输入你的</a:t>
            </a:r>
            <a:r>
              <a:rPr lang="zh-CN" altLang="en-US" sz="1400" b="1" kern="0" dirty="0" smtClean="0">
                <a:solidFill>
                  <a:schemeClr val="bg1"/>
                </a:solidFill>
                <a:latin typeface="微软雅黑" pitchFamily="34" charset="-122"/>
                <a:ea typeface="微软雅黑" pitchFamily="34" charset="-122"/>
                <a:cs typeface="Raleway"/>
              </a:rPr>
              <a:t>标题</a:t>
            </a:r>
            <a:endParaRPr lang="en-US" altLang="zh-CN" sz="1400" b="1" kern="0" dirty="0" smtClean="0">
              <a:solidFill>
                <a:schemeClr val="bg1"/>
              </a:solidFill>
              <a:latin typeface="微软雅黑" pitchFamily="34" charset="-122"/>
              <a:ea typeface="微软雅黑" pitchFamily="34" charset="-122"/>
              <a:cs typeface="Raleway"/>
            </a:endParaRPr>
          </a:p>
          <a:p>
            <a:pPr defTabSz="685663">
              <a:spcBef>
                <a:spcPct val="20000"/>
              </a:spcBef>
              <a:defRPr/>
            </a:pPr>
            <a:r>
              <a:rPr lang="zh-CN" altLang="en-US" sz="900" kern="0" dirty="0">
                <a:solidFill>
                  <a:schemeClr val="bg1"/>
                </a:solidFill>
                <a:latin typeface="微软雅黑" pitchFamily="34" charset="-122"/>
                <a:ea typeface="微软雅黑" pitchFamily="34" charset="-122"/>
                <a:cs typeface="Raleway Light"/>
              </a:rPr>
              <a:t>这里输入简单的文字概述里输入简单文字概述输入简单的文字概述里输入输入</a:t>
            </a:r>
            <a:r>
              <a:rPr lang="zh-CN" altLang="en-US" sz="900" kern="0" dirty="0" smtClean="0">
                <a:solidFill>
                  <a:schemeClr val="bg1"/>
                </a:solidFill>
                <a:latin typeface="微软雅黑" pitchFamily="34" charset="-122"/>
                <a:ea typeface="微软雅黑" pitchFamily="34" charset="-122"/>
                <a:cs typeface="Raleway Light"/>
              </a:rPr>
              <a:t>里这里</a:t>
            </a:r>
            <a:r>
              <a:rPr lang="zh-CN" altLang="en-US" sz="900" kern="0" dirty="0">
                <a:solidFill>
                  <a:schemeClr val="bg1"/>
                </a:solidFill>
                <a:latin typeface="微软雅黑" pitchFamily="34" charset="-122"/>
                <a:ea typeface="微软雅黑" pitchFamily="34" charset="-122"/>
                <a:cs typeface="Raleway Light"/>
              </a:rPr>
              <a:t>输入简单的文字概述里输入简单文字</a:t>
            </a:r>
            <a:r>
              <a:rPr lang="zh-CN" altLang="en-US" sz="900" kern="0" dirty="0" smtClean="0">
                <a:solidFill>
                  <a:schemeClr val="bg1"/>
                </a:solidFill>
                <a:latin typeface="微软雅黑" pitchFamily="34" charset="-122"/>
                <a:ea typeface="微软雅黑" pitchFamily="34" charset="-122"/>
                <a:cs typeface="Raleway Light"/>
              </a:rPr>
              <a:t>概述</a:t>
            </a:r>
            <a:endParaRPr lang="en-US" altLang="zh-CN" sz="900" kern="0" dirty="0">
              <a:solidFill>
                <a:schemeClr val="bg1"/>
              </a:solidFill>
              <a:latin typeface="微软雅黑" pitchFamily="34" charset="-122"/>
              <a:ea typeface="微软雅黑" pitchFamily="34" charset="-122"/>
              <a:cs typeface="Raleway Light"/>
            </a:endParaRPr>
          </a:p>
        </p:txBody>
      </p:sp>
      <p:sp>
        <p:nvSpPr>
          <p:cNvPr id="15" name="TextBox 14"/>
          <p:cNvSpPr txBox="1"/>
          <p:nvPr/>
        </p:nvSpPr>
        <p:spPr>
          <a:xfrm>
            <a:off x="927459" y="1765308"/>
            <a:ext cx="755335" cy="769441"/>
          </a:xfrm>
          <a:prstGeom prst="rect">
            <a:avLst/>
          </a:prstGeom>
          <a:noFill/>
        </p:spPr>
        <p:txBody>
          <a:bodyPr wrap="none" rtlCol="0">
            <a:spAutoFit/>
          </a:bodyPr>
          <a:lstStyle/>
          <a:p>
            <a:r>
              <a:rPr lang="en-US" altLang="zh-CN" sz="4400" b="1" dirty="0" smtClean="0">
                <a:solidFill>
                  <a:schemeClr val="bg1"/>
                </a:solidFill>
              </a:rPr>
              <a:t>01</a:t>
            </a:r>
            <a:endParaRPr lang="zh-CN" altLang="en-US" sz="4400" b="1" dirty="0">
              <a:solidFill>
                <a:schemeClr val="bg1"/>
              </a:solidFill>
            </a:endParaRPr>
          </a:p>
        </p:txBody>
      </p:sp>
      <p:sp>
        <p:nvSpPr>
          <p:cNvPr id="16" name="TextBox 15"/>
          <p:cNvSpPr txBox="1"/>
          <p:nvPr/>
        </p:nvSpPr>
        <p:spPr>
          <a:xfrm>
            <a:off x="3571599" y="2999748"/>
            <a:ext cx="755335" cy="769441"/>
          </a:xfrm>
          <a:prstGeom prst="rect">
            <a:avLst/>
          </a:prstGeom>
          <a:noFill/>
        </p:spPr>
        <p:txBody>
          <a:bodyPr wrap="none" rtlCol="0">
            <a:spAutoFit/>
          </a:bodyPr>
          <a:lstStyle/>
          <a:p>
            <a:r>
              <a:rPr lang="en-US" altLang="zh-CN" sz="4400" b="1" dirty="0" smtClean="0">
                <a:solidFill>
                  <a:schemeClr val="bg1"/>
                </a:solidFill>
              </a:rPr>
              <a:t>02</a:t>
            </a:r>
            <a:endParaRPr lang="zh-CN" altLang="en-US" sz="4400" b="1" dirty="0">
              <a:solidFill>
                <a:schemeClr val="bg1"/>
              </a:solidFill>
            </a:endParaRPr>
          </a:p>
        </p:txBody>
      </p:sp>
      <p:sp>
        <p:nvSpPr>
          <p:cNvPr id="19"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0"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1"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22" name="Rounded Rectangle 33"/>
          <p:cNvSpPr/>
          <p:nvPr/>
        </p:nvSpPr>
        <p:spPr>
          <a:xfrm>
            <a:off x="7720202"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23" name="直接连接符 22"/>
          <p:cNvCxnSpPr/>
          <p:nvPr/>
        </p:nvCxnSpPr>
        <p:spPr bwMode="auto">
          <a:xfrm>
            <a:off x="4091583" y="627534"/>
            <a:ext cx="4802650" cy="0"/>
          </a:xfrm>
          <a:prstGeom prst="line">
            <a:avLst/>
          </a:prstGeom>
          <a:blipFill dpi="0" rotWithShape="0">
            <a:blip r:embed="rId5"/>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24"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25"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26" name="矩形 25"/>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4140109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1250"/>
                                        <p:tgtEl>
                                          <p:spTgt spid="13"/>
                                        </p:tgtEl>
                                      </p:cBhvr>
                                    </p:animEffect>
                                  </p:childTnLst>
                                </p:cTn>
                              </p:par>
                            </p:childTnLst>
                          </p:cTn>
                        </p:par>
                        <p:par>
                          <p:cTn id="32" fill="hold">
                            <p:stCondLst>
                              <p:cond delay="375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4250"/>
                            </p:stCondLst>
                            <p:childTnLst>
                              <p:par>
                                <p:cTn id="37" presetID="10" presetClass="entr" presetSubtype="0"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par>
                          <p:cTn id="40" fill="hold">
                            <p:stCondLst>
                              <p:cond delay="475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250"/>
                            </p:stCondLst>
                            <p:childTnLst>
                              <p:par>
                                <p:cTn id="45" presetID="53" presetClass="entr" presetSubtype="16"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childTnLst>
                          </p:cTn>
                        </p:par>
                        <p:par>
                          <p:cTn id="50" fill="hold">
                            <p:stCondLst>
                              <p:cond delay="5750"/>
                            </p:stCondLst>
                            <p:childTnLst>
                              <p:par>
                                <p:cTn id="51" presetID="10" presetClass="entr" presetSubtype="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500"/>
                                        <p:tgtEl>
                                          <p:spTgt spid="7"/>
                                        </p:tgtEl>
                                      </p:cBhvr>
                                    </p:animEffect>
                                  </p:childTnLst>
                                </p:cTn>
                              </p:par>
                            </p:childTnLst>
                          </p:cTn>
                        </p:par>
                        <p:par>
                          <p:cTn id="54" fill="hold">
                            <p:stCondLst>
                              <p:cond delay="6250"/>
                            </p:stCondLst>
                            <p:childTnLst>
                              <p:par>
                                <p:cTn id="55" presetID="53" presetClass="entr" presetSubtype="16"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childTnLst>
                          </p:cTn>
                        </p:par>
                        <p:par>
                          <p:cTn id="60" fill="hold">
                            <p:stCondLst>
                              <p:cond delay="6750"/>
                            </p:stCondLst>
                            <p:childTnLst>
                              <p:par>
                                <p:cTn id="61" presetID="10" presetClass="entr" presetSubtype="0"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childTnLst>
                                </p:cTn>
                              </p:par>
                            </p:childTnLst>
                          </p:cTn>
                        </p:par>
                        <p:par>
                          <p:cTn id="64" fill="hold">
                            <p:stCondLst>
                              <p:cond delay="7250"/>
                            </p:stCondLst>
                            <p:childTnLst>
                              <p:par>
                                <p:cTn id="65" presetID="22" presetClass="entr" presetSubtype="8"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09DEE892-30F2-5D47-864F-34B4C1F0477B}" type="slidenum">
              <a:rPr lang="es-ES" smtClean="0"/>
              <a:pPr>
                <a:defRPr/>
              </a:pPr>
              <a:t>7</a:t>
            </a:fld>
            <a:endParaRPr lang="es-ES" sz="900"/>
          </a:p>
        </p:txBody>
      </p:sp>
      <p:cxnSp>
        <p:nvCxnSpPr>
          <p:cNvPr id="3" name="直接连接符 2"/>
          <p:cNvCxnSpPr/>
          <p:nvPr/>
        </p:nvCxnSpPr>
        <p:spPr>
          <a:xfrm>
            <a:off x="1135044" y="1756227"/>
            <a:ext cx="0" cy="311467"/>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707343" y="1756227"/>
            <a:ext cx="0" cy="311467"/>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15" idx="0"/>
          </p:cNvCxnSpPr>
          <p:nvPr/>
        </p:nvCxnSpPr>
        <p:spPr>
          <a:xfrm>
            <a:off x="842566" y="1642324"/>
            <a:ext cx="6329" cy="425370"/>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1993493" y="1776891"/>
            <a:ext cx="65" cy="290803"/>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421194" y="1536959"/>
            <a:ext cx="0" cy="530735"/>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1135044" y="2067694"/>
            <a:ext cx="0" cy="311467"/>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1707343" y="2067694"/>
            <a:ext cx="0" cy="311467"/>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20" idx="0"/>
          </p:cNvCxnSpPr>
          <p:nvPr/>
        </p:nvCxnSpPr>
        <p:spPr>
          <a:xfrm flipV="1">
            <a:off x="842566" y="2067694"/>
            <a:ext cx="6329" cy="425370"/>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flipV="1">
            <a:off x="1993493" y="2067694"/>
            <a:ext cx="65" cy="290803"/>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1421194" y="2067694"/>
            <a:ext cx="0" cy="530735"/>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386502" y="1923678"/>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4" name="椭圆 13"/>
          <p:cNvSpPr/>
          <p:nvPr/>
        </p:nvSpPr>
        <p:spPr>
          <a:xfrm>
            <a:off x="2138568" y="1923678"/>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5" name="椭圆 14"/>
          <p:cNvSpPr/>
          <p:nvPr/>
        </p:nvSpPr>
        <p:spPr>
          <a:xfrm>
            <a:off x="698550" y="1642324"/>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6" name="椭圆 15"/>
          <p:cNvSpPr/>
          <p:nvPr/>
        </p:nvSpPr>
        <p:spPr>
          <a:xfrm>
            <a:off x="986298" y="1488859"/>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7" name="椭圆 16"/>
          <p:cNvSpPr/>
          <p:nvPr/>
        </p:nvSpPr>
        <p:spPr>
          <a:xfrm>
            <a:off x="1274046" y="1392943"/>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8" name="椭圆 17"/>
          <p:cNvSpPr/>
          <p:nvPr/>
        </p:nvSpPr>
        <p:spPr>
          <a:xfrm>
            <a:off x="1561794" y="1476070"/>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9" name="椭圆 18"/>
          <p:cNvSpPr/>
          <p:nvPr/>
        </p:nvSpPr>
        <p:spPr>
          <a:xfrm>
            <a:off x="1849542" y="1648719"/>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0" name="椭圆 19"/>
          <p:cNvSpPr/>
          <p:nvPr/>
        </p:nvSpPr>
        <p:spPr>
          <a:xfrm flipV="1">
            <a:off x="698550" y="2205032"/>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1" name="椭圆 20"/>
          <p:cNvSpPr/>
          <p:nvPr/>
        </p:nvSpPr>
        <p:spPr>
          <a:xfrm flipV="1">
            <a:off x="986298" y="2358497"/>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2" name="椭圆 21"/>
          <p:cNvSpPr/>
          <p:nvPr/>
        </p:nvSpPr>
        <p:spPr>
          <a:xfrm flipV="1">
            <a:off x="1274046" y="2454413"/>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3" name="椭圆 22"/>
          <p:cNvSpPr/>
          <p:nvPr/>
        </p:nvSpPr>
        <p:spPr>
          <a:xfrm flipV="1">
            <a:off x="1561794" y="2371286"/>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4" name="椭圆 23"/>
          <p:cNvSpPr/>
          <p:nvPr/>
        </p:nvSpPr>
        <p:spPr>
          <a:xfrm flipV="1">
            <a:off x="1849542" y="2198637"/>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cxnSp>
        <p:nvCxnSpPr>
          <p:cNvPr id="25" name="直接连接符 24"/>
          <p:cNvCxnSpPr/>
          <p:nvPr/>
        </p:nvCxnSpPr>
        <p:spPr>
          <a:xfrm>
            <a:off x="481958" y="3186003"/>
            <a:ext cx="1872208" cy="0"/>
          </a:xfrm>
          <a:prstGeom prst="line">
            <a:avLst/>
          </a:prstGeom>
          <a:ln w="12700">
            <a:solidFill>
              <a:srgbClr val="446280"/>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481958" y="2859782"/>
            <a:ext cx="1872208" cy="276999"/>
          </a:xfrm>
          <a:prstGeom prst="rect">
            <a:avLst/>
          </a:prstGeom>
        </p:spPr>
        <p:txBody>
          <a:bodyPr wrap="square">
            <a:spAutoFit/>
          </a:bodyPr>
          <a:lstStyle/>
          <a:p>
            <a:pPr lvl="0" algn="ct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输入你的标题</a:t>
            </a:r>
            <a:endParaRPr lang="en-US" altLang="zh-CN" sz="1200" b="1" kern="0" dirty="0">
              <a:solidFill>
                <a:schemeClr val="tx1">
                  <a:lumMod val="75000"/>
                </a:schemeClr>
              </a:solidFill>
              <a:latin typeface="微软雅黑" pitchFamily="34" charset="-122"/>
              <a:ea typeface="微软雅黑" pitchFamily="34" charset="-122"/>
              <a:cs typeface="Raleway"/>
            </a:endParaRPr>
          </a:p>
        </p:txBody>
      </p:sp>
      <p:sp>
        <p:nvSpPr>
          <p:cNvPr id="27" name="Content Placeholder 2"/>
          <p:cNvSpPr txBox="1">
            <a:spLocks/>
          </p:cNvSpPr>
          <p:nvPr/>
        </p:nvSpPr>
        <p:spPr bwMode="auto">
          <a:xfrm>
            <a:off x="386502" y="3258011"/>
            <a:ext cx="2040098"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900" kern="0" dirty="0" smtClean="0">
                <a:solidFill>
                  <a:schemeClr val="tx1">
                    <a:lumMod val="75000"/>
                  </a:schemeClr>
                </a:solidFill>
                <a:latin typeface="微软雅黑" pitchFamily="34" charset="-122"/>
                <a:ea typeface="微软雅黑" pitchFamily="34" charset="-122"/>
                <a:cs typeface="Raleway Light"/>
              </a:rPr>
              <a:t>这里</a:t>
            </a:r>
            <a:r>
              <a:rPr lang="zh-CN" altLang="en-US" sz="900" kern="0" dirty="0">
                <a:solidFill>
                  <a:schemeClr val="tx1">
                    <a:lumMod val="75000"/>
                  </a:schemeClr>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900" kern="0" dirty="0" smtClean="0">
                <a:solidFill>
                  <a:schemeClr val="tx1">
                    <a:lumMod val="75000"/>
                  </a:schemeClr>
                </a:solidFill>
                <a:latin typeface="微软雅黑" pitchFamily="34" charset="-122"/>
                <a:ea typeface="微软雅黑" pitchFamily="34" charset="-122"/>
                <a:cs typeface="Raleway Light"/>
              </a:rPr>
              <a:t>里这里</a:t>
            </a:r>
            <a:r>
              <a:rPr lang="zh-CN" altLang="en-US" sz="900" kern="0" dirty="0">
                <a:solidFill>
                  <a:schemeClr val="tx1">
                    <a:lumMod val="75000"/>
                  </a:schemeClr>
                </a:solidFill>
                <a:latin typeface="微软雅黑" pitchFamily="34" charset="-122"/>
                <a:ea typeface="微软雅黑" pitchFamily="34" charset="-122"/>
                <a:cs typeface="Raleway Light"/>
              </a:rPr>
              <a:t>输入简单的</a:t>
            </a:r>
            <a:r>
              <a:rPr lang="zh-CN" altLang="en-US" sz="900" kern="0" dirty="0" smtClean="0">
                <a:solidFill>
                  <a:schemeClr val="tx1">
                    <a:lumMod val="75000"/>
                  </a:schemeClr>
                </a:solidFill>
                <a:latin typeface="微软雅黑" pitchFamily="34" charset="-122"/>
                <a:ea typeface="微软雅黑" pitchFamily="34" charset="-122"/>
                <a:cs typeface="Raleway Light"/>
              </a:rPr>
              <a:t>文字</a:t>
            </a:r>
            <a:endParaRPr lang="en-US" altLang="zh-CN" sz="900" kern="0" dirty="0">
              <a:solidFill>
                <a:schemeClr val="tx1">
                  <a:lumMod val="75000"/>
                </a:schemeClr>
              </a:solidFill>
              <a:latin typeface="微软雅黑" pitchFamily="34" charset="-122"/>
              <a:ea typeface="微软雅黑" pitchFamily="34" charset="-122"/>
              <a:cs typeface="Raleway Light"/>
            </a:endParaRPr>
          </a:p>
        </p:txBody>
      </p:sp>
      <p:cxnSp>
        <p:nvCxnSpPr>
          <p:cNvPr id="28" name="直接连接符 27"/>
          <p:cNvCxnSpPr/>
          <p:nvPr/>
        </p:nvCxnSpPr>
        <p:spPr>
          <a:xfrm>
            <a:off x="3268644" y="1770082"/>
            <a:ext cx="0" cy="311467"/>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840943" y="1770082"/>
            <a:ext cx="0" cy="311467"/>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40" idx="0"/>
          </p:cNvCxnSpPr>
          <p:nvPr/>
        </p:nvCxnSpPr>
        <p:spPr>
          <a:xfrm>
            <a:off x="2976166" y="1656179"/>
            <a:ext cx="6329" cy="425370"/>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4127093" y="1790746"/>
            <a:ext cx="65" cy="290803"/>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554794" y="1550814"/>
            <a:ext cx="0" cy="530735"/>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3268644" y="2081549"/>
            <a:ext cx="0" cy="311467"/>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3840943" y="2081549"/>
            <a:ext cx="0" cy="311467"/>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45" idx="0"/>
          </p:cNvCxnSpPr>
          <p:nvPr/>
        </p:nvCxnSpPr>
        <p:spPr>
          <a:xfrm flipV="1">
            <a:off x="2976166" y="2081549"/>
            <a:ext cx="6329" cy="425370"/>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flipV="1">
            <a:off x="4127093" y="2081549"/>
            <a:ext cx="65" cy="290803"/>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3554794" y="2081549"/>
            <a:ext cx="0" cy="530735"/>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a:off x="2520102" y="1937533"/>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9" name="椭圆 38"/>
          <p:cNvSpPr/>
          <p:nvPr/>
        </p:nvSpPr>
        <p:spPr>
          <a:xfrm>
            <a:off x="4272168" y="1937533"/>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0" name="椭圆 39"/>
          <p:cNvSpPr/>
          <p:nvPr/>
        </p:nvSpPr>
        <p:spPr>
          <a:xfrm>
            <a:off x="2832150" y="1656179"/>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1" name="椭圆 40"/>
          <p:cNvSpPr/>
          <p:nvPr/>
        </p:nvSpPr>
        <p:spPr>
          <a:xfrm>
            <a:off x="3119898" y="1502714"/>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2" name="椭圆 41"/>
          <p:cNvSpPr/>
          <p:nvPr/>
        </p:nvSpPr>
        <p:spPr>
          <a:xfrm>
            <a:off x="3407646" y="1406798"/>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3" name="椭圆 42"/>
          <p:cNvSpPr/>
          <p:nvPr/>
        </p:nvSpPr>
        <p:spPr>
          <a:xfrm>
            <a:off x="3695394" y="1489925"/>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4" name="椭圆 43"/>
          <p:cNvSpPr/>
          <p:nvPr/>
        </p:nvSpPr>
        <p:spPr>
          <a:xfrm>
            <a:off x="3983142" y="1662574"/>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5" name="椭圆 44"/>
          <p:cNvSpPr/>
          <p:nvPr/>
        </p:nvSpPr>
        <p:spPr>
          <a:xfrm flipV="1">
            <a:off x="2832150" y="2218887"/>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6" name="椭圆 45"/>
          <p:cNvSpPr/>
          <p:nvPr/>
        </p:nvSpPr>
        <p:spPr>
          <a:xfrm flipV="1">
            <a:off x="3119898" y="2372352"/>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7" name="椭圆 46"/>
          <p:cNvSpPr/>
          <p:nvPr/>
        </p:nvSpPr>
        <p:spPr>
          <a:xfrm flipV="1">
            <a:off x="3407646" y="2468268"/>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8" name="椭圆 47"/>
          <p:cNvSpPr/>
          <p:nvPr/>
        </p:nvSpPr>
        <p:spPr>
          <a:xfrm flipV="1">
            <a:off x="3695394" y="2385141"/>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9" name="椭圆 48"/>
          <p:cNvSpPr/>
          <p:nvPr/>
        </p:nvSpPr>
        <p:spPr>
          <a:xfrm flipV="1">
            <a:off x="3983142" y="2212492"/>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cxnSp>
        <p:nvCxnSpPr>
          <p:cNvPr id="50" name="直接连接符 49"/>
          <p:cNvCxnSpPr/>
          <p:nvPr/>
        </p:nvCxnSpPr>
        <p:spPr>
          <a:xfrm>
            <a:off x="2615558" y="3199858"/>
            <a:ext cx="1872208" cy="0"/>
          </a:xfrm>
          <a:prstGeom prst="line">
            <a:avLst/>
          </a:prstGeom>
          <a:ln w="12700">
            <a:solidFill>
              <a:srgbClr val="446280"/>
            </a:solidFill>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2615558" y="2873637"/>
            <a:ext cx="1872208" cy="276999"/>
          </a:xfrm>
          <a:prstGeom prst="rect">
            <a:avLst/>
          </a:prstGeom>
        </p:spPr>
        <p:txBody>
          <a:bodyPr wrap="square">
            <a:spAutoFit/>
          </a:bodyPr>
          <a:lstStyle/>
          <a:p>
            <a:pPr lvl="0" algn="ct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输入你的标题</a:t>
            </a:r>
            <a:endParaRPr lang="en-US" altLang="zh-CN" sz="1200" b="1" kern="0" dirty="0">
              <a:solidFill>
                <a:schemeClr val="tx1">
                  <a:lumMod val="75000"/>
                </a:schemeClr>
              </a:solidFill>
              <a:latin typeface="微软雅黑" pitchFamily="34" charset="-122"/>
              <a:ea typeface="微软雅黑" pitchFamily="34" charset="-122"/>
              <a:cs typeface="Raleway"/>
            </a:endParaRPr>
          </a:p>
        </p:txBody>
      </p:sp>
      <p:sp>
        <p:nvSpPr>
          <p:cNvPr id="52" name="Content Placeholder 2"/>
          <p:cNvSpPr txBox="1">
            <a:spLocks/>
          </p:cNvSpPr>
          <p:nvPr/>
        </p:nvSpPr>
        <p:spPr bwMode="auto">
          <a:xfrm>
            <a:off x="2520102" y="3271866"/>
            <a:ext cx="2040098"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900" kern="0" dirty="0" smtClean="0">
                <a:solidFill>
                  <a:schemeClr val="tx1">
                    <a:lumMod val="75000"/>
                  </a:schemeClr>
                </a:solidFill>
                <a:latin typeface="微软雅黑" pitchFamily="34" charset="-122"/>
                <a:ea typeface="微软雅黑" pitchFamily="34" charset="-122"/>
                <a:cs typeface="Raleway Light"/>
              </a:rPr>
              <a:t>这里</a:t>
            </a:r>
            <a:r>
              <a:rPr lang="zh-CN" altLang="en-US" sz="900" kern="0" dirty="0">
                <a:solidFill>
                  <a:schemeClr val="tx1">
                    <a:lumMod val="75000"/>
                  </a:schemeClr>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900" kern="0" dirty="0" smtClean="0">
                <a:solidFill>
                  <a:schemeClr val="tx1">
                    <a:lumMod val="75000"/>
                  </a:schemeClr>
                </a:solidFill>
                <a:latin typeface="微软雅黑" pitchFamily="34" charset="-122"/>
                <a:ea typeface="微软雅黑" pitchFamily="34" charset="-122"/>
                <a:cs typeface="Raleway Light"/>
              </a:rPr>
              <a:t>里这里</a:t>
            </a:r>
            <a:r>
              <a:rPr lang="zh-CN" altLang="en-US" sz="900" kern="0" dirty="0">
                <a:solidFill>
                  <a:schemeClr val="tx1">
                    <a:lumMod val="75000"/>
                  </a:schemeClr>
                </a:solidFill>
                <a:latin typeface="微软雅黑" pitchFamily="34" charset="-122"/>
                <a:ea typeface="微软雅黑" pitchFamily="34" charset="-122"/>
                <a:cs typeface="Raleway Light"/>
              </a:rPr>
              <a:t>输入简单的</a:t>
            </a:r>
            <a:r>
              <a:rPr lang="zh-CN" altLang="en-US" sz="900" kern="0" dirty="0" smtClean="0">
                <a:solidFill>
                  <a:schemeClr val="tx1">
                    <a:lumMod val="75000"/>
                  </a:schemeClr>
                </a:solidFill>
                <a:latin typeface="微软雅黑" pitchFamily="34" charset="-122"/>
                <a:ea typeface="微软雅黑" pitchFamily="34" charset="-122"/>
                <a:cs typeface="Raleway Light"/>
              </a:rPr>
              <a:t>文字</a:t>
            </a:r>
            <a:endParaRPr lang="en-US" altLang="zh-CN" sz="900" kern="0" dirty="0">
              <a:solidFill>
                <a:schemeClr val="tx1">
                  <a:lumMod val="75000"/>
                </a:schemeClr>
              </a:solidFill>
              <a:latin typeface="微软雅黑" pitchFamily="34" charset="-122"/>
              <a:ea typeface="微软雅黑" pitchFamily="34" charset="-122"/>
              <a:cs typeface="Raleway Light"/>
            </a:endParaRPr>
          </a:p>
        </p:txBody>
      </p:sp>
      <p:cxnSp>
        <p:nvCxnSpPr>
          <p:cNvPr id="53" name="直接连接符 52"/>
          <p:cNvCxnSpPr/>
          <p:nvPr/>
        </p:nvCxnSpPr>
        <p:spPr>
          <a:xfrm>
            <a:off x="5395316" y="1763155"/>
            <a:ext cx="0" cy="311467"/>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967615" y="1763155"/>
            <a:ext cx="0" cy="311467"/>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65" idx="0"/>
          </p:cNvCxnSpPr>
          <p:nvPr/>
        </p:nvCxnSpPr>
        <p:spPr>
          <a:xfrm>
            <a:off x="5102838" y="1649252"/>
            <a:ext cx="6329" cy="425370"/>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6253765" y="1783819"/>
            <a:ext cx="65" cy="290803"/>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5681466" y="1543887"/>
            <a:ext cx="0" cy="530735"/>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5395316" y="2074622"/>
            <a:ext cx="0" cy="311467"/>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5967615" y="2074622"/>
            <a:ext cx="0" cy="311467"/>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70" idx="0"/>
          </p:cNvCxnSpPr>
          <p:nvPr/>
        </p:nvCxnSpPr>
        <p:spPr>
          <a:xfrm flipV="1">
            <a:off x="5102838" y="2074622"/>
            <a:ext cx="6329" cy="425370"/>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flipV="1">
            <a:off x="6253765" y="2074622"/>
            <a:ext cx="65" cy="290803"/>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5681466" y="2074622"/>
            <a:ext cx="0" cy="530735"/>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sp>
        <p:nvSpPr>
          <p:cNvPr id="63" name="椭圆 62"/>
          <p:cNvSpPr/>
          <p:nvPr/>
        </p:nvSpPr>
        <p:spPr>
          <a:xfrm>
            <a:off x="4646774" y="1930606"/>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64" name="椭圆 63"/>
          <p:cNvSpPr/>
          <p:nvPr/>
        </p:nvSpPr>
        <p:spPr>
          <a:xfrm>
            <a:off x="6398840" y="1930606"/>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65" name="椭圆 64"/>
          <p:cNvSpPr/>
          <p:nvPr/>
        </p:nvSpPr>
        <p:spPr>
          <a:xfrm>
            <a:off x="4958822" y="1649252"/>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66" name="椭圆 65"/>
          <p:cNvSpPr/>
          <p:nvPr/>
        </p:nvSpPr>
        <p:spPr>
          <a:xfrm>
            <a:off x="5246570" y="1495787"/>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67" name="椭圆 66"/>
          <p:cNvSpPr/>
          <p:nvPr/>
        </p:nvSpPr>
        <p:spPr>
          <a:xfrm>
            <a:off x="5534318" y="1399871"/>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68" name="椭圆 67"/>
          <p:cNvSpPr/>
          <p:nvPr/>
        </p:nvSpPr>
        <p:spPr>
          <a:xfrm>
            <a:off x="5822066" y="1482998"/>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69" name="椭圆 68"/>
          <p:cNvSpPr/>
          <p:nvPr/>
        </p:nvSpPr>
        <p:spPr>
          <a:xfrm>
            <a:off x="6109814" y="1655647"/>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70" name="椭圆 69"/>
          <p:cNvSpPr/>
          <p:nvPr/>
        </p:nvSpPr>
        <p:spPr>
          <a:xfrm flipV="1">
            <a:off x="4958822" y="2211960"/>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71" name="椭圆 70"/>
          <p:cNvSpPr/>
          <p:nvPr/>
        </p:nvSpPr>
        <p:spPr>
          <a:xfrm flipV="1">
            <a:off x="5246570" y="2365425"/>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72" name="椭圆 71"/>
          <p:cNvSpPr/>
          <p:nvPr/>
        </p:nvSpPr>
        <p:spPr>
          <a:xfrm flipV="1">
            <a:off x="5534318" y="2461341"/>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73" name="椭圆 72"/>
          <p:cNvSpPr/>
          <p:nvPr/>
        </p:nvSpPr>
        <p:spPr>
          <a:xfrm flipV="1">
            <a:off x="5822066" y="2378214"/>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74" name="椭圆 73"/>
          <p:cNvSpPr/>
          <p:nvPr/>
        </p:nvSpPr>
        <p:spPr>
          <a:xfrm flipV="1">
            <a:off x="6109814" y="2205565"/>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cxnSp>
        <p:nvCxnSpPr>
          <p:cNvPr id="75" name="直接连接符 74"/>
          <p:cNvCxnSpPr/>
          <p:nvPr/>
        </p:nvCxnSpPr>
        <p:spPr>
          <a:xfrm>
            <a:off x="4742230" y="3192931"/>
            <a:ext cx="1872208" cy="0"/>
          </a:xfrm>
          <a:prstGeom prst="line">
            <a:avLst/>
          </a:prstGeom>
          <a:ln w="12700">
            <a:solidFill>
              <a:srgbClr val="446280"/>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4742230" y="2866710"/>
            <a:ext cx="1872208" cy="276999"/>
          </a:xfrm>
          <a:prstGeom prst="rect">
            <a:avLst/>
          </a:prstGeom>
        </p:spPr>
        <p:txBody>
          <a:bodyPr wrap="square">
            <a:spAutoFit/>
          </a:bodyPr>
          <a:lstStyle/>
          <a:p>
            <a:pPr lvl="0" algn="ct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输入你的标题</a:t>
            </a:r>
            <a:endParaRPr lang="en-US" altLang="zh-CN" sz="1200" b="1" kern="0" dirty="0">
              <a:solidFill>
                <a:schemeClr val="tx1">
                  <a:lumMod val="75000"/>
                </a:schemeClr>
              </a:solidFill>
              <a:latin typeface="微软雅黑" pitchFamily="34" charset="-122"/>
              <a:ea typeface="微软雅黑" pitchFamily="34" charset="-122"/>
              <a:cs typeface="Raleway"/>
            </a:endParaRPr>
          </a:p>
        </p:txBody>
      </p:sp>
      <p:sp>
        <p:nvSpPr>
          <p:cNvPr id="77" name="Content Placeholder 2"/>
          <p:cNvSpPr txBox="1">
            <a:spLocks/>
          </p:cNvSpPr>
          <p:nvPr/>
        </p:nvSpPr>
        <p:spPr bwMode="auto">
          <a:xfrm>
            <a:off x="4646774" y="3264939"/>
            <a:ext cx="2040098"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900" kern="0" dirty="0" smtClean="0">
                <a:solidFill>
                  <a:schemeClr val="tx1">
                    <a:lumMod val="75000"/>
                  </a:schemeClr>
                </a:solidFill>
                <a:latin typeface="微软雅黑" pitchFamily="34" charset="-122"/>
                <a:ea typeface="微软雅黑" pitchFamily="34" charset="-122"/>
                <a:cs typeface="Raleway Light"/>
              </a:rPr>
              <a:t>这里</a:t>
            </a:r>
            <a:r>
              <a:rPr lang="zh-CN" altLang="en-US" sz="900" kern="0" dirty="0">
                <a:solidFill>
                  <a:schemeClr val="tx1">
                    <a:lumMod val="75000"/>
                  </a:schemeClr>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900" kern="0" dirty="0" smtClean="0">
                <a:solidFill>
                  <a:schemeClr val="tx1">
                    <a:lumMod val="75000"/>
                  </a:schemeClr>
                </a:solidFill>
                <a:latin typeface="微软雅黑" pitchFamily="34" charset="-122"/>
                <a:ea typeface="微软雅黑" pitchFamily="34" charset="-122"/>
                <a:cs typeface="Raleway Light"/>
              </a:rPr>
              <a:t>里这里</a:t>
            </a:r>
            <a:r>
              <a:rPr lang="zh-CN" altLang="en-US" sz="900" kern="0" dirty="0">
                <a:solidFill>
                  <a:schemeClr val="tx1">
                    <a:lumMod val="75000"/>
                  </a:schemeClr>
                </a:solidFill>
                <a:latin typeface="微软雅黑" pitchFamily="34" charset="-122"/>
                <a:ea typeface="微软雅黑" pitchFamily="34" charset="-122"/>
                <a:cs typeface="Raleway Light"/>
              </a:rPr>
              <a:t>输入简单的</a:t>
            </a:r>
            <a:r>
              <a:rPr lang="zh-CN" altLang="en-US" sz="900" kern="0" dirty="0" smtClean="0">
                <a:solidFill>
                  <a:schemeClr val="tx1">
                    <a:lumMod val="75000"/>
                  </a:schemeClr>
                </a:solidFill>
                <a:latin typeface="微软雅黑" pitchFamily="34" charset="-122"/>
                <a:ea typeface="微软雅黑" pitchFamily="34" charset="-122"/>
                <a:cs typeface="Raleway Light"/>
              </a:rPr>
              <a:t>文字</a:t>
            </a:r>
            <a:endParaRPr lang="en-US" altLang="zh-CN" sz="900" kern="0" dirty="0">
              <a:solidFill>
                <a:schemeClr val="tx1">
                  <a:lumMod val="75000"/>
                </a:schemeClr>
              </a:solidFill>
              <a:latin typeface="微软雅黑" pitchFamily="34" charset="-122"/>
              <a:ea typeface="微软雅黑" pitchFamily="34" charset="-122"/>
              <a:cs typeface="Raleway Light"/>
            </a:endParaRPr>
          </a:p>
        </p:txBody>
      </p:sp>
      <p:cxnSp>
        <p:nvCxnSpPr>
          <p:cNvPr id="78" name="直接连接符 77"/>
          <p:cNvCxnSpPr/>
          <p:nvPr/>
        </p:nvCxnSpPr>
        <p:spPr>
          <a:xfrm>
            <a:off x="7528916" y="1783937"/>
            <a:ext cx="0" cy="311467"/>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8101215" y="1783937"/>
            <a:ext cx="0" cy="311467"/>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a:stCxn id="90" idx="0"/>
          </p:cNvCxnSpPr>
          <p:nvPr/>
        </p:nvCxnSpPr>
        <p:spPr>
          <a:xfrm>
            <a:off x="7236438" y="1670034"/>
            <a:ext cx="6329" cy="425370"/>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8387365" y="1804601"/>
            <a:ext cx="65" cy="290803"/>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7815066" y="1564669"/>
            <a:ext cx="0" cy="530735"/>
          </a:xfrm>
          <a:prstGeom prst="line">
            <a:avLst/>
          </a:prstGeom>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V="1">
            <a:off x="7528916" y="2095404"/>
            <a:ext cx="0" cy="311467"/>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8101215" y="2095404"/>
            <a:ext cx="0" cy="311467"/>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a:stCxn id="95" idx="0"/>
          </p:cNvCxnSpPr>
          <p:nvPr/>
        </p:nvCxnSpPr>
        <p:spPr>
          <a:xfrm flipV="1">
            <a:off x="7236438" y="2095404"/>
            <a:ext cx="6329" cy="425370"/>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flipV="1">
            <a:off x="8387365" y="2095404"/>
            <a:ext cx="65" cy="290803"/>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7815066" y="2095404"/>
            <a:ext cx="0" cy="530735"/>
          </a:xfrm>
          <a:prstGeom prst="line">
            <a:avLst/>
          </a:prstGeom>
          <a:solidFill>
            <a:srgbClr val="38B28A"/>
          </a:solidFill>
          <a:ln w="28575">
            <a:solidFill>
              <a:srgbClr val="DC0917"/>
            </a:solidFill>
          </a:ln>
        </p:spPr>
        <p:style>
          <a:lnRef idx="1">
            <a:schemeClr val="accent1"/>
          </a:lnRef>
          <a:fillRef idx="0">
            <a:schemeClr val="accent1"/>
          </a:fillRef>
          <a:effectRef idx="0">
            <a:schemeClr val="accent1"/>
          </a:effectRef>
          <a:fontRef idx="minor">
            <a:schemeClr val="tx1"/>
          </a:fontRef>
        </p:style>
      </p:cxnSp>
      <p:sp>
        <p:nvSpPr>
          <p:cNvPr id="88" name="椭圆 87"/>
          <p:cNvSpPr/>
          <p:nvPr/>
        </p:nvSpPr>
        <p:spPr>
          <a:xfrm>
            <a:off x="6780374" y="1951388"/>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89" name="椭圆 88"/>
          <p:cNvSpPr/>
          <p:nvPr/>
        </p:nvSpPr>
        <p:spPr>
          <a:xfrm>
            <a:off x="8532440" y="1951388"/>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90" name="椭圆 89"/>
          <p:cNvSpPr/>
          <p:nvPr/>
        </p:nvSpPr>
        <p:spPr>
          <a:xfrm>
            <a:off x="7092422" y="1670034"/>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91" name="椭圆 90"/>
          <p:cNvSpPr/>
          <p:nvPr/>
        </p:nvSpPr>
        <p:spPr>
          <a:xfrm>
            <a:off x="7380170" y="1516569"/>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92" name="椭圆 91"/>
          <p:cNvSpPr/>
          <p:nvPr/>
        </p:nvSpPr>
        <p:spPr>
          <a:xfrm>
            <a:off x="7667918" y="1420653"/>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93" name="椭圆 92"/>
          <p:cNvSpPr/>
          <p:nvPr/>
        </p:nvSpPr>
        <p:spPr>
          <a:xfrm>
            <a:off x="7955666" y="1503780"/>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94" name="椭圆 93"/>
          <p:cNvSpPr/>
          <p:nvPr/>
        </p:nvSpPr>
        <p:spPr>
          <a:xfrm>
            <a:off x="8243414" y="1676429"/>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95" name="椭圆 94"/>
          <p:cNvSpPr/>
          <p:nvPr/>
        </p:nvSpPr>
        <p:spPr>
          <a:xfrm flipV="1">
            <a:off x="7092422" y="2232742"/>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96" name="椭圆 95"/>
          <p:cNvSpPr/>
          <p:nvPr/>
        </p:nvSpPr>
        <p:spPr>
          <a:xfrm flipV="1">
            <a:off x="7380170" y="2386207"/>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97" name="椭圆 96"/>
          <p:cNvSpPr/>
          <p:nvPr/>
        </p:nvSpPr>
        <p:spPr>
          <a:xfrm flipV="1">
            <a:off x="7667918" y="2482123"/>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98" name="椭圆 97"/>
          <p:cNvSpPr/>
          <p:nvPr/>
        </p:nvSpPr>
        <p:spPr>
          <a:xfrm flipV="1">
            <a:off x="7955666" y="2398996"/>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99" name="椭圆 98"/>
          <p:cNvSpPr/>
          <p:nvPr/>
        </p:nvSpPr>
        <p:spPr>
          <a:xfrm flipV="1">
            <a:off x="8243414" y="2226347"/>
            <a:ext cx="288032" cy="288032"/>
          </a:xfrm>
          <a:prstGeom prst="ellipse">
            <a:avLst/>
          </a:prstGeom>
          <a:solidFill>
            <a:srgbClr val="DC09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cxnSp>
        <p:nvCxnSpPr>
          <p:cNvPr id="100" name="直接连接符 99"/>
          <p:cNvCxnSpPr/>
          <p:nvPr/>
        </p:nvCxnSpPr>
        <p:spPr>
          <a:xfrm>
            <a:off x="6875830" y="3213713"/>
            <a:ext cx="1872208" cy="0"/>
          </a:xfrm>
          <a:prstGeom prst="line">
            <a:avLst/>
          </a:prstGeom>
          <a:ln w="12700">
            <a:solidFill>
              <a:srgbClr val="446280"/>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6875830" y="2887492"/>
            <a:ext cx="1872208" cy="276999"/>
          </a:xfrm>
          <a:prstGeom prst="rect">
            <a:avLst/>
          </a:prstGeom>
        </p:spPr>
        <p:txBody>
          <a:bodyPr wrap="square">
            <a:spAutoFit/>
          </a:bodyPr>
          <a:lstStyle/>
          <a:p>
            <a:pPr lvl="0" algn="ctr" defTabSz="685663">
              <a:spcBef>
                <a:spcPct val="20000"/>
              </a:spcBef>
              <a:defRPr/>
            </a:pPr>
            <a:r>
              <a:rPr lang="zh-CN" altLang="en-US" sz="1200" b="1" kern="0" dirty="0">
                <a:solidFill>
                  <a:schemeClr val="tx1">
                    <a:lumMod val="75000"/>
                  </a:schemeClr>
                </a:solidFill>
                <a:latin typeface="微软雅黑" pitchFamily="34" charset="-122"/>
                <a:ea typeface="微软雅黑" pitchFamily="34" charset="-122"/>
                <a:cs typeface="Raleway"/>
              </a:rPr>
              <a:t>输入你的标题</a:t>
            </a:r>
            <a:endParaRPr lang="en-US" altLang="zh-CN" sz="1200" b="1" kern="0" dirty="0">
              <a:solidFill>
                <a:schemeClr val="tx1">
                  <a:lumMod val="75000"/>
                </a:schemeClr>
              </a:solidFill>
              <a:latin typeface="微软雅黑" pitchFamily="34" charset="-122"/>
              <a:ea typeface="微软雅黑" pitchFamily="34" charset="-122"/>
              <a:cs typeface="Raleway"/>
            </a:endParaRPr>
          </a:p>
        </p:txBody>
      </p:sp>
      <p:sp>
        <p:nvSpPr>
          <p:cNvPr id="102" name="Content Placeholder 2"/>
          <p:cNvSpPr txBox="1">
            <a:spLocks/>
          </p:cNvSpPr>
          <p:nvPr/>
        </p:nvSpPr>
        <p:spPr bwMode="auto">
          <a:xfrm>
            <a:off x="6780374" y="3285721"/>
            <a:ext cx="2040098"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defTabSz="685663">
              <a:lnSpc>
                <a:spcPct val="120000"/>
              </a:lnSpc>
              <a:spcBef>
                <a:spcPct val="20000"/>
              </a:spcBef>
              <a:defRPr/>
            </a:pPr>
            <a:r>
              <a:rPr lang="zh-CN" altLang="en-US" sz="900" kern="0" dirty="0" smtClean="0">
                <a:solidFill>
                  <a:schemeClr val="tx1">
                    <a:lumMod val="75000"/>
                  </a:schemeClr>
                </a:solidFill>
                <a:latin typeface="微软雅黑" pitchFamily="34" charset="-122"/>
                <a:ea typeface="微软雅黑" pitchFamily="34" charset="-122"/>
                <a:cs typeface="Raleway Light"/>
              </a:rPr>
              <a:t>这里</a:t>
            </a:r>
            <a:r>
              <a:rPr lang="zh-CN" altLang="en-US" sz="900" kern="0" dirty="0">
                <a:solidFill>
                  <a:schemeClr val="tx1">
                    <a:lumMod val="75000"/>
                  </a:schemeClr>
                </a:solidFill>
                <a:latin typeface="微软雅黑" pitchFamily="34" charset="-122"/>
                <a:ea typeface="微软雅黑" pitchFamily="34" charset="-122"/>
                <a:cs typeface="Raleway Light"/>
              </a:rPr>
              <a:t>输入简单的文字概述里输入简单文字概述输入简单的文字概述里输入输入</a:t>
            </a:r>
            <a:r>
              <a:rPr lang="zh-CN" altLang="en-US" sz="900" kern="0" dirty="0" smtClean="0">
                <a:solidFill>
                  <a:schemeClr val="tx1">
                    <a:lumMod val="75000"/>
                  </a:schemeClr>
                </a:solidFill>
                <a:latin typeface="微软雅黑" pitchFamily="34" charset="-122"/>
                <a:ea typeface="微软雅黑" pitchFamily="34" charset="-122"/>
                <a:cs typeface="Raleway Light"/>
              </a:rPr>
              <a:t>里这里</a:t>
            </a:r>
            <a:r>
              <a:rPr lang="zh-CN" altLang="en-US" sz="900" kern="0" dirty="0">
                <a:solidFill>
                  <a:schemeClr val="tx1">
                    <a:lumMod val="75000"/>
                  </a:schemeClr>
                </a:solidFill>
                <a:latin typeface="微软雅黑" pitchFamily="34" charset="-122"/>
                <a:ea typeface="微软雅黑" pitchFamily="34" charset="-122"/>
                <a:cs typeface="Raleway Light"/>
              </a:rPr>
              <a:t>输入简单的</a:t>
            </a:r>
            <a:r>
              <a:rPr lang="zh-CN" altLang="en-US" sz="900" kern="0" dirty="0" smtClean="0">
                <a:solidFill>
                  <a:schemeClr val="tx1">
                    <a:lumMod val="75000"/>
                  </a:schemeClr>
                </a:solidFill>
                <a:latin typeface="微软雅黑" pitchFamily="34" charset="-122"/>
                <a:ea typeface="微软雅黑" pitchFamily="34" charset="-122"/>
                <a:cs typeface="Raleway Light"/>
              </a:rPr>
              <a:t>文字</a:t>
            </a:r>
            <a:endParaRPr lang="en-US" altLang="zh-CN" sz="900" kern="0" dirty="0">
              <a:solidFill>
                <a:schemeClr val="tx1">
                  <a:lumMod val="75000"/>
                </a:schemeClr>
              </a:solidFill>
              <a:latin typeface="微软雅黑" pitchFamily="34" charset="-122"/>
              <a:ea typeface="微软雅黑" pitchFamily="34" charset="-122"/>
              <a:cs typeface="Raleway Light"/>
            </a:endParaRPr>
          </a:p>
        </p:txBody>
      </p:sp>
      <p:sp>
        <p:nvSpPr>
          <p:cNvPr id="105" name="Rounded Rectangle 33"/>
          <p:cNvSpPr/>
          <p:nvPr/>
        </p:nvSpPr>
        <p:spPr>
          <a:xfrm>
            <a:off x="3995936"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106" name="Rounded Rectangle 33"/>
          <p:cNvSpPr/>
          <p:nvPr/>
        </p:nvSpPr>
        <p:spPr>
          <a:xfrm>
            <a:off x="5237358"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107"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108"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109" name="直接连接符 108"/>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110"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111"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112" name="矩形 111"/>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358523793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
                                        <p:tgtEl>
                                          <p:spTgt spid="13"/>
                                        </p:tgtEl>
                                      </p:cBhvr>
                                    </p:animEffect>
                                  </p:childTnLst>
                                </p:cTn>
                              </p:par>
                            </p:childTnLst>
                          </p:cTn>
                        </p:par>
                        <p:par>
                          <p:cTn id="8" fill="hold">
                            <p:stCondLst>
                              <p:cond delay="1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
                                        <p:tgtEl>
                                          <p:spTgt spid="15"/>
                                        </p:tgtEl>
                                      </p:cBhvr>
                                    </p:animEffect>
                                  </p:childTnLst>
                                </p:cTn>
                              </p:par>
                            </p:childTnLst>
                          </p:cTn>
                        </p:par>
                        <p:par>
                          <p:cTn id="12" fill="hold">
                            <p:stCondLst>
                              <p:cond delay="200"/>
                            </p:stCondLst>
                            <p:childTnLst>
                              <p:par>
                                <p:cTn id="13" presetID="1"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par>
                          <p:cTn id="15" fill="hold">
                            <p:stCondLst>
                              <p:cond delay="200"/>
                            </p:stCondLst>
                            <p:childTnLst>
                              <p:par>
                                <p:cTn id="16" presetID="10"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
                                        <p:tgtEl>
                                          <p:spTgt spid="20"/>
                                        </p:tgtEl>
                                      </p:cBhvr>
                                    </p:animEffect>
                                  </p:childTnLst>
                                </p:cTn>
                              </p:par>
                            </p:childTnLst>
                          </p:cTn>
                        </p:par>
                        <p:par>
                          <p:cTn id="19" fill="hold">
                            <p:stCondLst>
                              <p:cond delay="300"/>
                            </p:stCondLst>
                            <p:childTnLst>
                              <p:par>
                                <p:cTn id="20" presetID="1"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childTnLst>
                                </p:cTn>
                              </p:par>
                            </p:childTnLst>
                          </p:cTn>
                        </p:par>
                        <p:par>
                          <p:cTn id="22" fill="hold">
                            <p:stCondLst>
                              <p:cond delay="300"/>
                            </p:stCondLst>
                            <p:childTnLst>
                              <p:par>
                                <p:cTn id="23" presetID="10"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
                                        <p:tgtEl>
                                          <p:spTgt spid="16"/>
                                        </p:tgtEl>
                                      </p:cBhvr>
                                    </p:animEffect>
                                  </p:childTnLst>
                                </p:cTn>
                              </p:par>
                            </p:childTnLst>
                          </p:cTn>
                        </p:par>
                        <p:par>
                          <p:cTn id="26" fill="hold">
                            <p:stCondLst>
                              <p:cond delay="400"/>
                            </p:stCondLst>
                            <p:childTnLst>
                              <p:par>
                                <p:cTn id="27" presetID="1" presetClass="entr" presetSubtype="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par>
                          <p:cTn id="29" fill="hold">
                            <p:stCondLst>
                              <p:cond delay="400"/>
                            </p:stCondLst>
                            <p:childTnLst>
                              <p:par>
                                <p:cTn id="30" presetID="10"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
                                        <p:tgtEl>
                                          <p:spTgt spid="21"/>
                                        </p:tgtEl>
                                      </p:cBhvr>
                                    </p:animEffect>
                                  </p:childTnLst>
                                </p:cTn>
                              </p:par>
                            </p:childTnLst>
                          </p:cTn>
                        </p:par>
                        <p:par>
                          <p:cTn id="33" fill="hold">
                            <p:stCondLst>
                              <p:cond delay="500"/>
                            </p:stCondLst>
                            <p:childTnLst>
                              <p:par>
                                <p:cTn id="34" presetID="1" presetClass="entr" presetSubtype="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childTnLst>
                                </p:cTn>
                              </p:par>
                            </p:childTnLst>
                          </p:cTn>
                        </p:par>
                        <p:par>
                          <p:cTn id="36" fill="hold">
                            <p:stCondLst>
                              <p:cond delay="50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
                                        <p:tgtEl>
                                          <p:spTgt spid="17"/>
                                        </p:tgtEl>
                                      </p:cBhvr>
                                    </p:animEffect>
                                  </p:childTnLst>
                                </p:cTn>
                              </p:par>
                            </p:childTnLst>
                          </p:cTn>
                        </p:par>
                        <p:par>
                          <p:cTn id="40" fill="hold">
                            <p:stCondLst>
                              <p:cond delay="600"/>
                            </p:stCondLst>
                            <p:childTnLst>
                              <p:par>
                                <p:cTn id="41" presetID="1" presetClass="entr" presetSubtype="0"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par>
                          <p:cTn id="43" fill="hold">
                            <p:stCondLst>
                              <p:cond delay="60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
                                        <p:tgtEl>
                                          <p:spTgt spid="22"/>
                                        </p:tgtEl>
                                      </p:cBhvr>
                                    </p:animEffect>
                                  </p:childTnLst>
                                </p:cTn>
                              </p:par>
                            </p:childTnLst>
                          </p:cTn>
                        </p:par>
                        <p:par>
                          <p:cTn id="47" fill="hold">
                            <p:stCondLst>
                              <p:cond delay="700"/>
                            </p:stCondLst>
                            <p:childTnLst>
                              <p:par>
                                <p:cTn id="48" presetID="1" presetClass="entr" presetSubtype="0"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childTnLst>
                                </p:cTn>
                              </p:par>
                            </p:childTnLst>
                          </p:cTn>
                        </p:par>
                        <p:par>
                          <p:cTn id="50" fill="hold">
                            <p:stCondLst>
                              <p:cond delay="700"/>
                            </p:stCondLst>
                            <p:childTnLst>
                              <p:par>
                                <p:cTn id="51" presetID="10"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
                                        <p:tgtEl>
                                          <p:spTgt spid="18"/>
                                        </p:tgtEl>
                                      </p:cBhvr>
                                    </p:animEffect>
                                  </p:childTnLst>
                                </p:cTn>
                              </p:par>
                            </p:childTnLst>
                          </p:cTn>
                        </p:par>
                        <p:par>
                          <p:cTn id="54" fill="hold">
                            <p:stCondLst>
                              <p:cond delay="800"/>
                            </p:stCondLst>
                            <p:childTnLst>
                              <p:par>
                                <p:cTn id="55" presetID="1" presetClass="entr" presetSubtype="0"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childTnLst>
                                </p:cTn>
                              </p:par>
                            </p:childTnLst>
                          </p:cTn>
                        </p:par>
                        <p:par>
                          <p:cTn id="57" fill="hold">
                            <p:stCondLst>
                              <p:cond delay="800"/>
                            </p:stCondLst>
                            <p:childTnLst>
                              <p:par>
                                <p:cTn id="58" presetID="10"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100"/>
                                        <p:tgtEl>
                                          <p:spTgt spid="23"/>
                                        </p:tgtEl>
                                      </p:cBhvr>
                                    </p:animEffect>
                                  </p:childTnLst>
                                </p:cTn>
                              </p:par>
                            </p:childTnLst>
                          </p:cTn>
                        </p:par>
                        <p:par>
                          <p:cTn id="61" fill="hold">
                            <p:stCondLst>
                              <p:cond delay="900"/>
                            </p:stCondLst>
                            <p:childTnLst>
                              <p:par>
                                <p:cTn id="62" presetID="1" presetClass="entr" presetSubtype="0" fill="hold" nodeType="afterEffect">
                                  <p:stCondLst>
                                    <p:cond delay="0"/>
                                  </p:stCondLst>
                                  <p:childTnLst>
                                    <p:set>
                                      <p:cBhvr>
                                        <p:cTn id="63" dur="1" fill="hold">
                                          <p:stCondLst>
                                            <p:cond delay="0"/>
                                          </p:stCondLst>
                                        </p:cTn>
                                        <p:tgtEl>
                                          <p:spTgt spid="9"/>
                                        </p:tgtEl>
                                        <p:attrNameLst>
                                          <p:attrName>style.visibility</p:attrName>
                                        </p:attrNameLst>
                                      </p:cBhvr>
                                      <p:to>
                                        <p:strVal val="visible"/>
                                      </p:to>
                                    </p:set>
                                  </p:childTnLst>
                                </p:cTn>
                              </p:par>
                            </p:childTnLst>
                          </p:cTn>
                        </p:par>
                        <p:par>
                          <p:cTn id="64" fill="hold">
                            <p:stCondLst>
                              <p:cond delay="90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100"/>
                                        <p:tgtEl>
                                          <p:spTgt spid="19"/>
                                        </p:tgtEl>
                                      </p:cBhvr>
                                    </p:animEffect>
                                  </p:childTnLst>
                                </p:cTn>
                              </p:par>
                            </p:childTnLst>
                          </p:cTn>
                        </p:par>
                        <p:par>
                          <p:cTn id="68" fill="hold">
                            <p:stCondLst>
                              <p:cond delay="1000"/>
                            </p:stCondLst>
                            <p:childTnLst>
                              <p:par>
                                <p:cTn id="69" presetID="1" presetClass="entr" presetSubtype="0" fill="hold" nodeType="afterEffect">
                                  <p:stCondLst>
                                    <p:cond delay="0"/>
                                  </p:stCondLst>
                                  <p:childTnLst>
                                    <p:set>
                                      <p:cBhvr>
                                        <p:cTn id="70" dur="1" fill="hold">
                                          <p:stCondLst>
                                            <p:cond delay="0"/>
                                          </p:stCondLst>
                                        </p:cTn>
                                        <p:tgtEl>
                                          <p:spTgt spid="6"/>
                                        </p:tgtEl>
                                        <p:attrNameLst>
                                          <p:attrName>style.visibility</p:attrName>
                                        </p:attrNameLst>
                                      </p:cBhvr>
                                      <p:to>
                                        <p:strVal val="visible"/>
                                      </p:to>
                                    </p:set>
                                  </p:childTnLst>
                                </p:cTn>
                              </p:par>
                            </p:childTnLst>
                          </p:cTn>
                        </p:par>
                        <p:par>
                          <p:cTn id="71" fill="hold">
                            <p:stCondLst>
                              <p:cond delay="1000"/>
                            </p:stCondLst>
                            <p:childTnLst>
                              <p:par>
                                <p:cTn id="72" presetID="10" presetClass="entr" presetSubtype="0" fill="hold" grpId="0" nodeType="after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100"/>
                                        <p:tgtEl>
                                          <p:spTgt spid="24"/>
                                        </p:tgtEl>
                                      </p:cBhvr>
                                    </p:animEffect>
                                  </p:childTnLst>
                                </p:cTn>
                              </p:par>
                            </p:childTnLst>
                          </p:cTn>
                        </p:par>
                        <p:par>
                          <p:cTn id="75" fill="hold">
                            <p:stCondLst>
                              <p:cond delay="1100"/>
                            </p:stCondLst>
                            <p:childTnLst>
                              <p:par>
                                <p:cTn id="76" presetID="1" presetClass="entr" presetSubtype="0" fill="hold" nodeType="afterEffect">
                                  <p:stCondLst>
                                    <p:cond delay="0"/>
                                  </p:stCondLst>
                                  <p:childTnLst>
                                    <p:set>
                                      <p:cBhvr>
                                        <p:cTn id="77" dur="1" fill="hold">
                                          <p:stCondLst>
                                            <p:cond delay="0"/>
                                          </p:stCondLst>
                                        </p:cTn>
                                        <p:tgtEl>
                                          <p:spTgt spid="11"/>
                                        </p:tgtEl>
                                        <p:attrNameLst>
                                          <p:attrName>style.visibility</p:attrName>
                                        </p:attrNameLst>
                                      </p:cBhvr>
                                      <p:to>
                                        <p:strVal val="visible"/>
                                      </p:to>
                                    </p:set>
                                  </p:childTnLst>
                                </p:cTn>
                              </p:par>
                            </p:childTnLst>
                          </p:cTn>
                        </p:par>
                        <p:par>
                          <p:cTn id="78" fill="hold">
                            <p:stCondLst>
                              <p:cond delay="1100"/>
                            </p:stCondLst>
                            <p:childTnLst>
                              <p:par>
                                <p:cTn id="79" presetID="10" presetClass="entr" presetSubtype="0" fill="hold" grpId="0" nodeType="afterEffect">
                                  <p:stCondLst>
                                    <p:cond delay="0"/>
                                  </p:stCondLst>
                                  <p:childTnLst>
                                    <p:set>
                                      <p:cBhvr>
                                        <p:cTn id="80" dur="1" fill="hold">
                                          <p:stCondLst>
                                            <p:cond delay="0"/>
                                          </p:stCondLst>
                                        </p:cTn>
                                        <p:tgtEl>
                                          <p:spTgt spid="14"/>
                                        </p:tgtEl>
                                        <p:attrNameLst>
                                          <p:attrName>style.visibility</p:attrName>
                                        </p:attrNameLst>
                                      </p:cBhvr>
                                      <p:to>
                                        <p:strVal val="visible"/>
                                      </p:to>
                                    </p:set>
                                    <p:animEffect transition="in" filter="fade">
                                      <p:cBhvr>
                                        <p:cTn id="81" dur="100"/>
                                        <p:tgtEl>
                                          <p:spTgt spid="14"/>
                                        </p:tgtEl>
                                      </p:cBhvr>
                                    </p:animEffect>
                                  </p:childTnLst>
                                </p:cTn>
                              </p:par>
                            </p:childTnLst>
                          </p:cTn>
                        </p:par>
                        <p:par>
                          <p:cTn id="82" fill="hold">
                            <p:stCondLst>
                              <p:cond delay="1200"/>
                            </p:stCondLst>
                            <p:childTnLst>
                              <p:par>
                                <p:cTn id="83" presetID="10" presetClass="entr" presetSubtype="0"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fade">
                                      <p:cBhvr>
                                        <p:cTn id="85" dur="500"/>
                                        <p:tgtEl>
                                          <p:spTgt spid="26"/>
                                        </p:tgtEl>
                                      </p:cBhvr>
                                    </p:animEffect>
                                  </p:childTnLst>
                                </p:cTn>
                              </p:par>
                              <p:par>
                                <p:cTn id="86" presetID="16" presetClass="entr" presetSubtype="21" fill="hold" nodeType="with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barn(inVertical)">
                                      <p:cBhvr>
                                        <p:cTn id="88" dur="500"/>
                                        <p:tgtEl>
                                          <p:spTgt spid="25"/>
                                        </p:tgtEl>
                                      </p:cBhvr>
                                    </p:animEffect>
                                  </p:childTnLst>
                                </p:cTn>
                              </p:par>
                            </p:childTnLst>
                          </p:cTn>
                        </p:par>
                        <p:par>
                          <p:cTn id="89" fill="hold">
                            <p:stCondLst>
                              <p:cond delay="1700"/>
                            </p:stCondLst>
                            <p:childTnLst>
                              <p:par>
                                <p:cTn id="90" presetID="9" presetClass="entr" presetSubtype="0" fill="hold" grpId="0"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dissolve">
                                      <p:cBhvr>
                                        <p:cTn id="92" dur="500"/>
                                        <p:tgtEl>
                                          <p:spTgt spid="27"/>
                                        </p:tgtEl>
                                      </p:cBhvr>
                                    </p:animEffect>
                                  </p:childTnLst>
                                </p:cTn>
                              </p:par>
                            </p:childTnLst>
                          </p:cTn>
                        </p:par>
                        <p:par>
                          <p:cTn id="93" fill="hold">
                            <p:stCondLst>
                              <p:cond delay="2200"/>
                            </p:stCondLst>
                            <p:childTnLst>
                              <p:par>
                                <p:cTn id="94" presetID="10" presetClass="entr" presetSubtype="0" fill="hold" grpId="0" nodeType="after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fade">
                                      <p:cBhvr>
                                        <p:cTn id="96" dur="100"/>
                                        <p:tgtEl>
                                          <p:spTgt spid="38"/>
                                        </p:tgtEl>
                                      </p:cBhvr>
                                    </p:animEffect>
                                  </p:childTnLst>
                                </p:cTn>
                              </p:par>
                            </p:childTnLst>
                          </p:cTn>
                        </p:par>
                        <p:par>
                          <p:cTn id="97" fill="hold">
                            <p:stCondLst>
                              <p:cond delay="2300"/>
                            </p:stCondLst>
                            <p:childTnLst>
                              <p:par>
                                <p:cTn id="98" presetID="10" presetClass="entr" presetSubtype="0" fill="hold" grpId="0" nodeType="afterEffect">
                                  <p:stCondLst>
                                    <p:cond delay="0"/>
                                  </p:stCondLst>
                                  <p:childTnLst>
                                    <p:set>
                                      <p:cBhvr>
                                        <p:cTn id="99" dur="1" fill="hold">
                                          <p:stCondLst>
                                            <p:cond delay="0"/>
                                          </p:stCondLst>
                                        </p:cTn>
                                        <p:tgtEl>
                                          <p:spTgt spid="40"/>
                                        </p:tgtEl>
                                        <p:attrNameLst>
                                          <p:attrName>style.visibility</p:attrName>
                                        </p:attrNameLst>
                                      </p:cBhvr>
                                      <p:to>
                                        <p:strVal val="visible"/>
                                      </p:to>
                                    </p:set>
                                    <p:animEffect transition="in" filter="fade">
                                      <p:cBhvr>
                                        <p:cTn id="100" dur="100"/>
                                        <p:tgtEl>
                                          <p:spTgt spid="40"/>
                                        </p:tgtEl>
                                      </p:cBhvr>
                                    </p:animEffect>
                                  </p:childTnLst>
                                </p:cTn>
                              </p:par>
                            </p:childTnLst>
                          </p:cTn>
                        </p:par>
                        <p:par>
                          <p:cTn id="101" fill="hold">
                            <p:stCondLst>
                              <p:cond delay="2400"/>
                            </p:stCondLst>
                            <p:childTnLst>
                              <p:par>
                                <p:cTn id="102" presetID="1" presetClass="entr" presetSubtype="0" fill="hold" nodeType="afterEffect">
                                  <p:stCondLst>
                                    <p:cond delay="0"/>
                                  </p:stCondLst>
                                  <p:childTnLst>
                                    <p:set>
                                      <p:cBhvr>
                                        <p:cTn id="103" dur="1" fill="hold">
                                          <p:stCondLst>
                                            <p:cond delay="0"/>
                                          </p:stCondLst>
                                        </p:cTn>
                                        <p:tgtEl>
                                          <p:spTgt spid="30"/>
                                        </p:tgtEl>
                                        <p:attrNameLst>
                                          <p:attrName>style.visibility</p:attrName>
                                        </p:attrNameLst>
                                      </p:cBhvr>
                                      <p:to>
                                        <p:strVal val="visible"/>
                                      </p:to>
                                    </p:set>
                                  </p:childTnLst>
                                </p:cTn>
                              </p:par>
                            </p:childTnLst>
                          </p:cTn>
                        </p:par>
                        <p:par>
                          <p:cTn id="104" fill="hold">
                            <p:stCondLst>
                              <p:cond delay="2400"/>
                            </p:stCondLst>
                            <p:childTnLst>
                              <p:par>
                                <p:cTn id="105" presetID="10" presetClass="entr" presetSubtype="0" fill="hold" grpId="0" nodeType="afterEffect">
                                  <p:stCondLst>
                                    <p:cond delay="0"/>
                                  </p:stCondLst>
                                  <p:childTnLst>
                                    <p:set>
                                      <p:cBhvr>
                                        <p:cTn id="106" dur="1" fill="hold">
                                          <p:stCondLst>
                                            <p:cond delay="0"/>
                                          </p:stCondLst>
                                        </p:cTn>
                                        <p:tgtEl>
                                          <p:spTgt spid="45"/>
                                        </p:tgtEl>
                                        <p:attrNameLst>
                                          <p:attrName>style.visibility</p:attrName>
                                        </p:attrNameLst>
                                      </p:cBhvr>
                                      <p:to>
                                        <p:strVal val="visible"/>
                                      </p:to>
                                    </p:set>
                                    <p:animEffect transition="in" filter="fade">
                                      <p:cBhvr>
                                        <p:cTn id="107" dur="100"/>
                                        <p:tgtEl>
                                          <p:spTgt spid="45"/>
                                        </p:tgtEl>
                                      </p:cBhvr>
                                    </p:animEffect>
                                  </p:childTnLst>
                                </p:cTn>
                              </p:par>
                            </p:childTnLst>
                          </p:cTn>
                        </p:par>
                        <p:par>
                          <p:cTn id="108" fill="hold">
                            <p:stCondLst>
                              <p:cond delay="2500"/>
                            </p:stCondLst>
                            <p:childTnLst>
                              <p:par>
                                <p:cTn id="109" presetID="1" presetClass="entr" presetSubtype="0" fill="hold" nodeType="afterEffect">
                                  <p:stCondLst>
                                    <p:cond delay="0"/>
                                  </p:stCondLst>
                                  <p:childTnLst>
                                    <p:set>
                                      <p:cBhvr>
                                        <p:cTn id="110" dur="1" fill="hold">
                                          <p:stCondLst>
                                            <p:cond delay="0"/>
                                          </p:stCondLst>
                                        </p:cTn>
                                        <p:tgtEl>
                                          <p:spTgt spid="35"/>
                                        </p:tgtEl>
                                        <p:attrNameLst>
                                          <p:attrName>style.visibility</p:attrName>
                                        </p:attrNameLst>
                                      </p:cBhvr>
                                      <p:to>
                                        <p:strVal val="visible"/>
                                      </p:to>
                                    </p:set>
                                  </p:childTnLst>
                                </p:cTn>
                              </p:par>
                            </p:childTnLst>
                          </p:cTn>
                        </p:par>
                        <p:par>
                          <p:cTn id="111" fill="hold">
                            <p:stCondLst>
                              <p:cond delay="2500"/>
                            </p:stCondLst>
                            <p:childTnLst>
                              <p:par>
                                <p:cTn id="112" presetID="10" presetClass="entr" presetSubtype="0" fill="hold" grpId="0" nodeType="after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100"/>
                                        <p:tgtEl>
                                          <p:spTgt spid="41"/>
                                        </p:tgtEl>
                                      </p:cBhvr>
                                    </p:animEffect>
                                  </p:childTnLst>
                                </p:cTn>
                              </p:par>
                            </p:childTnLst>
                          </p:cTn>
                        </p:par>
                        <p:par>
                          <p:cTn id="115" fill="hold">
                            <p:stCondLst>
                              <p:cond delay="2600"/>
                            </p:stCondLst>
                            <p:childTnLst>
                              <p:par>
                                <p:cTn id="116" presetID="1" presetClass="entr" presetSubtype="0" fill="hold" nodeType="afterEffect">
                                  <p:stCondLst>
                                    <p:cond delay="0"/>
                                  </p:stCondLst>
                                  <p:childTnLst>
                                    <p:set>
                                      <p:cBhvr>
                                        <p:cTn id="117" dur="1" fill="hold">
                                          <p:stCondLst>
                                            <p:cond delay="0"/>
                                          </p:stCondLst>
                                        </p:cTn>
                                        <p:tgtEl>
                                          <p:spTgt spid="28"/>
                                        </p:tgtEl>
                                        <p:attrNameLst>
                                          <p:attrName>style.visibility</p:attrName>
                                        </p:attrNameLst>
                                      </p:cBhvr>
                                      <p:to>
                                        <p:strVal val="visible"/>
                                      </p:to>
                                    </p:set>
                                  </p:childTnLst>
                                </p:cTn>
                              </p:par>
                            </p:childTnLst>
                          </p:cTn>
                        </p:par>
                        <p:par>
                          <p:cTn id="118" fill="hold">
                            <p:stCondLst>
                              <p:cond delay="2600"/>
                            </p:stCondLst>
                            <p:childTnLst>
                              <p:par>
                                <p:cTn id="119" presetID="10" presetClass="entr" presetSubtype="0" fill="hold" grpId="0" nodeType="afterEffect">
                                  <p:stCondLst>
                                    <p:cond delay="0"/>
                                  </p:stCondLst>
                                  <p:childTnLst>
                                    <p:set>
                                      <p:cBhvr>
                                        <p:cTn id="120" dur="1" fill="hold">
                                          <p:stCondLst>
                                            <p:cond delay="0"/>
                                          </p:stCondLst>
                                        </p:cTn>
                                        <p:tgtEl>
                                          <p:spTgt spid="46"/>
                                        </p:tgtEl>
                                        <p:attrNameLst>
                                          <p:attrName>style.visibility</p:attrName>
                                        </p:attrNameLst>
                                      </p:cBhvr>
                                      <p:to>
                                        <p:strVal val="visible"/>
                                      </p:to>
                                    </p:set>
                                    <p:animEffect transition="in" filter="fade">
                                      <p:cBhvr>
                                        <p:cTn id="121" dur="100"/>
                                        <p:tgtEl>
                                          <p:spTgt spid="46"/>
                                        </p:tgtEl>
                                      </p:cBhvr>
                                    </p:animEffect>
                                  </p:childTnLst>
                                </p:cTn>
                              </p:par>
                            </p:childTnLst>
                          </p:cTn>
                        </p:par>
                        <p:par>
                          <p:cTn id="122" fill="hold">
                            <p:stCondLst>
                              <p:cond delay="2700"/>
                            </p:stCondLst>
                            <p:childTnLst>
                              <p:par>
                                <p:cTn id="123" presetID="1" presetClass="entr" presetSubtype="0" fill="hold" nodeType="afterEffect">
                                  <p:stCondLst>
                                    <p:cond delay="0"/>
                                  </p:stCondLst>
                                  <p:childTnLst>
                                    <p:set>
                                      <p:cBhvr>
                                        <p:cTn id="124" dur="1" fill="hold">
                                          <p:stCondLst>
                                            <p:cond delay="0"/>
                                          </p:stCondLst>
                                        </p:cTn>
                                        <p:tgtEl>
                                          <p:spTgt spid="33"/>
                                        </p:tgtEl>
                                        <p:attrNameLst>
                                          <p:attrName>style.visibility</p:attrName>
                                        </p:attrNameLst>
                                      </p:cBhvr>
                                      <p:to>
                                        <p:strVal val="visible"/>
                                      </p:to>
                                    </p:set>
                                  </p:childTnLst>
                                </p:cTn>
                              </p:par>
                            </p:childTnLst>
                          </p:cTn>
                        </p:par>
                        <p:par>
                          <p:cTn id="125" fill="hold">
                            <p:stCondLst>
                              <p:cond delay="2700"/>
                            </p:stCondLst>
                            <p:childTnLst>
                              <p:par>
                                <p:cTn id="126" presetID="10" presetClass="entr" presetSubtype="0" fill="hold" grpId="0" nodeType="afterEffect">
                                  <p:stCondLst>
                                    <p:cond delay="0"/>
                                  </p:stCondLst>
                                  <p:childTnLst>
                                    <p:set>
                                      <p:cBhvr>
                                        <p:cTn id="127" dur="1" fill="hold">
                                          <p:stCondLst>
                                            <p:cond delay="0"/>
                                          </p:stCondLst>
                                        </p:cTn>
                                        <p:tgtEl>
                                          <p:spTgt spid="42"/>
                                        </p:tgtEl>
                                        <p:attrNameLst>
                                          <p:attrName>style.visibility</p:attrName>
                                        </p:attrNameLst>
                                      </p:cBhvr>
                                      <p:to>
                                        <p:strVal val="visible"/>
                                      </p:to>
                                    </p:set>
                                    <p:animEffect transition="in" filter="fade">
                                      <p:cBhvr>
                                        <p:cTn id="128" dur="100"/>
                                        <p:tgtEl>
                                          <p:spTgt spid="42"/>
                                        </p:tgtEl>
                                      </p:cBhvr>
                                    </p:animEffect>
                                  </p:childTnLst>
                                </p:cTn>
                              </p:par>
                            </p:childTnLst>
                          </p:cTn>
                        </p:par>
                        <p:par>
                          <p:cTn id="129" fill="hold">
                            <p:stCondLst>
                              <p:cond delay="2800"/>
                            </p:stCondLst>
                            <p:childTnLst>
                              <p:par>
                                <p:cTn id="130" presetID="1" presetClass="entr" presetSubtype="0" fill="hold" nodeType="afterEffect">
                                  <p:stCondLst>
                                    <p:cond delay="0"/>
                                  </p:stCondLst>
                                  <p:childTnLst>
                                    <p:set>
                                      <p:cBhvr>
                                        <p:cTn id="131" dur="1" fill="hold">
                                          <p:stCondLst>
                                            <p:cond delay="0"/>
                                          </p:stCondLst>
                                        </p:cTn>
                                        <p:tgtEl>
                                          <p:spTgt spid="32"/>
                                        </p:tgtEl>
                                        <p:attrNameLst>
                                          <p:attrName>style.visibility</p:attrName>
                                        </p:attrNameLst>
                                      </p:cBhvr>
                                      <p:to>
                                        <p:strVal val="visible"/>
                                      </p:to>
                                    </p:set>
                                  </p:childTnLst>
                                </p:cTn>
                              </p:par>
                            </p:childTnLst>
                          </p:cTn>
                        </p:par>
                        <p:par>
                          <p:cTn id="132" fill="hold">
                            <p:stCondLst>
                              <p:cond delay="2800"/>
                            </p:stCondLst>
                            <p:childTnLst>
                              <p:par>
                                <p:cTn id="133" presetID="10" presetClass="entr" presetSubtype="0" fill="hold" grpId="0" nodeType="afterEffect">
                                  <p:stCondLst>
                                    <p:cond delay="0"/>
                                  </p:stCondLst>
                                  <p:childTnLst>
                                    <p:set>
                                      <p:cBhvr>
                                        <p:cTn id="134" dur="1" fill="hold">
                                          <p:stCondLst>
                                            <p:cond delay="0"/>
                                          </p:stCondLst>
                                        </p:cTn>
                                        <p:tgtEl>
                                          <p:spTgt spid="47"/>
                                        </p:tgtEl>
                                        <p:attrNameLst>
                                          <p:attrName>style.visibility</p:attrName>
                                        </p:attrNameLst>
                                      </p:cBhvr>
                                      <p:to>
                                        <p:strVal val="visible"/>
                                      </p:to>
                                    </p:set>
                                    <p:animEffect transition="in" filter="fade">
                                      <p:cBhvr>
                                        <p:cTn id="135" dur="100"/>
                                        <p:tgtEl>
                                          <p:spTgt spid="47"/>
                                        </p:tgtEl>
                                      </p:cBhvr>
                                    </p:animEffect>
                                  </p:childTnLst>
                                </p:cTn>
                              </p:par>
                            </p:childTnLst>
                          </p:cTn>
                        </p:par>
                        <p:par>
                          <p:cTn id="136" fill="hold">
                            <p:stCondLst>
                              <p:cond delay="2900"/>
                            </p:stCondLst>
                            <p:childTnLst>
                              <p:par>
                                <p:cTn id="137" presetID="1" presetClass="entr" presetSubtype="0" fill="hold" nodeType="afterEffect">
                                  <p:stCondLst>
                                    <p:cond delay="0"/>
                                  </p:stCondLst>
                                  <p:childTnLst>
                                    <p:set>
                                      <p:cBhvr>
                                        <p:cTn id="138" dur="1" fill="hold">
                                          <p:stCondLst>
                                            <p:cond delay="0"/>
                                          </p:stCondLst>
                                        </p:cTn>
                                        <p:tgtEl>
                                          <p:spTgt spid="37"/>
                                        </p:tgtEl>
                                        <p:attrNameLst>
                                          <p:attrName>style.visibility</p:attrName>
                                        </p:attrNameLst>
                                      </p:cBhvr>
                                      <p:to>
                                        <p:strVal val="visible"/>
                                      </p:to>
                                    </p:set>
                                  </p:childTnLst>
                                </p:cTn>
                              </p:par>
                            </p:childTnLst>
                          </p:cTn>
                        </p:par>
                        <p:par>
                          <p:cTn id="139" fill="hold">
                            <p:stCondLst>
                              <p:cond delay="2900"/>
                            </p:stCondLst>
                            <p:childTnLst>
                              <p:par>
                                <p:cTn id="140" presetID="10" presetClass="entr" presetSubtype="0" fill="hold" grpId="0" nodeType="afterEffect">
                                  <p:stCondLst>
                                    <p:cond delay="0"/>
                                  </p:stCondLst>
                                  <p:childTnLst>
                                    <p:set>
                                      <p:cBhvr>
                                        <p:cTn id="141" dur="1" fill="hold">
                                          <p:stCondLst>
                                            <p:cond delay="0"/>
                                          </p:stCondLst>
                                        </p:cTn>
                                        <p:tgtEl>
                                          <p:spTgt spid="43"/>
                                        </p:tgtEl>
                                        <p:attrNameLst>
                                          <p:attrName>style.visibility</p:attrName>
                                        </p:attrNameLst>
                                      </p:cBhvr>
                                      <p:to>
                                        <p:strVal val="visible"/>
                                      </p:to>
                                    </p:set>
                                    <p:animEffect transition="in" filter="fade">
                                      <p:cBhvr>
                                        <p:cTn id="142" dur="100"/>
                                        <p:tgtEl>
                                          <p:spTgt spid="43"/>
                                        </p:tgtEl>
                                      </p:cBhvr>
                                    </p:animEffect>
                                  </p:childTnLst>
                                </p:cTn>
                              </p:par>
                            </p:childTnLst>
                          </p:cTn>
                        </p:par>
                        <p:par>
                          <p:cTn id="143" fill="hold">
                            <p:stCondLst>
                              <p:cond delay="3000"/>
                            </p:stCondLst>
                            <p:childTnLst>
                              <p:par>
                                <p:cTn id="144" presetID="1" presetClass="entr" presetSubtype="0" fill="hold" nodeType="afterEffect">
                                  <p:stCondLst>
                                    <p:cond delay="0"/>
                                  </p:stCondLst>
                                  <p:childTnLst>
                                    <p:set>
                                      <p:cBhvr>
                                        <p:cTn id="145" dur="1" fill="hold">
                                          <p:stCondLst>
                                            <p:cond delay="0"/>
                                          </p:stCondLst>
                                        </p:cTn>
                                        <p:tgtEl>
                                          <p:spTgt spid="29"/>
                                        </p:tgtEl>
                                        <p:attrNameLst>
                                          <p:attrName>style.visibility</p:attrName>
                                        </p:attrNameLst>
                                      </p:cBhvr>
                                      <p:to>
                                        <p:strVal val="visible"/>
                                      </p:to>
                                    </p:set>
                                  </p:childTnLst>
                                </p:cTn>
                              </p:par>
                            </p:childTnLst>
                          </p:cTn>
                        </p:par>
                        <p:par>
                          <p:cTn id="146" fill="hold">
                            <p:stCondLst>
                              <p:cond delay="3000"/>
                            </p:stCondLst>
                            <p:childTnLst>
                              <p:par>
                                <p:cTn id="147" presetID="10" presetClass="entr" presetSubtype="0" fill="hold" grpId="0" nodeType="afterEffect">
                                  <p:stCondLst>
                                    <p:cond delay="0"/>
                                  </p:stCondLst>
                                  <p:childTnLst>
                                    <p:set>
                                      <p:cBhvr>
                                        <p:cTn id="148" dur="1" fill="hold">
                                          <p:stCondLst>
                                            <p:cond delay="0"/>
                                          </p:stCondLst>
                                        </p:cTn>
                                        <p:tgtEl>
                                          <p:spTgt spid="48"/>
                                        </p:tgtEl>
                                        <p:attrNameLst>
                                          <p:attrName>style.visibility</p:attrName>
                                        </p:attrNameLst>
                                      </p:cBhvr>
                                      <p:to>
                                        <p:strVal val="visible"/>
                                      </p:to>
                                    </p:set>
                                    <p:animEffect transition="in" filter="fade">
                                      <p:cBhvr>
                                        <p:cTn id="149" dur="100"/>
                                        <p:tgtEl>
                                          <p:spTgt spid="48"/>
                                        </p:tgtEl>
                                      </p:cBhvr>
                                    </p:animEffect>
                                  </p:childTnLst>
                                </p:cTn>
                              </p:par>
                            </p:childTnLst>
                          </p:cTn>
                        </p:par>
                        <p:par>
                          <p:cTn id="150" fill="hold">
                            <p:stCondLst>
                              <p:cond delay="3100"/>
                            </p:stCondLst>
                            <p:childTnLst>
                              <p:par>
                                <p:cTn id="151" presetID="1" presetClass="entr" presetSubtype="0" fill="hold" nodeType="afterEffect">
                                  <p:stCondLst>
                                    <p:cond delay="0"/>
                                  </p:stCondLst>
                                  <p:childTnLst>
                                    <p:set>
                                      <p:cBhvr>
                                        <p:cTn id="152" dur="1" fill="hold">
                                          <p:stCondLst>
                                            <p:cond delay="0"/>
                                          </p:stCondLst>
                                        </p:cTn>
                                        <p:tgtEl>
                                          <p:spTgt spid="34"/>
                                        </p:tgtEl>
                                        <p:attrNameLst>
                                          <p:attrName>style.visibility</p:attrName>
                                        </p:attrNameLst>
                                      </p:cBhvr>
                                      <p:to>
                                        <p:strVal val="visible"/>
                                      </p:to>
                                    </p:set>
                                  </p:childTnLst>
                                </p:cTn>
                              </p:par>
                            </p:childTnLst>
                          </p:cTn>
                        </p:par>
                        <p:par>
                          <p:cTn id="153" fill="hold">
                            <p:stCondLst>
                              <p:cond delay="3100"/>
                            </p:stCondLst>
                            <p:childTnLst>
                              <p:par>
                                <p:cTn id="154" presetID="10" presetClass="entr" presetSubtype="0" fill="hold" grpId="0" nodeType="afterEffect">
                                  <p:stCondLst>
                                    <p:cond delay="0"/>
                                  </p:stCondLst>
                                  <p:childTnLst>
                                    <p:set>
                                      <p:cBhvr>
                                        <p:cTn id="155" dur="1" fill="hold">
                                          <p:stCondLst>
                                            <p:cond delay="0"/>
                                          </p:stCondLst>
                                        </p:cTn>
                                        <p:tgtEl>
                                          <p:spTgt spid="44"/>
                                        </p:tgtEl>
                                        <p:attrNameLst>
                                          <p:attrName>style.visibility</p:attrName>
                                        </p:attrNameLst>
                                      </p:cBhvr>
                                      <p:to>
                                        <p:strVal val="visible"/>
                                      </p:to>
                                    </p:set>
                                    <p:animEffect transition="in" filter="fade">
                                      <p:cBhvr>
                                        <p:cTn id="156" dur="100"/>
                                        <p:tgtEl>
                                          <p:spTgt spid="44"/>
                                        </p:tgtEl>
                                      </p:cBhvr>
                                    </p:animEffect>
                                  </p:childTnLst>
                                </p:cTn>
                              </p:par>
                            </p:childTnLst>
                          </p:cTn>
                        </p:par>
                        <p:par>
                          <p:cTn id="157" fill="hold">
                            <p:stCondLst>
                              <p:cond delay="3200"/>
                            </p:stCondLst>
                            <p:childTnLst>
                              <p:par>
                                <p:cTn id="158" presetID="1" presetClass="entr" presetSubtype="0" fill="hold" nodeType="afterEffect">
                                  <p:stCondLst>
                                    <p:cond delay="0"/>
                                  </p:stCondLst>
                                  <p:childTnLst>
                                    <p:set>
                                      <p:cBhvr>
                                        <p:cTn id="159" dur="1" fill="hold">
                                          <p:stCondLst>
                                            <p:cond delay="0"/>
                                          </p:stCondLst>
                                        </p:cTn>
                                        <p:tgtEl>
                                          <p:spTgt spid="31"/>
                                        </p:tgtEl>
                                        <p:attrNameLst>
                                          <p:attrName>style.visibility</p:attrName>
                                        </p:attrNameLst>
                                      </p:cBhvr>
                                      <p:to>
                                        <p:strVal val="visible"/>
                                      </p:to>
                                    </p:set>
                                  </p:childTnLst>
                                </p:cTn>
                              </p:par>
                            </p:childTnLst>
                          </p:cTn>
                        </p:par>
                        <p:par>
                          <p:cTn id="160" fill="hold">
                            <p:stCondLst>
                              <p:cond delay="3200"/>
                            </p:stCondLst>
                            <p:childTnLst>
                              <p:par>
                                <p:cTn id="161" presetID="10" presetClass="entr" presetSubtype="0" fill="hold" grpId="0" nodeType="afterEffect">
                                  <p:stCondLst>
                                    <p:cond delay="0"/>
                                  </p:stCondLst>
                                  <p:childTnLst>
                                    <p:set>
                                      <p:cBhvr>
                                        <p:cTn id="162" dur="1" fill="hold">
                                          <p:stCondLst>
                                            <p:cond delay="0"/>
                                          </p:stCondLst>
                                        </p:cTn>
                                        <p:tgtEl>
                                          <p:spTgt spid="49"/>
                                        </p:tgtEl>
                                        <p:attrNameLst>
                                          <p:attrName>style.visibility</p:attrName>
                                        </p:attrNameLst>
                                      </p:cBhvr>
                                      <p:to>
                                        <p:strVal val="visible"/>
                                      </p:to>
                                    </p:set>
                                    <p:animEffect transition="in" filter="fade">
                                      <p:cBhvr>
                                        <p:cTn id="163" dur="100"/>
                                        <p:tgtEl>
                                          <p:spTgt spid="49"/>
                                        </p:tgtEl>
                                      </p:cBhvr>
                                    </p:animEffect>
                                  </p:childTnLst>
                                </p:cTn>
                              </p:par>
                            </p:childTnLst>
                          </p:cTn>
                        </p:par>
                        <p:par>
                          <p:cTn id="164" fill="hold">
                            <p:stCondLst>
                              <p:cond delay="3300"/>
                            </p:stCondLst>
                            <p:childTnLst>
                              <p:par>
                                <p:cTn id="165" presetID="1" presetClass="entr" presetSubtype="0" fill="hold" nodeType="afterEffect">
                                  <p:stCondLst>
                                    <p:cond delay="0"/>
                                  </p:stCondLst>
                                  <p:childTnLst>
                                    <p:set>
                                      <p:cBhvr>
                                        <p:cTn id="166" dur="1" fill="hold">
                                          <p:stCondLst>
                                            <p:cond delay="0"/>
                                          </p:stCondLst>
                                        </p:cTn>
                                        <p:tgtEl>
                                          <p:spTgt spid="36"/>
                                        </p:tgtEl>
                                        <p:attrNameLst>
                                          <p:attrName>style.visibility</p:attrName>
                                        </p:attrNameLst>
                                      </p:cBhvr>
                                      <p:to>
                                        <p:strVal val="visible"/>
                                      </p:to>
                                    </p:set>
                                  </p:childTnLst>
                                </p:cTn>
                              </p:par>
                            </p:childTnLst>
                          </p:cTn>
                        </p:par>
                        <p:par>
                          <p:cTn id="167" fill="hold">
                            <p:stCondLst>
                              <p:cond delay="3300"/>
                            </p:stCondLst>
                            <p:childTnLst>
                              <p:par>
                                <p:cTn id="168" presetID="10" presetClass="entr" presetSubtype="0" fill="hold" grpId="0" nodeType="afterEffect">
                                  <p:stCondLst>
                                    <p:cond delay="0"/>
                                  </p:stCondLst>
                                  <p:childTnLst>
                                    <p:set>
                                      <p:cBhvr>
                                        <p:cTn id="169" dur="1" fill="hold">
                                          <p:stCondLst>
                                            <p:cond delay="0"/>
                                          </p:stCondLst>
                                        </p:cTn>
                                        <p:tgtEl>
                                          <p:spTgt spid="39"/>
                                        </p:tgtEl>
                                        <p:attrNameLst>
                                          <p:attrName>style.visibility</p:attrName>
                                        </p:attrNameLst>
                                      </p:cBhvr>
                                      <p:to>
                                        <p:strVal val="visible"/>
                                      </p:to>
                                    </p:set>
                                    <p:animEffect transition="in" filter="fade">
                                      <p:cBhvr>
                                        <p:cTn id="170" dur="100"/>
                                        <p:tgtEl>
                                          <p:spTgt spid="39"/>
                                        </p:tgtEl>
                                      </p:cBhvr>
                                    </p:animEffect>
                                  </p:childTnLst>
                                </p:cTn>
                              </p:par>
                            </p:childTnLst>
                          </p:cTn>
                        </p:par>
                        <p:par>
                          <p:cTn id="171" fill="hold">
                            <p:stCondLst>
                              <p:cond delay="3400"/>
                            </p:stCondLst>
                            <p:childTnLst>
                              <p:par>
                                <p:cTn id="172" presetID="10" presetClass="entr" presetSubtype="0" fill="hold" grpId="0" nodeType="afterEffect">
                                  <p:stCondLst>
                                    <p:cond delay="0"/>
                                  </p:stCondLst>
                                  <p:childTnLst>
                                    <p:set>
                                      <p:cBhvr>
                                        <p:cTn id="173" dur="1" fill="hold">
                                          <p:stCondLst>
                                            <p:cond delay="0"/>
                                          </p:stCondLst>
                                        </p:cTn>
                                        <p:tgtEl>
                                          <p:spTgt spid="51"/>
                                        </p:tgtEl>
                                        <p:attrNameLst>
                                          <p:attrName>style.visibility</p:attrName>
                                        </p:attrNameLst>
                                      </p:cBhvr>
                                      <p:to>
                                        <p:strVal val="visible"/>
                                      </p:to>
                                    </p:set>
                                    <p:animEffect transition="in" filter="fade">
                                      <p:cBhvr>
                                        <p:cTn id="174" dur="500"/>
                                        <p:tgtEl>
                                          <p:spTgt spid="51"/>
                                        </p:tgtEl>
                                      </p:cBhvr>
                                    </p:animEffect>
                                  </p:childTnLst>
                                </p:cTn>
                              </p:par>
                              <p:par>
                                <p:cTn id="175" presetID="16" presetClass="entr" presetSubtype="21" fill="hold" nodeType="withEffect">
                                  <p:stCondLst>
                                    <p:cond delay="0"/>
                                  </p:stCondLst>
                                  <p:childTnLst>
                                    <p:set>
                                      <p:cBhvr>
                                        <p:cTn id="176" dur="1" fill="hold">
                                          <p:stCondLst>
                                            <p:cond delay="0"/>
                                          </p:stCondLst>
                                        </p:cTn>
                                        <p:tgtEl>
                                          <p:spTgt spid="50"/>
                                        </p:tgtEl>
                                        <p:attrNameLst>
                                          <p:attrName>style.visibility</p:attrName>
                                        </p:attrNameLst>
                                      </p:cBhvr>
                                      <p:to>
                                        <p:strVal val="visible"/>
                                      </p:to>
                                    </p:set>
                                    <p:animEffect transition="in" filter="barn(inVertical)">
                                      <p:cBhvr>
                                        <p:cTn id="177" dur="500"/>
                                        <p:tgtEl>
                                          <p:spTgt spid="50"/>
                                        </p:tgtEl>
                                      </p:cBhvr>
                                    </p:animEffect>
                                  </p:childTnLst>
                                </p:cTn>
                              </p:par>
                            </p:childTnLst>
                          </p:cTn>
                        </p:par>
                        <p:par>
                          <p:cTn id="178" fill="hold">
                            <p:stCondLst>
                              <p:cond delay="3900"/>
                            </p:stCondLst>
                            <p:childTnLst>
                              <p:par>
                                <p:cTn id="179" presetID="9" presetClass="entr" presetSubtype="0" fill="hold" grpId="0" nodeType="afterEffect">
                                  <p:stCondLst>
                                    <p:cond delay="0"/>
                                  </p:stCondLst>
                                  <p:childTnLst>
                                    <p:set>
                                      <p:cBhvr>
                                        <p:cTn id="180" dur="1" fill="hold">
                                          <p:stCondLst>
                                            <p:cond delay="0"/>
                                          </p:stCondLst>
                                        </p:cTn>
                                        <p:tgtEl>
                                          <p:spTgt spid="52"/>
                                        </p:tgtEl>
                                        <p:attrNameLst>
                                          <p:attrName>style.visibility</p:attrName>
                                        </p:attrNameLst>
                                      </p:cBhvr>
                                      <p:to>
                                        <p:strVal val="visible"/>
                                      </p:to>
                                    </p:set>
                                    <p:animEffect transition="in" filter="dissolve">
                                      <p:cBhvr>
                                        <p:cTn id="181" dur="500"/>
                                        <p:tgtEl>
                                          <p:spTgt spid="52"/>
                                        </p:tgtEl>
                                      </p:cBhvr>
                                    </p:animEffect>
                                  </p:childTnLst>
                                </p:cTn>
                              </p:par>
                            </p:childTnLst>
                          </p:cTn>
                        </p:par>
                        <p:par>
                          <p:cTn id="182" fill="hold">
                            <p:stCondLst>
                              <p:cond delay="4400"/>
                            </p:stCondLst>
                            <p:childTnLst>
                              <p:par>
                                <p:cTn id="183" presetID="10" presetClass="entr" presetSubtype="0" fill="hold" grpId="0" nodeType="afterEffect">
                                  <p:stCondLst>
                                    <p:cond delay="0"/>
                                  </p:stCondLst>
                                  <p:childTnLst>
                                    <p:set>
                                      <p:cBhvr>
                                        <p:cTn id="184" dur="1" fill="hold">
                                          <p:stCondLst>
                                            <p:cond delay="0"/>
                                          </p:stCondLst>
                                        </p:cTn>
                                        <p:tgtEl>
                                          <p:spTgt spid="63"/>
                                        </p:tgtEl>
                                        <p:attrNameLst>
                                          <p:attrName>style.visibility</p:attrName>
                                        </p:attrNameLst>
                                      </p:cBhvr>
                                      <p:to>
                                        <p:strVal val="visible"/>
                                      </p:to>
                                    </p:set>
                                    <p:animEffect transition="in" filter="fade">
                                      <p:cBhvr>
                                        <p:cTn id="185" dur="100"/>
                                        <p:tgtEl>
                                          <p:spTgt spid="63"/>
                                        </p:tgtEl>
                                      </p:cBhvr>
                                    </p:animEffect>
                                  </p:childTnLst>
                                </p:cTn>
                              </p:par>
                            </p:childTnLst>
                          </p:cTn>
                        </p:par>
                        <p:par>
                          <p:cTn id="186" fill="hold">
                            <p:stCondLst>
                              <p:cond delay="4500"/>
                            </p:stCondLst>
                            <p:childTnLst>
                              <p:par>
                                <p:cTn id="187" presetID="10" presetClass="entr" presetSubtype="0" fill="hold" grpId="0" nodeType="afterEffect">
                                  <p:stCondLst>
                                    <p:cond delay="0"/>
                                  </p:stCondLst>
                                  <p:childTnLst>
                                    <p:set>
                                      <p:cBhvr>
                                        <p:cTn id="188" dur="1" fill="hold">
                                          <p:stCondLst>
                                            <p:cond delay="0"/>
                                          </p:stCondLst>
                                        </p:cTn>
                                        <p:tgtEl>
                                          <p:spTgt spid="65"/>
                                        </p:tgtEl>
                                        <p:attrNameLst>
                                          <p:attrName>style.visibility</p:attrName>
                                        </p:attrNameLst>
                                      </p:cBhvr>
                                      <p:to>
                                        <p:strVal val="visible"/>
                                      </p:to>
                                    </p:set>
                                    <p:animEffect transition="in" filter="fade">
                                      <p:cBhvr>
                                        <p:cTn id="189" dur="100"/>
                                        <p:tgtEl>
                                          <p:spTgt spid="65"/>
                                        </p:tgtEl>
                                      </p:cBhvr>
                                    </p:animEffect>
                                  </p:childTnLst>
                                </p:cTn>
                              </p:par>
                            </p:childTnLst>
                          </p:cTn>
                        </p:par>
                        <p:par>
                          <p:cTn id="190" fill="hold">
                            <p:stCondLst>
                              <p:cond delay="4600"/>
                            </p:stCondLst>
                            <p:childTnLst>
                              <p:par>
                                <p:cTn id="191" presetID="1" presetClass="entr" presetSubtype="0" fill="hold" nodeType="afterEffect">
                                  <p:stCondLst>
                                    <p:cond delay="0"/>
                                  </p:stCondLst>
                                  <p:childTnLst>
                                    <p:set>
                                      <p:cBhvr>
                                        <p:cTn id="192" dur="1" fill="hold">
                                          <p:stCondLst>
                                            <p:cond delay="0"/>
                                          </p:stCondLst>
                                        </p:cTn>
                                        <p:tgtEl>
                                          <p:spTgt spid="55"/>
                                        </p:tgtEl>
                                        <p:attrNameLst>
                                          <p:attrName>style.visibility</p:attrName>
                                        </p:attrNameLst>
                                      </p:cBhvr>
                                      <p:to>
                                        <p:strVal val="visible"/>
                                      </p:to>
                                    </p:set>
                                  </p:childTnLst>
                                </p:cTn>
                              </p:par>
                            </p:childTnLst>
                          </p:cTn>
                        </p:par>
                        <p:par>
                          <p:cTn id="193" fill="hold">
                            <p:stCondLst>
                              <p:cond delay="4600"/>
                            </p:stCondLst>
                            <p:childTnLst>
                              <p:par>
                                <p:cTn id="194" presetID="10" presetClass="entr" presetSubtype="0" fill="hold" grpId="0" nodeType="afterEffect">
                                  <p:stCondLst>
                                    <p:cond delay="0"/>
                                  </p:stCondLst>
                                  <p:childTnLst>
                                    <p:set>
                                      <p:cBhvr>
                                        <p:cTn id="195" dur="1" fill="hold">
                                          <p:stCondLst>
                                            <p:cond delay="0"/>
                                          </p:stCondLst>
                                        </p:cTn>
                                        <p:tgtEl>
                                          <p:spTgt spid="70"/>
                                        </p:tgtEl>
                                        <p:attrNameLst>
                                          <p:attrName>style.visibility</p:attrName>
                                        </p:attrNameLst>
                                      </p:cBhvr>
                                      <p:to>
                                        <p:strVal val="visible"/>
                                      </p:to>
                                    </p:set>
                                    <p:animEffect transition="in" filter="fade">
                                      <p:cBhvr>
                                        <p:cTn id="196" dur="100"/>
                                        <p:tgtEl>
                                          <p:spTgt spid="70"/>
                                        </p:tgtEl>
                                      </p:cBhvr>
                                    </p:animEffect>
                                  </p:childTnLst>
                                </p:cTn>
                              </p:par>
                            </p:childTnLst>
                          </p:cTn>
                        </p:par>
                        <p:par>
                          <p:cTn id="197" fill="hold">
                            <p:stCondLst>
                              <p:cond delay="4700"/>
                            </p:stCondLst>
                            <p:childTnLst>
                              <p:par>
                                <p:cTn id="198" presetID="1" presetClass="entr" presetSubtype="0" fill="hold" nodeType="afterEffect">
                                  <p:stCondLst>
                                    <p:cond delay="0"/>
                                  </p:stCondLst>
                                  <p:childTnLst>
                                    <p:set>
                                      <p:cBhvr>
                                        <p:cTn id="199" dur="1" fill="hold">
                                          <p:stCondLst>
                                            <p:cond delay="0"/>
                                          </p:stCondLst>
                                        </p:cTn>
                                        <p:tgtEl>
                                          <p:spTgt spid="60"/>
                                        </p:tgtEl>
                                        <p:attrNameLst>
                                          <p:attrName>style.visibility</p:attrName>
                                        </p:attrNameLst>
                                      </p:cBhvr>
                                      <p:to>
                                        <p:strVal val="visible"/>
                                      </p:to>
                                    </p:set>
                                  </p:childTnLst>
                                </p:cTn>
                              </p:par>
                            </p:childTnLst>
                          </p:cTn>
                        </p:par>
                        <p:par>
                          <p:cTn id="200" fill="hold">
                            <p:stCondLst>
                              <p:cond delay="4700"/>
                            </p:stCondLst>
                            <p:childTnLst>
                              <p:par>
                                <p:cTn id="201" presetID="10" presetClass="entr" presetSubtype="0" fill="hold" grpId="0" nodeType="afterEffect">
                                  <p:stCondLst>
                                    <p:cond delay="0"/>
                                  </p:stCondLst>
                                  <p:childTnLst>
                                    <p:set>
                                      <p:cBhvr>
                                        <p:cTn id="202" dur="1" fill="hold">
                                          <p:stCondLst>
                                            <p:cond delay="0"/>
                                          </p:stCondLst>
                                        </p:cTn>
                                        <p:tgtEl>
                                          <p:spTgt spid="66"/>
                                        </p:tgtEl>
                                        <p:attrNameLst>
                                          <p:attrName>style.visibility</p:attrName>
                                        </p:attrNameLst>
                                      </p:cBhvr>
                                      <p:to>
                                        <p:strVal val="visible"/>
                                      </p:to>
                                    </p:set>
                                    <p:animEffect transition="in" filter="fade">
                                      <p:cBhvr>
                                        <p:cTn id="203" dur="100"/>
                                        <p:tgtEl>
                                          <p:spTgt spid="66"/>
                                        </p:tgtEl>
                                      </p:cBhvr>
                                    </p:animEffect>
                                  </p:childTnLst>
                                </p:cTn>
                              </p:par>
                            </p:childTnLst>
                          </p:cTn>
                        </p:par>
                        <p:par>
                          <p:cTn id="204" fill="hold">
                            <p:stCondLst>
                              <p:cond delay="4800"/>
                            </p:stCondLst>
                            <p:childTnLst>
                              <p:par>
                                <p:cTn id="205" presetID="1" presetClass="entr" presetSubtype="0" fill="hold" nodeType="afterEffect">
                                  <p:stCondLst>
                                    <p:cond delay="0"/>
                                  </p:stCondLst>
                                  <p:childTnLst>
                                    <p:set>
                                      <p:cBhvr>
                                        <p:cTn id="206" dur="1" fill="hold">
                                          <p:stCondLst>
                                            <p:cond delay="0"/>
                                          </p:stCondLst>
                                        </p:cTn>
                                        <p:tgtEl>
                                          <p:spTgt spid="53"/>
                                        </p:tgtEl>
                                        <p:attrNameLst>
                                          <p:attrName>style.visibility</p:attrName>
                                        </p:attrNameLst>
                                      </p:cBhvr>
                                      <p:to>
                                        <p:strVal val="visible"/>
                                      </p:to>
                                    </p:set>
                                  </p:childTnLst>
                                </p:cTn>
                              </p:par>
                            </p:childTnLst>
                          </p:cTn>
                        </p:par>
                        <p:par>
                          <p:cTn id="207" fill="hold">
                            <p:stCondLst>
                              <p:cond delay="4800"/>
                            </p:stCondLst>
                            <p:childTnLst>
                              <p:par>
                                <p:cTn id="208" presetID="10" presetClass="entr" presetSubtype="0" fill="hold" grpId="0" nodeType="afterEffect">
                                  <p:stCondLst>
                                    <p:cond delay="0"/>
                                  </p:stCondLst>
                                  <p:childTnLst>
                                    <p:set>
                                      <p:cBhvr>
                                        <p:cTn id="209" dur="1" fill="hold">
                                          <p:stCondLst>
                                            <p:cond delay="0"/>
                                          </p:stCondLst>
                                        </p:cTn>
                                        <p:tgtEl>
                                          <p:spTgt spid="71"/>
                                        </p:tgtEl>
                                        <p:attrNameLst>
                                          <p:attrName>style.visibility</p:attrName>
                                        </p:attrNameLst>
                                      </p:cBhvr>
                                      <p:to>
                                        <p:strVal val="visible"/>
                                      </p:to>
                                    </p:set>
                                    <p:animEffect transition="in" filter="fade">
                                      <p:cBhvr>
                                        <p:cTn id="210" dur="100"/>
                                        <p:tgtEl>
                                          <p:spTgt spid="71"/>
                                        </p:tgtEl>
                                      </p:cBhvr>
                                    </p:animEffect>
                                  </p:childTnLst>
                                </p:cTn>
                              </p:par>
                            </p:childTnLst>
                          </p:cTn>
                        </p:par>
                        <p:par>
                          <p:cTn id="211" fill="hold">
                            <p:stCondLst>
                              <p:cond delay="4900"/>
                            </p:stCondLst>
                            <p:childTnLst>
                              <p:par>
                                <p:cTn id="212" presetID="1" presetClass="entr" presetSubtype="0" fill="hold" nodeType="afterEffect">
                                  <p:stCondLst>
                                    <p:cond delay="0"/>
                                  </p:stCondLst>
                                  <p:childTnLst>
                                    <p:set>
                                      <p:cBhvr>
                                        <p:cTn id="213" dur="1" fill="hold">
                                          <p:stCondLst>
                                            <p:cond delay="0"/>
                                          </p:stCondLst>
                                        </p:cTn>
                                        <p:tgtEl>
                                          <p:spTgt spid="58"/>
                                        </p:tgtEl>
                                        <p:attrNameLst>
                                          <p:attrName>style.visibility</p:attrName>
                                        </p:attrNameLst>
                                      </p:cBhvr>
                                      <p:to>
                                        <p:strVal val="visible"/>
                                      </p:to>
                                    </p:set>
                                  </p:childTnLst>
                                </p:cTn>
                              </p:par>
                            </p:childTnLst>
                          </p:cTn>
                        </p:par>
                        <p:par>
                          <p:cTn id="214" fill="hold">
                            <p:stCondLst>
                              <p:cond delay="4900"/>
                            </p:stCondLst>
                            <p:childTnLst>
                              <p:par>
                                <p:cTn id="215" presetID="10" presetClass="entr" presetSubtype="0" fill="hold" grpId="0" nodeType="afterEffect">
                                  <p:stCondLst>
                                    <p:cond delay="0"/>
                                  </p:stCondLst>
                                  <p:childTnLst>
                                    <p:set>
                                      <p:cBhvr>
                                        <p:cTn id="216" dur="1" fill="hold">
                                          <p:stCondLst>
                                            <p:cond delay="0"/>
                                          </p:stCondLst>
                                        </p:cTn>
                                        <p:tgtEl>
                                          <p:spTgt spid="67"/>
                                        </p:tgtEl>
                                        <p:attrNameLst>
                                          <p:attrName>style.visibility</p:attrName>
                                        </p:attrNameLst>
                                      </p:cBhvr>
                                      <p:to>
                                        <p:strVal val="visible"/>
                                      </p:to>
                                    </p:set>
                                    <p:animEffect transition="in" filter="fade">
                                      <p:cBhvr>
                                        <p:cTn id="217" dur="100"/>
                                        <p:tgtEl>
                                          <p:spTgt spid="67"/>
                                        </p:tgtEl>
                                      </p:cBhvr>
                                    </p:animEffect>
                                  </p:childTnLst>
                                </p:cTn>
                              </p:par>
                            </p:childTnLst>
                          </p:cTn>
                        </p:par>
                        <p:par>
                          <p:cTn id="218" fill="hold">
                            <p:stCondLst>
                              <p:cond delay="5000"/>
                            </p:stCondLst>
                            <p:childTnLst>
                              <p:par>
                                <p:cTn id="219" presetID="1" presetClass="entr" presetSubtype="0" fill="hold" nodeType="afterEffect">
                                  <p:stCondLst>
                                    <p:cond delay="0"/>
                                  </p:stCondLst>
                                  <p:childTnLst>
                                    <p:set>
                                      <p:cBhvr>
                                        <p:cTn id="220" dur="1" fill="hold">
                                          <p:stCondLst>
                                            <p:cond delay="0"/>
                                          </p:stCondLst>
                                        </p:cTn>
                                        <p:tgtEl>
                                          <p:spTgt spid="57"/>
                                        </p:tgtEl>
                                        <p:attrNameLst>
                                          <p:attrName>style.visibility</p:attrName>
                                        </p:attrNameLst>
                                      </p:cBhvr>
                                      <p:to>
                                        <p:strVal val="visible"/>
                                      </p:to>
                                    </p:set>
                                  </p:childTnLst>
                                </p:cTn>
                              </p:par>
                            </p:childTnLst>
                          </p:cTn>
                        </p:par>
                        <p:par>
                          <p:cTn id="221" fill="hold">
                            <p:stCondLst>
                              <p:cond delay="5000"/>
                            </p:stCondLst>
                            <p:childTnLst>
                              <p:par>
                                <p:cTn id="222" presetID="10" presetClass="entr" presetSubtype="0" fill="hold" grpId="0" nodeType="afterEffect">
                                  <p:stCondLst>
                                    <p:cond delay="0"/>
                                  </p:stCondLst>
                                  <p:childTnLst>
                                    <p:set>
                                      <p:cBhvr>
                                        <p:cTn id="223" dur="1" fill="hold">
                                          <p:stCondLst>
                                            <p:cond delay="0"/>
                                          </p:stCondLst>
                                        </p:cTn>
                                        <p:tgtEl>
                                          <p:spTgt spid="72"/>
                                        </p:tgtEl>
                                        <p:attrNameLst>
                                          <p:attrName>style.visibility</p:attrName>
                                        </p:attrNameLst>
                                      </p:cBhvr>
                                      <p:to>
                                        <p:strVal val="visible"/>
                                      </p:to>
                                    </p:set>
                                    <p:animEffect transition="in" filter="fade">
                                      <p:cBhvr>
                                        <p:cTn id="224" dur="100"/>
                                        <p:tgtEl>
                                          <p:spTgt spid="72"/>
                                        </p:tgtEl>
                                      </p:cBhvr>
                                    </p:animEffect>
                                  </p:childTnLst>
                                </p:cTn>
                              </p:par>
                            </p:childTnLst>
                          </p:cTn>
                        </p:par>
                        <p:par>
                          <p:cTn id="225" fill="hold">
                            <p:stCondLst>
                              <p:cond delay="5100"/>
                            </p:stCondLst>
                            <p:childTnLst>
                              <p:par>
                                <p:cTn id="226" presetID="1" presetClass="entr" presetSubtype="0" fill="hold" nodeType="afterEffect">
                                  <p:stCondLst>
                                    <p:cond delay="0"/>
                                  </p:stCondLst>
                                  <p:childTnLst>
                                    <p:set>
                                      <p:cBhvr>
                                        <p:cTn id="227" dur="1" fill="hold">
                                          <p:stCondLst>
                                            <p:cond delay="0"/>
                                          </p:stCondLst>
                                        </p:cTn>
                                        <p:tgtEl>
                                          <p:spTgt spid="62"/>
                                        </p:tgtEl>
                                        <p:attrNameLst>
                                          <p:attrName>style.visibility</p:attrName>
                                        </p:attrNameLst>
                                      </p:cBhvr>
                                      <p:to>
                                        <p:strVal val="visible"/>
                                      </p:to>
                                    </p:set>
                                  </p:childTnLst>
                                </p:cTn>
                              </p:par>
                            </p:childTnLst>
                          </p:cTn>
                        </p:par>
                        <p:par>
                          <p:cTn id="228" fill="hold">
                            <p:stCondLst>
                              <p:cond delay="5100"/>
                            </p:stCondLst>
                            <p:childTnLst>
                              <p:par>
                                <p:cTn id="229" presetID="10" presetClass="entr" presetSubtype="0" fill="hold" grpId="0" nodeType="afterEffect">
                                  <p:stCondLst>
                                    <p:cond delay="0"/>
                                  </p:stCondLst>
                                  <p:childTnLst>
                                    <p:set>
                                      <p:cBhvr>
                                        <p:cTn id="230" dur="1" fill="hold">
                                          <p:stCondLst>
                                            <p:cond delay="0"/>
                                          </p:stCondLst>
                                        </p:cTn>
                                        <p:tgtEl>
                                          <p:spTgt spid="68"/>
                                        </p:tgtEl>
                                        <p:attrNameLst>
                                          <p:attrName>style.visibility</p:attrName>
                                        </p:attrNameLst>
                                      </p:cBhvr>
                                      <p:to>
                                        <p:strVal val="visible"/>
                                      </p:to>
                                    </p:set>
                                    <p:animEffect transition="in" filter="fade">
                                      <p:cBhvr>
                                        <p:cTn id="231" dur="100"/>
                                        <p:tgtEl>
                                          <p:spTgt spid="68"/>
                                        </p:tgtEl>
                                      </p:cBhvr>
                                    </p:animEffect>
                                  </p:childTnLst>
                                </p:cTn>
                              </p:par>
                            </p:childTnLst>
                          </p:cTn>
                        </p:par>
                        <p:par>
                          <p:cTn id="232" fill="hold">
                            <p:stCondLst>
                              <p:cond delay="5200"/>
                            </p:stCondLst>
                            <p:childTnLst>
                              <p:par>
                                <p:cTn id="233" presetID="1" presetClass="entr" presetSubtype="0" fill="hold" nodeType="afterEffect">
                                  <p:stCondLst>
                                    <p:cond delay="0"/>
                                  </p:stCondLst>
                                  <p:childTnLst>
                                    <p:set>
                                      <p:cBhvr>
                                        <p:cTn id="234" dur="1" fill="hold">
                                          <p:stCondLst>
                                            <p:cond delay="0"/>
                                          </p:stCondLst>
                                        </p:cTn>
                                        <p:tgtEl>
                                          <p:spTgt spid="54"/>
                                        </p:tgtEl>
                                        <p:attrNameLst>
                                          <p:attrName>style.visibility</p:attrName>
                                        </p:attrNameLst>
                                      </p:cBhvr>
                                      <p:to>
                                        <p:strVal val="visible"/>
                                      </p:to>
                                    </p:set>
                                  </p:childTnLst>
                                </p:cTn>
                              </p:par>
                            </p:childTnLst>
                          </p:cTn>
                        </p:par>
                        <p:par>
                          <p:cTn id="235" fill="hold">
                            <p:stCondLst>
                              <p:cond delay="5200"/>
                            </p:stCondLst>
                            <p:childTnLst>
                              <p:par>
                                <p:cTn id="236" presetID="10" presetClass="entr" presetSubtype="0" fill="hold" grpId="0" nodeType="afterEffect">
                                  <p:stCondLst>
                                    <p:cond delay="0"/>
                                  </p:stCondLst>
                                  <p:childTnLst>
                                    <p:set>
                                      <p:cBhvr>
                                        <p:cTn id="237" dur="1" fill="hold">
                                          <p:stCondLst>
                                            <p:cond delay="0"/>
                                          </p:stCondLst>
                                        </p:cTn>
                                        <p:tgtEl>
                                          <p:spTgt spid="73"/>
                                        </p:tgtEl>
                                        <p:attrNameLst>
                                          <p:attrName>style.visibility</p:attrName>
                                        </p:attrNameLst>
                                      </p:cBhvr>
                                      <p:to>
                                        <p:strVal val="visible"/>
                                      </p:to>
                                    </p:set>
                                    <p:animEffect transition="in" filter="fade">
                                      <p:cBhvr>
                                        <p:cTn id="238" dur="100"/>
                                        <p:tgtEl>
                                          <p:spTgt spid="73"/>
                                        </p:tgtEl>
                                      </p:cBhvr>
                                    </p:animEffect>
                                  </p:childTnLst>
                                </p:cTn>
                              </p:par>
                            </p:childTnLst>
                          </p:cTn>
                        </p:par>
                        <p:par>
                          <p:cTn id="239" fill="hold">
                            <p:stCondLst>
                              <p:cond delay="5300"/>
                            </p:stCondLst>
                            <p:childTnLst>
                              <p:par>
                                <p:cTn id="240" presetID="1" presetClass="entr" presetSubtype="0" fill="hold" nodeType="afterEffect">
                                  <p:stCondLst>
                                    <p:cond delay="0"/>
                                  </p:stCondLst>
                                  <p:childTnLst>
                                    <p:set>
                                      <p:cBhvr>
                                        <p:cTn id="241" dur="1" fill="hold">
                                          <p:stCondLst>
                                            <p:cond delay="0"/>
                                          </p:stCondLst>
                                        </p:cTn>
                                        <p:tgtEl>
                                          <p:spTgt spid="59"/>
                                        </p:tgtEl>
                                        <p:attrNameLst>
                                          <p:attrName>style.visibility</p:attrName>
                                        </p:attrNameLst>
                                      </p:cBhvr>
                                      <p:to>
                                        <p:strVal val="visible"/>
                                      </p:to>
                                    </p:set>
                                  </p:childTnLst>
                                </p:cTn>
                              </p:par>
                            </p:childTnLst>
                          </p:cTn>
                        </p:par>
                        <p:par>
                          <p:cTn id="242" fill="hold">
                            <p:stCondLst>
                              <p:cond delay="5300"/>
                            </p:stCondLst>
                            <p:childTnLst>
                              <p:par>
                                <p:cTn id="243" presetID="10" presetClass="entr" presetSubtype="0" fill="hold" grpId="0" nodeType="afterEffect">
                                  <p:stCondLst>
                                    <p:cond delay="0"/>
                                  </p:stCondLst>
                                  <p:childTnLst>
                                    <p:set>
                                      <p:cBhvr>
                                        <p:cTn id="244" dur="1" fill="hold">
                                          <p:stCondLst>
                                            <p:cond delay="0"/>
                                          </p:stCondLst>
                                        </p:cTn>
                                        <p:tgtEl>
                                          <p:spTgt spid="69"/>
                                        </p:tgtEl>
                                        <p:attrNameLst>
                                          <p:attrName>style.visibility</p:attrName>
                                        </p:attrNameLst>
                                      </p:cBhvr>
                                      <p:to>
                                        <p:strVal val="visible"/>
                                      </p:to>
                                    </p:set>
                                    <p:animEffect transition="in" filter="fade">
                                      <p:cBhvr>
                                        <p:cTn id="245" dur="100"/>
                                        <p:tgtEl>
                                          <p:spTgt spid="69"/>
                                        </p:tgtEl>
                                      </p:cBhvr>
                                    </p:animEffect>
                                  </p:childTnLst>
                                </p:cTn>
                              </p:par>
                            </p:childTnLst>
                          </p:cTn>
                        </p:par>
                        <p:par>
                          <p:cTn id="246" fill="hold">
                            <p:stCondLst>
                              <p:cond delay="5400"/>
                            </p:stCondLst>
                            <p:childTnLst>
                              <p:par>
                                <p:cTn id="247" presetID="1" presetClass="entr" presetSubtype="0" fill="hold" nodeType="afterEffect">
                                  <p:stCondLst>
                                    <p:cond delay="0"/>
                                  </p:stCondLst>
                                  <p:childTnLst>
                                    <p:set>
                                      <p:cBhvr>
                                        <p:cTn id="248" dur="1" fill="hold">
                                          <p:stCondLst>
                                            <p:cond delay="0"/>
                                          </p:stCondLst>
                                        </p:cTn>
                                        <p:tgtEl>
                                          <p:spTgt spid="56"/>
                                        </p:tgtEl>
                                        <p:attrNameLst>
                                          <p:attrName>style.visibility</p:attrName>
                                        </p:attrNameLst>
                                      </p:cBhvr>
                                      <p:to>
                                        <p:strVal val="visible"/>
                                      </p:to>
                                    </p:set>
                                  </p:childTnLst>
                                </p:cTn>
                              </p:par>
                            </p:childTnLst>
                          </p:cTn>
                        </p:par>
                        <p:par>
                          <p:cTn id="249" fill="hold">
                            <p:stCondLst>
                              <p:cond delay="5400"/>
                            </p:stCondLst>
                            <p:childTnLst>
                              <p:par>
                                <p:cTn id="250" presetID="10" presetClass="entr" presetSubtype="0" fill="hold" grpId="0" nodeType="afterEffect">
                                  <p:stCondLst>
                                    <p:cond delay="0"/>
                                  </p:stCondLst>
                                  <p:childTnLst>
                                    <p:set>
                                      <p:cBhvr>
                                        <p:cTn id="251" dur="1" fill="hold">
                                          <p:stCondLst>
                                            <p:cond delay="0"/>
                                          </p:stCondLst>
                                        </p:cTn>
                                        <p:tgtEl>
                                          <p:spTgt spid="74"/>
                                        </p:tgtEl>
                                        <p:attrNameLst>
                                          <p:attrName>style.visibility</p:attrName>
                                        </p:attrNameLst>
                                      </p:cBhvr>
                                      <p:to>
                                        <p:strVal val="visible"/>
                                      </p:to>
                                    </p:set>
                                    <p:animEffect transition="in" filter="fade">
                                      <p:cBhvr>
                                        <p:cTn id="252" dur="100"/>
                                        <p:tgtEl>
                                          <p:spTgt spid="74"/>
                                        </p:tgtEl>
                                      </p:cBhvr>
                                    </p:animEffect>
                                  </p:childTnLst>
                                </p:cTn>
                              </p:par>
                            </p:childTnLst>
                          </p:cTn>
                        </p:par>
                        <p:par>
                          <p:cTn id="253" fill="hold">
                            <p:stCondLst>
                              <p:cond delay="5500"/>
                            </p:stCondLst>
                            <p:childTnLst>
                              <p:par>
                                <p:cTn id="254" presetID="1" presetClass="entr" presetSubtype="0" fill="hold" nodeType="afterEffect">
                                  <p:stCondLst>
                                    <p:cond delay="0"/>
                                  </p:stCondLst>
                                  <p:childTnLst>
                                    <p:set>
                                      <p:cBhvr>
                                        <p:cTn id="255" dur="1" fill="hold">
                                          <p:stCondLst>
                                            <p:cond delay="0"/>
                                          </p:stCondLst>
                                        </p:cTn>
                                        <p:tgtEl>
                                          <p:spTgt spid="61"/>
                                        </p:tgtEl>
                                        <p:attrNameLst>
                                          <p:attrName>style.visibility</p:attrName>
                                        </p:attrNameLst>
                                      </p:cBhvr>
                                      <p:to>
                                        <p:strVal val="visible"/>
                                      </p:to>
                                    </p:set>
                                  </p:childTnLst>
                                </p:cTn>
                              </p:par>
                            </p:childTnLst>
                          </p:cTn>
                        </p:par>
                        <p:par>
                          <p:cTn id="256" fill="hold">
                            <p:stCondLst>
                              <p:cond delay="5500"/>
                            </p:stCondLst>
                            <p:childTnLst>
                              <p:par>
                                <p:cTn id="257" presetID="10" presetClass="entr" presetSubtype="0" fill="hold" grpId="0" nodeType="afterEffect">
                                  <p:stCondLst>
                                    <p:cond delay="0"/>
                                  </p:stCondLst>
                                  <p:childTnLst>
                                    <p:set>
                                      <p:cBhvr>
                                        <p:cTn id="258" dur="1" fill="hold">
                                          <p:stCondLst>
                                            <p:cond delay="0"/>
                                          </p:stCondLst>
                                        </p:cTn>
                                        <p:tgtEl>
                                          <p:spTgt spid="64"/>
                                        </p:tgtEl>
                                        <p:attrNameLst>
                                          <p:attrName>style.visibility</p:attrName>
                                        </p:attrNameLst>
                                      </p:cBhvr>
                                      <p:to>
                                        <p:strVal val="visible"/>
                                      </p:to>
                                    </p:set>
                                    <p:animEffect transition="in" filter="fade">
                                      <p:cBhvr>
                                        <p:cTn id="259" dur="100"/>
                                        <p:tgtEl>
                                          <p:spTgt spid="64"/>
                                        </p:tgtEl>
                                      </p:cBhvr>
                                    </p:animEffect>
                                  </p:childTnLst>
                                </p:cTn>
                              </p:par>
                            </p:childTnLst>
                          </p:cTn>
                        </p:par>
                        <p:par>
                          <p:cTn id="260" fill="hold">
                            <p:stCondLst>
                              <p:cond delay="5600"/>
                            </p:stCondLst>
                            <p:childTnLst>
                              <p:par>
                                <p:cTn id="261" presetID="10" presetClass="entr" presetSubtype="0" fill="hold" grpId="0" nodeType="afterEffect">
                                  <p:stCondLst>
                                    <p:cond delay="0"/>
                                  </p:stCondLst>
                                  <p:childTnLst>
                                    <p:set>
                                      <p:cBhvr>
                                        <p:cTn id="262" dur="1" fill="hold">
                                          <p:stCondLst>
                                            <p:cond delay="0"/>
                                          </p:stCondLst>
                                        </p:cTn>
                                        <p:tgtEl>
                                          <p:spTgt spid="76"/>
                                        </p:tgtEl>
                                        <p:attrNameLst>
                                          <p:attrName>style.visibility</p:attrName>
                                        </p:attrNameLst>
                                      </p:cBhvr>
                                      <p:to>
                                        <p:strVal val="visible"/>
                                      </p:to>
                                    </p:set>
                                    <p:animEffect transition="in" filter="fade">
                                      <p:cBhvr>
                                        <p:cTn id="263" dur="500"/>
                                        <p:tgtEl>
                                          <p:spTgt spid="76"/>
                                        </p:tgtEl>
                                      </p:cBhvr>
                                    </p:animEffect>
                                  </p:childTnLst>
                                </p:cTn>
                              </p:par>
                              <p:par>
                                <p:cTn id="264" presetID="16" presetClass="entr" presetSubtype="21" fill="hold" nodeType="withEffect">
                                  <p:stCondLst>
                                    <p:cond delay="0"/>
                                  </p:stCondLst>
                                  <p:childTnLst>
                                    <p:set>
                                      <p:cBhvr>
                                        <p:cTn id="265" dur="1" fill="hold">
                                          <p:stCondLst>
                                            <p:cond delay="0"/>
                                          </p:stCondLst>
                                        </p:cTn>
                                        <p:tgtEl>
                                          <p:spTgt spid="75"/>
                                        </p:tgtEl>
                                        <p:attrNameLst>
                                          <p:attrName>style.visibility</p:attrName>
                                        </p:attrNameLst>
                                      </p:cBhvr>
                                      <p:to>
                                        <p:strVal val="visible"/>
                                      </p:to>
                                    </p:set>
                                    <p:animEffect transition="in" filter="barn(inVertical)">
                                      <p:cBhvr>
                                        <p:cTn id="266" dur="500"/>
                                        <p:tgtEl>
                                          <p:spTgt spid="75"/>
                                        </p:tgtEl>
                                      </p:cBhvr>
                                    </p:animEffect>
                                  </p:childTnLst>
                                </p:cTn>
                              </p:par>
                            </p:childTnLst>
                          </p:cTn>
                        </p:par>
                        <p:par>
                          <p:cTn id="267" fill="hold">
                            <p:stCondLst>
                              <p:cond delay="6100"/>
                            </p:stCondLst>
                            <p:childTnLst>
                              <p:par>
                                <p:cTn id="268" presetID="9" presetClass="entr" presetSubtype="0" fill="hold" grpId="0" nodeType="afterEffect">
                                  <p:stCondLst>
                                    <p:cond delay="0"/>
                                  </p:stCondLst>
                                  <p:childTnLst>
                                    <p:set>
                                      <p:cBhvr>
                                        <p:cTn id="269" dur="1" fill="hold">
                                          <p:stCondLst>
                                            <p:cond delay="0"/>
                                          </p:stCondLst>
                                        </p:cTn>
                                        <p:tgtEl>
                                          <p:spTgt spid="77"/>
                                        </p:tgtEl>
                                        <p:attrNameLst>
                                          <p:attrName>style.visibility</p:attrName>
                                        </p:attrNameLst>
                                      </p:cBhvr>
                                      <p:to>
                                        <p:strVal val="visible"/>
                                      </p:to>
                                    </p:set>
                                    <p:animEffect transition="in" filter="dissolve">
                                      <p:cBhvr>
                                        <p:cTn id="270" dur="500"/>
                                        <p:tgtEl>
                                          <p:spTgt spid="77"/>
                                        </p:tgtEl>
                                      </p:cBhvr>
                                    </p:animEffect>
                                  </p:childTnLst>
                                </p:cTn>
                              </p:par>
                            </p:childTnLst>
                          </p:cTn>
                        </p:par>
                        <p:par>
                          <p:cTn id="271" fill="hold">
                            <p:stCondLst>
                              <p:cond delay="6600"/>
                            </p:stCondLst>
                            <p:childTnLst>
                              <p:par>
                                <p:cTn id="272" presetID="10" presetClass="entr" presetSubtype="0" fill="hold" grpId="0" nodeType="afterEffect">
                                  <p:stCondLst>
                                    <p:cond delay="0"/>
                                  </p:stCondLst>
                                  <p:childTnLst>
                                    <p:set>
                                      <p:cBhvr>
                                        <p:cTn id="273" dur="1" fill="hold">
                                          <p:stCondLst>
                                            <p:cond delay="0"/>
                                          </p:stCondLst>
                                        </p:cTn>
                                        <p:tgtEl>
                                          <p:spTgt spid="88"/>
                                        </p:tgtEl>
                                        <p:attrNameLst>
                                          <p:attrName>style.visibility</p:attrName>
                                        </p:attrNameLst>
                                      </p:cBhvr>
                                      <p:to>
                                        <p:strVal val="visible"/>
                                      </p:to>
                                    </p:set>
                                    <p:animEffect transition="in" filter="fade">
                                      <p:cBhvr>
                                        <p:cTn id="274" dur="100"/>
                                        <p:tgtEl>
                                          <p:spTgt spid="88"/>
                                        </p:tgtEl>
                                      </p:cBhvr>
                                    </p:animEffect>
                                  </p:childTnLst>
                                </p:cTn>
                              </p:par>
                            </p:childTnLst>
                          </p:cTn>
                        </p:par>
                        <p:par>
                          <p:cTn id="275" fill="hold">
                            <p:stCondLst>
                              <p:cond delay="6700"/>
                            </p:stCondLst>
                            <p:childTnLst>
                              <p:par>
                                <p:cTn id="276" presetID="10" presetClass="entr" presetSubtype="0" fill="hold" grpId="0" nodeType="afterEffect">
                                  <p:stCondLst>
                                    <p:cond delay="0"/>
                                  </p:stCondLst>
                                  <p:childTnLst>
                                    <p:set>
                                      <p:cBhvr>
                                        <p:cTn id="277" dur="1" fill="hold">
                                          <p:stCondLst>
                                            <p:cond delay="0"/>
                                          </p:stCondLst>
                                        </p:cTn>
                                        <p:tgtEl>
                                          <p:spTgt spid="90"/>
                                        </p:tgtEl>
                                        <p:attrNameLst>
                                          <p:attrName>style.visibility</p:attrName>
                                        </p:attrNameLst>
                                      </p:cBhvr>
                                      <p:to>
                                        <p:strVal val="visible"/>
                                      </p:to>
                                    </p:set>
                                    <p:animEffect transition="in" filter="fade">
                                      <p:cBhvr>
                                        <p:cTn id="278" dur="100"/>
                                        <p:tgtEl>
                                          <p:spTgt spid="90"/>
                                        </p:tgtEl>
                                      </p:cBhvr>
                                    </p:animEffect>
                                  </p:childTnLst>
                                </p:cTn>
                              </p:par>
                            </p:childTnLst>
                          </p:cTn>
                        </p:par>
                        <p:par>
                          <p:cTn id="279" fill="hold">
                            <p:stCondLst>
                              <p:cond delay="6800"/>
                            </p:stCondLst>
                            <p:childTnLst>
                              <p:par>
                                <p:cTn id="280" presetID="1" presetClass="entr" presetSubtype="0" fill="hold" nodeType="afterEffect">
                                  <p:stCondLst>
                                    <p:cond delay="0"/>
                                  </p:stCondLst>
                                  <p:childTnLst>
                                    <p:set>
                                      <p:cBhvr>
                                        <p:cTn id="281" dur="1" fill="hold">
                                          <p:stCondLst>
                                            <p:cond delay="0"/>
                                          </p:stCondLst>
                                        </p:cTn>
                                        <p:tgtEl>
                                          <p:spTgt spid="80"/>
                                        </p:tgtEl>
                                        <p:attrNameLst>
                                          <p:attrName>style.visibility</p:attrName>
                                        </p:attrNameLst>
                                      </p:cBhvr>
                                      <p:to>
                                        <p:strVal val="visible"/>
                                      </p:to>
                                    </p:set>
                                  </p:childTnLst>
                                </p:cTn>
                              </p:par>
                            </p:childTnLst>
                          </p:cTn>
                        </p:par>
                        <p:par>
                          <p:cTn id="282" fill="hold">
                            <p:stCondLst>
                              <p:cond delay="6800"/>
                            </p:stCondLst>
                            <p:childTnLst>
                              <p:par>
                                <p:cTn id="283" presetID="10" presetClass="entr" presetSubtype="0" fill="hold" grpId="0" nodeType="afterEffect">
                                  <p:stCondLst>
                                    <p:cond delay="0"/>
                                  </p:stCondLst>
                                  <p:childTnLst>
                                    <p:set>
                                      <p:cBhvr>
                                        <p:cTn id="284" dur="1" fill="hold">
                                          <p:stCondLst>
                                            <p:cond delay="0"/>
                                          </p:stCondLst>
                                        </p:cTn>
                                        <p:tgtEl>
                                          <p:spTgt spid="95"/>
                                        </p:tgtEl>
                                        <p:attrNameLst>
                                          <p:attrName>style.visibility</p:attrName>
                                        </p:attrNameLst>
                                      </p:cBhvr>
                                      <p:to>
                                        <p:strVal val="visible"/>
                                      </p:to>
                                    </p:set>
                                    <p:animEffect transition="in" filter="fade">
                                      <p:cBhvr>
                                        <p:cTn id="285" dur="100"/>
                                        <p:tgtEl>
                                          <p:spTgt spid="95"/>
                                        </p:tgtEl>
                                      </p:cBhvr>
                                    </p:animEffect>
                                  </p:childTnLst>
                                </p:cTn>
                              </p:par>
                            </p:childTnLst>
                          </p:cTn>
                        </p:par>
                        <p:par>
                          <p:cTn id="286" fill="hold">
                            <p:stCondLst>
                              <p:cond delay="6900"/>
                            </p:stCondLst>
                            <p:childTnLst>
                              <p:par>
                                <p:cTn id="287" presetID="1" presetClass="entr" presetSubtype="0" fill="hold" nodeType="afterEffect">
                                  <p:stCondLst>
                                    <p:cond delay="0"/>
                                  </p:stCondLst>
                                  <p:childTnLst>
                                    <p:set>
                                      <p:cBhvr>
                                        <p:cTn id="288" dur="1" fill="hold">
                                          <p:stCondLst>
                                            <p:cond delay="0"/>
                                          </p:stCondLst>
                                        </p:cTn>
                                        <p:tgtEl>
                                          <p:spTgt spid="85"/>
                                        </p:tgtEl>
                                        <p:attrNameLst>
                                          <p:attrName>style.visibility</p:attrName>
                                        </p:attrNameLst>
                                      </p:cBhvr>
                                      <p:to>
                                        <p:strVal val="visible"/>
                                      </p:to>
                                    </p:set>
                                  </p:childTnLst>
                                </p:cTn>
                              </p:par>
                            </p:childTnLst>
                          </p:cTn>
                        </p:par>
                        <p:par>
                          <p:cTn id="289" fill="hold">
                            <p:stCondLst>
                              <p:cond delay="6900"/>
                            </p:stCondLst>
                            <p:childTnLst>
                              <p:par>
                                <p:cTn id="290" presetID="10" presetClass="entr" presetSubtype="0" fill="hold" grpId="0" nodeType="afterEffect">
                                  <p:stCondLst>
                                    <p:cond delay="0"/>
                                  </p:stCondLst>
                                  <p:childTnLst>
                                    <p:set>
                                      <p:cBhvr>
                                        <p:cTn id="291" dur="1" fill="hold">
                                          <p:stCondLst>
                                            <p:cond delay="0"/>
                                          </p:stCondLst>
                                        </p:cTn>
                                        <p:tgtEl>
                                          <p:spTgt spid="91"/>
                                        </p:tgtEl>
                                        <p:attrNameLst>
                                          <p:attrName>style.visibility</p:attrName>
                                        </p:attrNameLst>
                                      </p:cBhvr>
                                      <p:to>
                                        <p:strVal val="visible"/>
                                      </p:to>
                                    </p:set>
                                    <p:animEffect transition="in" filter="fade">
                                      <p:cBhvr>
                                        <p:cTn id="292" dur="100"/>
                                        <p:tgtEl>
                                          <p:spTgt spid="91"/>
                                        </p:tgtEl>
                                      </p:cBhvr>
                                    </p:animEffect>
                                  </p:childTnLst>
                                </p:cTn>
                              </p:par>
                            </p:childTnLst>
                          </p:cTn>
                        </p:par>
                        <p:par>
                          <p:cTn id="293" fill="hold">
                            <p:stCondLst>
                              <p:cond delay="7000"/>
                            </p:stCondLst>
                            <p:childTnLst>
                              <p:par>
                                <p:cTn id="294" presetID="1" presetClass="entr" presetSubtype="0" fill="hold" nodeType="afterEffect">
                                  <p:stCondLst>
                                    <p:cond delay="0"/>
                                  </p:stCondLst>
                                  <p:childTnLst>
                                    <p:set>
                                      <p:cBhvr>
                                        <p:cTn id="295" dur="1" fill="hold">
                                          <p:stCondLst>
                                            <p:cond delay="0"/>
                                          </p:stCondLst>
                                        </p:cTn>
                                        <p:tgtEl>
                                          <p:spTgt spid="78"/>
                                        </p:tgtEl>
                                        <p:attrNameLst>
                                          <p:attrName>style.visibility</p:attrName>
                                        </p:attrNameLst>
                                      </p:cBhvr>
                                      <p:to>
                                        <p:strVal val="visible"/>
                                      </p:to>
                                    </p:set>
                                  </p:childTnLst>
                                </p:cTn>
                              </p:par>
                            </p:childTnLst>
                          </p:cTn>
                        </p:par>
                        <p:par>
                          <p:cTn id="296" fill="hold">
                            <p:stCondLst>
                              <p:cond delay="7000"/>
                            </p:stCondLst>
                            <p:childTnLst>
                              <p:par>
                                <p:cTn id="297" presetID="10" presetClass="entr" presetSubtype="0" fill="hold" grpId="0" nodeType="afterEffect">
                                  <p:stCondLst>
                                    <p:cond delay="0"/>
                                  </p:stCondLst>
                                  <p:childTnLst>
                                    <p:set>
                                      <p:cBhvr>
                                        <p:cTn id="298" dur="1" fill="hold">
                                          <p:stCondLst>
                                            <p:cond delay="0"/>
                                          </p:stCondLst>
                                        </p:cTn>
                                        <p:tgtEl>
                                          <p:spTgt spid="96"/>
                                        </p:tgtEl>
                                        <p:attrNameLst>
                                          <p:attrName>style.visibility</p:attrName>
                                        </p:attrNameLst>
                                      </p:cBhvr>
                                      <p:to>
                                        <p:strVal val="visible"/>
                                      </p:to>
                                    </p:set>
                                    <p:animEffect transition="in" filter="fade">
                                      <p:cBhvr>
                                        <p:cTn id="299" dur="100"/>
                                        <p:tgtEl>
                                          <p:spTgt spid="96"/>
                                        </p:tgtEl>
                                      </p:cBhvr>
                                    </p:animEffect>
                                  </p:childTnLst>
                                </p:cTn>
                              </p:par>
                            </p:childTnLst>
                          </p:cTn>
                        </p:par>
                        <p:par>
                          <p:cTn id="300" fill="hold">
                            <p:stCondLst>
                              <p:cond delay="7100"/>
                            </p:stCondLst>
                            <p:childTnLst>
                              <p:par>
                                <p:cTn id="301" presetID="1" presetClass="entr" presetSubtype="0" fill="hold" nodeType="afterEffect">
                                  <p:stCondLst>
                                    <p:cond delay="0"/>
                                  </p:stCondLst>
                                  <p:childTnLst>
                                    <p:set>
                                      <p:cBhvr>
                                        <p:cTn id="302" dur="1" fill="hold">
                                          <p:stCondLst>
                                            <p:cond delay="0"/>
                                          </p:stCondLst>
                                        </p:cTn>
                                        <p:tgtEl>
                                          <p:spTgt spid="83"/>
                                        </p:tgtEl>
                                        <p:attrNameLst>
                                          <p:attrName>style.visibility</p:attrName>
                                        </p:attrNameLst>
                                      </p:cBhvr>
                                      <p:to>
                                        <p:strVal val="visible"/>
                                      </p:to>
                                    </p:set>
                                  </p:childTnLst>
                                </p:cTn>
                              </p:par>
                            </p:childTnLst>
                          </p:cTn>
                        </p:par>
                        <p:par>
                          <p:cTn id="303" fill="hold">
                            <p:stCondLst>
                              <p:cond delay="7100"/>
                            </p:stCondLst>
                            <p:childTnLst>
                              <p:par>
                                <p:cTn id="304" presetID="10" presetClass="entr" presetSubtype="0" fill="hold" grpId="0" nodeType="afterEffect">
                                  <p:stCondLst>
                                    <p:cond delay="0"/>
                                  </p:stCondLst>
                                  <p:childTnLst>
                                    <p:set>
                                      <p:cBhvr>
                                        <p:cTn id="305" dur="1" fill="hold">
                                          <p:stCondLst>
                                            <p:cond delay="0"/>
                                          </p:stCondLst>
                                        </p:cTn>
                                        <p:tgtEl>
                                          <p:spTgt spid="92"/>
                                        </p:tgtEl>
                                        <p:attrNameLst>
                                          <p:attrName>style.visibility</p:attrName>
                                        </p:attrNameLst>
                                      </p:cBhvr>
                                      <p:to>
                                        <p:strVal val="visible"/>
                                      </p:to>
                                    </p:set>
                                    <p:animEffect transition="in" filter="fade">
                                      <p:cBhvr>
                                        <p:cTn id="306" dur="100"/>
                                        <p:tgtEl>
                                          <p:spTgt spid="92"/>
                                        </p:tgtEl>
                                      </p:cBhvr>
                                    </p:animEffect>
                                  </p:childTnLst>
                                </p:cTn>
                              </p:par>
                            </p:childTnLst>
                          </p:cTn>
                        </p:par>
                        <p:par>
                          <p:cTn id="307" fill="hold">
                            <p:stCondLst>
                              <p:cond delay="7200"/>
                            </p:stCondLst>
                            <p:childTnLst>
                              <p:par>
                                <p:cTn id="308" presetID="1" presetClass="entr" presetSubtype="0" fill="hold" nodeType="afterEffect">
                                  <p:stCondLst>
                                    <p:cond delay="0"/>
                                  </p:stCondLst>
                                  <p:childTnLst>
                                    <p:set>
                                      <p:cBhvr>
                                        <p:cTn id="309" dur="1" fill="hold">
                                          <p:stCondLst>
                                            <p:cond delay="0"/>
                                          </p:stCondLst>
                                        </p:cTn>
                                        <p:tgtEl>
                                          <p:spTgt spid="82"/>
                                        </p:tgtEl>
                                        <p:attrNameLst>
                                          <p:attrName>style.visibility</p:attrName>
                                        </p:attrNameLst>
                                      </p:cBhvr>
                                      <p:to>
                                        <p:strVal val="visible"/>
                                      </p:to>
                                    </p:set>
                                  </p:childTnLst>
                                </p:cTn>
                              </p:par>
                            </p:childTnLst>
                          </p:cTn>
                        </p:par>
                        <p:par>
                          <p:cTn id="310" fill="hold">
                            <p:stCondLst>
                              <p:cond delay="7200"/>
                            </p:stCondLst>
                            <p:childTnLst>
                              <p:par>
                                <p:cTn id="311" presetID="10" presetClass="entr" presetSubtype="0" fill="hold" grpId="0" nodeType="afterEffect">
                                  <p:stCondLst>
                                    <p:cond delay="0"/>
                                  </p:stCondLst>
                                  <p:childTnLst>
                                    <p:set>
                                      <p:cBhvr>
                                        <p:cTn id="312" dur="1" fill="hold">
                                          <p:stCondLst>
                                            <p:cond delay="0"/>
                                          </p:stCondLst>
                                        </p:cTn>
                                        <p:tgtEl>
                                          <p:spTgt spid="97"/>
                                        </p:tgtEl>
                                        <p:attrNameLst>
                                          <p:attrName>style.visibility</p:attrName>
                                        </p:attrNameLst>
                                      </p:cBhvr>
                                      <p:to>
                                        <p:strVal val="visible"/>
                                      </p:to>
                                    </p:set>
                                    <p:animEffect transition="in" filter="fade">
                                      <p:cBhvr>
                                        <p:cTn id="313" dur="100"/>
                                        <p:tgtEl>
                                          <p:spTgt spid="97"/>
                                        </p:tgtEl>
                                      </p:cBhvr>
                                    </p:animEffect>
                                  </p:childTnLst>
                                </p:cTn>
                              </p:par>
                            </p:childTnLst>
                          </p:cTn>
                        </p:par>
                        <p:par>
                          <p:cTn id="314" fill="hold">
                            <p:stCondLst>
                              <p:cond delay="7300"/>
                            </p:stCondLst>
                            <p:childTnLst>
                              <p:par>
                                <p:cTn id="315" presetID="1" presetClass="entr" presetSubtype="0" fill="hold" nodeType="afterEffect">
                                  <p:stCondLst>
                                    <p:cond delay="0"/>
                                  </p:stCondLst>
                                  <p:childTnLst>
                                    <p:set>
                                      <p:cBhvr>
                                        <p:cTn id="316" dur="1" fill="hold">
                                          <p:stCondLst>
                                            <p:cond delay="0"/>
                                          </p:stCondLst>
                                        </p:cTn>
                                        <p:tgtEl>
                                          <p:spTgt spid="87"/>
                                        </p:tgtEl>
                                        <p:attrNameLst>
                                          <p:attrName>style.visibility</p:attrName>
                                        </p:attrNameLst>
                                      </p:cBhvr>
                                      <p:to>
                                        <p:strVal val="visible"/>
                                      </p:to>
                                    </p:set>
                                  </p:childTnLst>
                                </p:cTn>
                              </p:par>
                            </p:childTnLst>
                          </p:cTn>
                        </p:par>
                        <p:par>
                          <p:cTn id="317" fill="hold">
                            <p:stCondLst>
                              <p:cond delay="7300"/>
                            </p:stCondLst>
                            <p:childTnLst>
                              <p:par>
                                <p:cTn id="318" presetID="10" presetClass="entr" presetSubtype="0" fill="hold" grpId="0" nodeType="afterEffect">
                                  <p:stCondLst>
                                    <p:cond delay="0"/>
                                  </p:stCondLst>
                                  <p:childTnLst>
                                    <p:set>
                                      <p:cBhvr>
                                        <p:cTn id="319" dur="1" fill="hold">
                                          <p:stCondLst>
                                            <p:cond delay="0"/>
                                          </p:stCondLst>
                                        </p:cTn>
                                        <p:tgtEl>
                                          <p:spTgt spid="93"/>
                                        </p:tgtEl>
                                        <p:attrNameLst>
                                          <p:attrName>style.visibility</p:attrName>
                                        </p:attrNameLst>
                                      </p:cBhvr>
                                      <p:to>
                                        <p:strVal val="visible"/>
                                      </p:to>
                                    </p:set>
                                    <p:animEffect transition="in" filter="fade">
                                      <p:cBhvr>
                                        <p:cTn id="320" dur="100"/>
                                        <p:tgtEl>
                                          <p:spTgt spid="93"/>
                                        </p:tgtEl>
                                      </p:cBhvr>
                                    </p:animEffect>
                                  </p:childTnLst>
                                </p:cTn>
                              </p:par>
                            </p:childTnLst>
                          </p:cTn>
                        </p:par>
                        <p:par>
                          <p:cTn id="321" fill="hold">
                            <p:stCondLst>
                              <p:cond delay="7400"/>
                            </p:stCondLst>
                            <p:childTnLst>
                              <p:par>
                                <p:cTn id="322" presetID="1" presetClass="entr" presetSubtype="0" fill="hold" nodeType="afterEffect">
                                  <p:stCondLst>
                                    <p:cond delay="0"/>
                                  </p:stCondLst>
                                  <p:childTnLst>
                                    <p:set>
                                      <p:cBhvr>
                                        <p:cTn id="323" dur="1" fill="hold">
                                          <p:stCondLst>
                                            <p:cond delay="0"/>
                                          </p:stCondLst>
                                        </p:cTn>
                                        <p:tgtEl>
                                          <p:spTgt spid="79"/>
                                        </p:tgtEl>
                                        <p:attrNameLst>
                                          <p:attrName>style.visibility</p:attrName>
                                        </p:attrNameLst>
                                      </p:cBhvr>
                                      <p:to>
                                        <p:strVal val="visible"/>
                                      </p:to>
                                    </p:set>
                                  </p:childTnLst>
                                </p:cTn>
                              </p:par>
                            </p:childTnLst>
                          </p:cTn>
                        </p:par>
                        <p:par>
                          <p:cTn id="324" fill="hold">
                            <p:stCondLst>
                              <p:cond delay="7400"/>
                            </p:stCondLst>
                            <p:childTnLst>
                              <p:par>
                                <p:cTn id="325" presetID="10" presetClass="entr" presetSubtype="0" fill="hold" grpId="0" nodeType="afterEffect">
                                  <p:stCondLst>
                                    <p:cond delay="0"/>
                                  </p:stCondLst>
                                  <p:childTnLst>
                                    <p:set>
                                      <p:cBhvr>
                                        <p:cTn id="326" dur="1" fill="hold">
                                          <p:stCondLst>
                                            <p:cond delay="0"/>
                                          </p:stCondLst>
                                        </p:cTn>
                                        <p:tgtEl>
                                          <p:spTgt spid="98"/>
                                        </p:tgtEl>
                                        <p:attrNameLst>
                                          <p:attrName>style.visibility</p:attrName>
                                        </p:attrNameLst>
                                      </p:cBhvr>
                                      <p:to>
                                        <p:strVal val="visible"/>
                                      </p:to>
                                    </p:set>
                                    <p:animEffect transition="in" filter="fade">
                                      <p:cBhvr>
                                        <p:cTn id="327" dur="100"/>
                                        <p:tgtEl>
                                          <p:spTgt spid="98"/>
                                        </p:tgtEl>
                                      </p:cBhvr>
                                    </p:animEffect>
                                  </p:childTnLst>
                                </p:cTn>
                              </p:par>
                            </p:childTnLst>
                          </p:cTn>
                        </p:par>
                        <p:par>
                          <p:cTn id="328" fill="hold">
                            <p:stCondLst>
                              <p:cond delay="7500"/>
                            </p:stCondLst>
                            <p:childTnLst>
                              <p:par>
                                <p:cTn id="329" presetID="1" presetClass="entr" presetSubtype="0" fill="hold" nodeType="afterEffect">
                                  <p:stCondLst>
                                    <p:cond delay="0"/>
                                  </p:stCondLst>
                                  <p:childTnLst>
                                    <p:set>
                                      <p:cBhvr>
                                        <p:cTn id="330" dur="1" fill="hold">
                                          <p:stCondLst>
                                            <p:cond delay="0"/>
                                          </p:stCondLst>
                                        </p:cTn>
                                        <p:tgtEl>
                                          <p:spTgt spid="84"/>
                                        </p:tgtEl>
                                        <p:attrNameLst>
                                          <p:attrName>style.visibility</p:attrName>
                                        </p:attrNameLst>
                                      </p:cBhvr>
                                      <p:to>
                                        <p:strVal val="visible"/>
                                      </p:to>
                                    </p:set>
                                  </p:childTnLst>
                                </p:cTn>
                              </p:par>
                            </p:childTnLst>
                          </p:cTn>
                        </p:par>
                        <p:par>
                          <p:cTn id="331" fill="hold">
                            <p:stCondLst>
                              <p:cond delay="7500"/>
                            </p:stCondLst>
                            <p:childTnLst>
                              <p:par>
                                <p:cTn id="332" presetID="10" presetClass="entr" presetSubtype="0" fill="hold" grpId="0" nodeType="afterEffect">
                                  <p:stCondLst>
                                    <p:cond delay="0"/>
                                  </p:stCondLst>
                                  <p:childTnLst>
                                    <p:set>
                                      <p:cBhvr>
                                        <p:cTn id="333" dur="1" fill="hold">
                                          <p:stCondLst>
                                            <p:cond delay="0"/>
                                          </p:stCondLst>
                                        </p:cTn>
                                        <p:tgtEl>
                                          <p:spTgt spid="94"/>
                                        </p:tgtEl>
                                        <p:attrNameLst>
                                          <p:attrName>style.visibility</p:attrName>
                                        </p:attrNameLst>
                                      </p:cBhvr>
                                      <p:to>
                                        <p:strVal val="visible"/>
                                      </p:to>
                                    </p:set>
                                    <p:animEffect transition="in" filter="fade">
                                      <p:cBhvr>
                                        <p:cTn id="334" dur="100"/>
                                        <p:tgtEl>
                                          <p:spTgt spid="94"/>
                                        </p:tgtEl>
                                      </p:cBhvr>
                                    </p:animEffect>
                                  </p:childTnLst>
                                </p:cTn>
                              </p:par>
                            </p:childTnLst>
                          </p:cTn>
                        </p:par>
                        <p:par>
                          <p:cTn id="335" fill="hold">
                            <p:stCondLst>
                              <p:cond delay="7600"/>
                            </p:stCondLst>
                            <p:childTnLst>
                              <p:par>
                                <p:cTn id="336" presetID="1" presetClass="entr" presetSubtype="0" fill="hold" nodeType="afterEffect">
                                  <p:stCondLst>
                                    <p:cond delay="0"/>
                                  </p:stCondLst>
                                  <p:childTnLst>
                                    <p:set>
                                      <p:cBhvr>
                                        <p:cTn id="337" dur="1" fill="hold">
                                          <p:stCondLst>
                                            <p:cond delay="0"/>
                                          </p:stCondLst>
                                        </p:cTn>
                                        <p:tgtEl>
                                          <p:spTgt spid="81"/>
                                        </p:tgtEl>
                                        <p:attrNameLst>
                                          <p:attrName>style.visibility</p:attrName>
                                        </p:attrNameLst>
                                      </p:cBhvr>
                                      <p:to>
                                        <p:strVal val="visible"/>
                                      </p:to>
                                    </p:set>
                                  </p:childTnLst>
                                </p:cTn>
                              </p:par>
                            </p:childTnLst>
                          </p:cTn>
                        </p:par>
                        <p:par>
                          <p:cTn id="338" fill="hold">
                            <p:stCondLst>
                              <p:cond delay="7600"/>
                            </p:stCondLst>
                            <p:childTnLst>
                              <p:par>
                                <p:cTn id="339" presetID="10" presetClass="entr" presetSubtype="0" fill="hold" grpId="0" nodeType="afterEffect">
                                  <p:stCondLst>
                                    <p:cond delay="0"/>
                                  </p:stCondLst>
                                  <p:childTnLst>
                                    <p:set>
                                      <p:cBhvr>
                                        <p:cTn id="340" dur="1" fill="hold">
                                          <p:stCondLst>
                                            <p:cond delay="0"/>
                                          </p:stCondLst>
                                        </p:cTn>
                                        <p:tgtEl>
                                          <p:spTgt spid="99"/>
                                        </p:tgtEl>
                                        <p:attrNameLst>
                                          <p:attrName>style.visibility</p:attrName>
                                        </p:attrNameLst>
                                      </p:cBhvr>
                                      <p:to>
                                        <p:strVal val="visible"/>
                                      </p:to>
                                    </p:set>
                                    <p:animEffect transition="in" filter="fade">
                                      <p:cBhvr>
                                        <p:cTn id="341" dur="100"/>
                                        <p:tgtEl>
                                          <p:spTgt spid="99"/>
                                        </p:tgtEl>
                                      </p:cBhvr>
                                    </p:animEffect>
                                  </p:childTnLst>
                                </p:cTn>
                              </p:par>
                            </p:childTnLst>
                          </p:cTn>
                        </p:par>
                        <p:par>
                          <p:cTn id="342" fill="hold">
                            <p:stCondLst>
                              <p:cond delay="7700"/>
                            </p:stCondLst>
                            <p:childTnLst>
                              <p:par>
                                <p:cTn id="343" presetID="1" presetClass="entr" presetSubtype="0" fill="hold" nodeType="afterEffect">
                                  <p:stCondLst>
                                    <p:cond delay="0"/>
                                  </p:stCondLst>
                                  <p:childTnLst>
                                    <p:set>
                                      <p:cBhvr>
                                        <p:cTn id="344" dur="1" fill="hold">
                                          <p:stCondLst>
                                            <p:cond delay="0"/>
                                          </p:stCondLst>
                                        </p:cTn>
                                        <p:tgtEl>
                                          <p:spTgt spid="86"/>
                                        </p:tgtEl>
                                        <p:attrNameLst>
                                          <p:attrName>style.visibility</p:attrName>
                                        </p:attrNameLst>
                                      </p:cBhvr>
                                      <p:to>
                                        <p:strVal val="visible"/>
                                      </p:to>
                                    </p:set>
                                  </p:childTnLst>
                                </p:cTn>
                              </p:par>
                            </p:childTnLst>
                          </p:cTn>
                        </p:par>
                        <p:par>
                          <p:cTn id="345" fill="hold">
                            <p:stCondLst>
                              <p:cond delay="7700"/>
                            </p:stCondLst>
                            <p:childTnLst>
                              <p:par>
                                <p:cTn id="346" presetID="10" presetClass="entr" presetSubtype="0" fill="hold" grpId="0" nodeType="afterEffect">
                                  <p:stCondLst>
                                    <p:cond delay="0"/>
                                  </p:stCondLst>
                                  <p:childTnLst>
                                    <p:set>
                                      <p:cBhvr>
                                        <p:cTn id="347" dur="1" fill="hold">
                                          <p:stCondLst>
                                            <p:cond delay="0"/>
                                          </p:stCondLst>
                                        </p:cTn>
                                        <p:tgtEl>
                                          <p:spTgt spid="89"/>
                                        </p:tgtEl>
                                        <p:attrNameLst>
                                          <p:attrName>style.visibility</p:attrName>
                                        </p:attrNameLst>
                                      </p:cBhvr>
                                      <p:to>
                                        <p:strVal val="visible"/>
                                      </p:to>
                                    </p:set>
                                    <p:animEffect transition="in" filter="fade">
                                      <p:cBhvr>
                                        <p:cTn id="348" dur="100"/>
                                        <p:tgtEl>
                                          <p:spTgt spid="89"/>
                                        </p:tgtEl>
                                      </p:cBhvr>
                                    </p:animEffect>
                                  </p:childTnLst>
                                </p:cTn>
                              </p:par>
                            </p:childTnLst>
                          </p:cTn>
                        </p:par>
                        <p:par>
                          <p:cTn id="349" fill="hold">
                            <p:stCondLst>
                              <p:cond delay="7800"/>
                            </p:stCondLst>
                            <p:childTnLst>
                              <p:par>
                                <p:cTn id="350" presetID="10" presetClass="entr" presetSubtype="0" fill="hold" grpId="0" nodeType="afterEffect">
                                  <p:stCondLst>
                                    <p:cond delay="0"/>
                                  </p:stCondLst>
                                  <p:childTnLst>
                                    <p:set>
                                      <p:cBhvr>
                                        <p:cTn id="351" dur="1" fill="hold">
                                          <p:stCondLst>
                                            <p:cond delay="0"/>
                                          </p:stCondLst>
                                        </p:cTn>
                                        <p:tgtEl>
                                          <p:spTgt spid="101"/>
                                        </p:tgtEl>
                                        <p:attrNameLst>
                                          <p:attrName>style.visibility</p:attrName>
                                        </p:attrNameLst>
                                      </p:cBhvr>
                                      <p:to>
                                        <p:strVal val="visible"/>
                                      </p:to>
                                    </p:set>
                                    <p:animEffect transition="in" filter="fade">
                                      <p:cBhvr>
                                        <p:cTn id="352" dur="500"/>
                                        <p:tgtEl>
                                          <p:spTgt spid="101"/>
                                        </p:tgtEl>
                                      </p:cBhvr>
                                    </p:animEffect>
                                  </p:childTnLst>
                                </p:cTn>
                              </p:par>
                              <p:par>
                                <p:cTn id="353" presetID="16" presetClass="entr" presetSubtype="21" fill="hold" nodeType="withEffect">
                                  <p:stCondLst>
                                    <p:cond delay="0"/>
                                  </p:stCondLst>
                                  <p:childTnLst>
                                    <p:set>
                                      <p:cBhvr>
                                        <p:cTn id="354" dur="1" fill="hold">
                                          <p:stCondLst>
                                            <p:cond delay="0"/>
                                          </p:stCondLst>
                                        </p:cTn>
                                        <p:tgtEl>
                                          <p:spTgt spid="100"/>
                                        </p:tgtEl>
                                        <p:attrNameLst>
                                          <p:attrName>style.visibility</p:attrName>
                                        </p:attrNameLst>
                                      </p:cBhvr>
                                      <p:to>
                                        <p:strVal val="visible"/>
                                      </p:to>
                                    </p:set>
                                    <p:animEffect transition="in" filter="barn(inVertical)">
                                      <p:cBhvr>
                                        <p:cTn id="355" dur="500"/>
                                        <p:tgtEl>
                                          <p:spTgt spid="100"/>
                                        </p:tgtEl>
                                      </p:cBhvr>
                                    </p:animEffect>
                                  </p:childTnLst>
                                </p:cTn>
                              </p:par>
                            </p:childTnLst>
                          </p:cTn>
                        </p:par>
                        <p:par>
                          <p:cTn id="356" fill="hold">
                            <p:stCondLst>
                              <p:cond delay="8300"/>
                            </p:stCondLst>
                            <p:childTnLst>
                              <p:par>
                                <p:cTn id="357" presetID="9" presetClass="entr" presetSubtype="0" fill="hold" grpId="0" nodeType="afterEffect">
                                  <p:stCondLst>
                                    <p:cond delay="0"/>
                                  </p:stCondLst>
                                  <p:childTnLst>
                                    <p:set>
                                      <p:cBhvr>
                                        <p:cTn id="358" dur="1" fill="hold">
                                          <p:stCondLst>
                                            <p:cond delay="0"/>
                                          </p:stCondLst>
                                        </p:cTn>
                                        <p:tgtEl>
                                          <p:spTgt spid="102"/>
                                        </p:tgtEl>
                                        <p:attrNameLst>
                                          <p:attrName>style.visibility</p:attrName>
                                        </p:attrNameLst>
                                      </p:cBhvr>
                                      <p:to>
                                        <p:strVal val="visible"/>
                                      </p:to>
                                    </p:set>
                                    <p:animEffect transition="in" filter="dissolve">
                                      <p:cBhvr>
                                        <p:cTn id="359"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6" grpId="0"/>
      <p:bldP spid="27" grpId="0"/>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1" grpId="0"/>
      <p:bldP spid="52" grpId="0"/>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6" grpId="0"/>
      <p:bldP spid="77" grpId="0"/>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1" grpId="0"/>
      <p:bldP spid="10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22"/>
          <p:cNvSpPr>
            <a:spLocks/>
          </p:cNvSpPr>
          <p:nvPr/>
        </p:nvSpPr>
        <p:spPr bwMode="auto">
          <a:xfrm>
            <a:off x="0" y="0"/>
            <a:ext cx="4552950" cy="5160169"/>
          </a:xfrm>
          <a:custGeom>
            <a:avLst/>
            <a:gdLst>
              <a:gd name="T0" fmla="*/ 0 w 6071317"/>
              <a:gd name="T1" fmla="*/ 0 h 6858000"/>
              <a:gd name="T2" fmla="*/ 4102435 w 6071317"/>
              <a:gd name="T3" fmla="*/ 0 h 6858000"/>
              <a:gd name="T4" fmla="*/ 6071317 w 6071317"/>
              <a:gd name="T5" fmla="*/ 3429000 h 6858000"/>
              <a:gd name="T6" fmla="*/ 4102435 w 6071317"/>
              <a:gd name="T7" fmla="*/ 6858000 h 6858000"/>
              <a:gd name="T8" fmla="*/ 0 w 6071317"/>
              <a:gd name="T9" fmla="*/ 6858000 h 6858000"/>
              <a:gd name="T10" fmla="*/ 0 w 6071317"/>
              <a:gd name="T11" fmla="*/ 0 h 6858000"/>
            </a:gdLst>
            <a:ahLst/>
            <a:cxnLst>
              <a:cxn ang="0">
                <a:pos x="T0" y="T1"/>
              </a:cxn>
              <a:cxn ang="0">
                <a:pos x="T2" y="T3"/>
              </a:cxn>
              <a:cxn ang="0">
                <a:pos x="T4" y="T5"/>
              </a:cxn>
              <a:cxn ang="0">
                <a:pos x="T6" y="T7"/>
              </a:cxn>
              <a:cxn ang="0">
                <a:pos x="T8" y="T9"/>
              </a:cxn>
              <a:cxn ang="0">
                <a:pos x="T10" y="T11"/>
              </a:cxn>
            </a:cxnLst>
            <a:rect l="0" t="0" r="r" b="b"/>
            <a:pathLst>
              <a:path w="6071317" h="6858000">
                <a:moveTo>
                  <a:pt x="0" y="0"/>
                </a:moveTo>
                <a:lnTo>
                  <a:pt x="4102435" y="0"/>
                </a:lnTo>
                <a:lnTo>
                  <a:pt x="6071317" y="3429000"/>
                </a:lnTo>
                <a:lnTo>
                  <a:pt x="4102435" y="6858000"/>
                </a:lnTo>
                <a:lnTo>
                  <a:pt x="0" y="6858000"/>
                </a:lnTo>
                <a:lnTo>
                  <a:pt x="0" y="0"/>
                </a:lnTo>
                <a:close/>
              </a:path>
            </a:pathLst>
          </a:custGeom>
          <a:solidFill>
            <a:srgbClr val="FF0066"/>
          </a:solidFill>
          <a:ln>
            <a:noFill/>
          </a:ln>
          <a:extLst/>
        </p:spPr>
        <p:txBody>
          <a:bodyPr lIns="68580" tIns="34290" rIns="68580" bIns="34290" anchor="ctr"/>
          <a:lstStyle/>
          <a:p>
            <a:endParaRPr lang="zh-CN" altLang="en-US"/>
          </a:p>
        </p:txBody>
      </p:sp>
      <p:sp>
        <p:nvSpPr>
          <p:cNvPr id="8" name="矩形 15"/>
          <p:cNvSpPr>
            <a:spLocks noChangeArrowheads="1"/>
          </p:cNvSpPr>
          <p:nvPr/>
        </p:nvSpPr>
        <p:spPr bwMode="auto">
          <a:xfrm>
            <a:off x="5138738" y="2350294"/>
            <a:ext cx="2908489"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700" dirty="0" smtClean="0">
                <a:latin typeface="微软雅黑" pitchFamily="34" charset="-122"/>
                <a:ea typeface="微软雅黑" pitchFamily="34" charset="-122"/>
              </a:rPr>
              <a:t>点击添加文字内容</a:t>
            </a:r>
            <a:endParaRPr lang="zh-CN" altLang="en-US" sz="2700" b="1" dirty="0">
              <a:latin typeface="微软雅黑" pitchFamily="34" charset="-122"/>
              <a:ea typeface="微软雅黑" pitchFamily="34" charset="-122"/>
            </a:endParaRPr>
          </a:p>
        </p:txBody>
      </p:sp>
      <p:sp>
        <p:nvSpPr>
          <p:cNvPr id="9" name="矩形 18"/>
          <p:cNvSpPr>
            <a:spLocks noChangeArrowheads="1"/>
          </p:cNvSpPr>
          <p:nvPr/>
        </p:nvSpPr>
        <p:spPr bwMode="auto">
          <a:xfrm>
            <a:off x="5217319" y="2900363"/>
            <a:ext cx="3489722"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20000"/>
              </a:lnSpc>
              <a:spcBef>
                <a:spcPct val="20000"/>
              </a:spcBef>
              <a:buFont typeface="Arial" pitchFamily="34" charset="0"/>
              <a:buNone/>
            </a:pPr>
            <a:r>
              <a:rPr lang="zh-CN" altLang="en-US" sz="1100">
                <a:solidFill>
                  <a:srgbClr val="000000"/>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1100">
              <a:solidFill>
                <a:srgbClr val="000000"/>
              </a:solidFill>
              <a:latin typeface="微软雅黑" pitchFamily="34" charset="-122"/>
              <a:ea typeface="微软雅黑" pitchFamily="34" charset="-122"/>
              <a:sym typeface="Arial" pitchFamily="34" charset="0"/>
            </a:endParaRPr>
          </a:p>
        </p:txBody>
      </p:sp>
      <p:cxnSp>
        <p:nvCxnSpPr>
          <p:cNvPr id="13" name="直接连接符 18"/>
          <p:cNvCxnSpPr>
            <a:cxnSpLocks noChangeShapeType="1"/>
          </p:cNvCxnSpPr>
          <p:nvPr/>
        </p:nvCxnSpPr>
        <p:spPr bwMode="auto">
          <a:xfrm>
            <a:off x="5160169" y="2845594"/>
            <a:ext cx="3514725" cy="0"/>
          </a:xfrm>
          <a:prstGeom prst="line">
            <a:avLst/>
          </a:prstGeom>
          <a:noFill/>
          <a:ln w="6350" cmpd="sng">
            <a:solidFill>
              <a:srgbClr val="0D0D0D"/>
            </a:solidFill>
            <a:round/>
            <a:headEnd/>
            <a:tailEnd/>
          </a:ln>
          <a:extLst>
            <a:ext uri="{909E8E84-426E-40DD-AFC4-6F175D3DCCD1}">
              <a14:hiddenFill xmlns:a14="http://schemas.microsoft.com/office/drawing/2010/main">
                <a:noFill/>
              </a14:hiddenFill>
            </a:ext>
          </a:extLst>
        </p:spPr>
      </p:cxnSp>
      <p:pic>
        <p:nvPicPr>
          <p:cNvPr id="14" name="图片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4462463" cy="5170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椭圆 23"/>
          <p:cNvSpPr>
            <a:spLocks noChangeArrowheads="1"/>
          </p:cNvSpPr>
          <p:nvPr/>
        </p:nvSpPr>
        <p:spPr bwMode="auto">
          <a:xfrm>
            <a:off x="4074318" y="2097813"/>
            <a:ext cx="891779" cy="891778"/>
          </a:xfrm>
          <a:prstGeom prst="ellipse">
            <a:avLst/>
          </a:prstGeom>
          <a:solidFill>
            <a:srgbClr val="FF0000"/>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sp>
        <p:nvSpPr>
          <p:cNvPr id="16" name="矩形 24"/>
          <p:cNvSpPr>
            <a:spLocks noChangeArrowheads="1"/>
          </p:cNvSpPr>
          <p:nvPr/>
        </p:nvSpPr>
        <p:spPr bwMode="auto">
          <a:xfrm>
            <a:off x="4275535" y="2160985"/>
            <a:ext cx="596503" cy="83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5000" b="1" dirty="0">
                <a:solidFill>
                  <a:schemeClr val="bg1"/>
                </a:solidFill>
                <a:latin typeface="微软雅黑" pitchFamily="34" charset="-122"/>
                <a:ea typeface="微软雅黑" pitchFamily="34" charset="-122"/>
              </a:rPr>
              <a:t>2</a:t>
            </a:r>
            <a:endParaRPr lang="zh-CN" altLang="en-US" sz="5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588989244"/>
      </p:ext>
    </p:extLst>
  </p:cSld>
  <p:clrMapOvr>
    <a:masterClrMapping/>
  </p:clrMapOvr>
  <mc:AlternateContent xmlns:mc="http://schemas.openxmlformats.org/markup-compatibility/2006" xmlns:p14="http://schemas.microsoft.com/office/powerpoint/2010/main">
    <mc:Choice Requires="p14">
      <p:transition spd="slow" p14:dur="1100" advClick="0" advTm="6000">
        <p14:switch dir="r"/>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5" grpId="0" animBg="1"/>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7" name="AutoShape 5"/>
          <p:cNvSpPr>
            <a:spLocks/>
          </p:cNvSpPr>
          <p:nvPr/>
        </p:nvSpPr>
        <p:spPr bwMode="auto">
          <a:xfrm rot="5400000">
            <a:off x="5524531" y="2235374"/>
            <a:ext cx="472083" cy="3250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600"/>
                </a:moveTo>
                <a:cubicBezTo>
                  <a:pt x="969" y="21600"/>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7" y="21600"/>
                  <a:pt x="20263" y="21600"/>
                </a:cubicBezTo>
                <a:lnTo>
                  <a:pt x="1336" y="21600"/>
                </a:lnTo>
                <a:close/>
              </a:path>
            </a:pathLst>
          </a:custGeom>
          <a:solidFill>
            <a:srgbClr val="DC0917"/>
          </a:solidFill>
          <a:ln>
            <a:noFill/>
          </a:ln>
          <a:effectLst/>
          <a:extLst/>
        </p:spPr>
        <p:txBody>
          <a:bodyPr lIns="38100" tIns="38100" rIns="38100" bIns="38100" anchor="ctr"/>
          <a:lstStyle/>
          <a:p>
            <a:pPr defTabSz="171450">
              <a:defRPr/>
            </a:pPr>
            <a:endParaRPr lang="es-ES" sz="1100">
              <a:solidFill>
                <a:schemeClr val="bg1">
                  <a:lumMod val="50000"/>
                </a:schemeClr>
              </a:solidFill>
              <a:effectLst>
                <a:outerShdw blurRad="38100" dist="38100" dir="2700000" algn="tl">
                  <a:srgbClr val="000000"/>
                </a:outerShdw>
              </a:effectLst>
              <a:cs typeface="Gill Sans" charset="0"/>
            </a:endParaRPr>
          </a:p>
        </p:txBody>
      </p:sp>
      <p:sp>
        <p:nvSpPr>
          <p:cNvPr id="69638" name="AutoShape 6"/>
          <p:cNvSpPr>
            <a:spLocks/>
          </p:cNvSpPr>
          <p:nvPr/>
        </p:nvSpPr>
        <p:spPr bwMode="auto">
          <a:xfrm rot="16199989">
            <a:off x="3175428" y="2235374"/>
            <a:ext cx="472083" cy="3250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600"/>
                </a:moveTo>
                <a:cubicBezTo>
                  <a:pt x="969" y="21600"/>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7" y="21600"/>
                  <a:pt x="20263" y="21600"/>
                </a:cubicBezTo>
                <a:lnTo>
                  <a:pt x="1336" y="21600"/>
                </a:lnTo>
                <a:close/>
              </a:path>
            </a:pathLst>
          </a:custGeom>
          <a:solidFill>
            <a:srgbClr val="DC0917"/>
          </a:solidFill>
          <a:ln>
            <a:noFill/>
          </a:ln>
          <a:effectLst/>
          <a:extLst/>
        </p:spPr>
        <p:txBody>
          <a:bodyPr lIns="38100" tIns="38100" rIns="38100" bIns="38100" anchor="ctr"/>
          <a:lstStyle/>
          <a:p>
            <a:pPr defTabSz="171450">
              <a:defRPr/>
            </a:pPr>
            <a:endParaRPr lang="es-ES" sz="1100">
              <a:solidFill>
                <a:schemeClr val="bg1">
                  <a:lumMod val="50000"/>
                </a:schemeClr>
              </a:solidFill>
              <a:effectLst>
                <a:outerShdw blurRad="38100" dist="38100" dir="2700000" algn="tl">
                  <a:srgbClr val="000000"/>
                </a:outerShdw>
              </a:effectLst>
              <a:cs typeface="Gill Sans" charset="0"/>
            </a:endParaRPr>
          </a:p>
        </p:txBody>
      </p:sp>
      <p:sp>
        <p:nvSpPr>
          <p:cNvPr id="69640" name="AutoShape 8"/>
          <p:cNvSpPr>
            <a:spLocks/>
          </p:cNvSpPr>
          <p:nvPr/>
        </p:nvSpPr>
        <p:spPr bwMode="auto">
          <a:xfrm>
            <a:off x="6072517" y="2013025"/>
            <a:ext cx="753070" cy="75307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DC0917"/>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100">
              <a:solidFill>
                <a:schemeClr val="bg1">
                  <a:lumMod val="50000"/>
                </a:schemeClr>
              </a:solidFill>
              <a:effectLst>
                <a:outerShdw blurRad="38100" dist="38100" dir="2700000" algn="tl">
                  <a:srgbClr val="000000"/>
                </a:outerShdw>
              </a:effectLst>
              <a:cs typeface="Gill Sans" charset="0"/>
            </a:endParaRPr>
          </a:p>
        </p:txBody>
      </p:sp>
      <p:sp>
        <p:nvSpPr>
          <p:cNvPr id="69641" name="AutoShape 9"/>
          <p:cNvSpPr>
            <a:spLocks/>
          </p:cNvSpPr>
          <p:nvPr/>
        </p:nvSpPr>
        <p:spPr bwMode="auto">
          <a:xfrm>
            <a:off x="6280876" y="2210669"/>
            <a:ext cx="345877" cy="3458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7" y="0"/>
                </a:moveTo>
                <a:cubicBezTo>
                  <a:pt x="19649" y="0"/>
                  <a:pt x="20287" y="264"/>
                  <a:pt x="20812" y="796"/>
                </a:cubicBezTo>
                <a:cubicBezTo>
                  <a:pt x="21335" y="1321"/>
                  <a:pt x="21600" y="1962"/>
                  <a:pt x="21600" y="2711"/>
                </a:cubicBezTo>
                <a:lnTo>
                  <a:pt x="21600" y="18882"/>
                </a:lnTo>
                <a:cubicBezTo>
                  <a:pt x="21600" y="19267"/>
                  <a:pt x="21526" y="19623"/>
                  <a:pt x="21382" y="19952"/>
                </a:cubicBezTo>
                <a:cubicBezTo>
                  <a:pt x="21235" y="20281"/>
                  <a:pt x="21041" y="20563"/>
                  <a:pt x="20803" y="20804"/>
                </a:cubicBezTo>
                <a:cubicBezTo>
                  <a:pt x="20566" y="21042"/>
                  <a:pt x="20278" y="21232"/>
                  <a:pt x="19940" y="21376"/>
                </a:cubicBezTo>
                <a:cubicBezTo>
                  <a:pt x="19602" y="21523"/>
                  <a:pt x="19256" y="21594"/>
                  <a:pt x="18897" y="21594"/>
                </a:cubicBezTo>
                <a:lnTo>
                  <a:pt x="12065" y="21594"/>
                </a:lnTo>
                <a:lnTo>
                  <a:pt x="12065" y="12552"/>
                </a:lnTo>
                <a:lnTo>
                  <a:pt x="14486" y="12552"/>
                </a:lnTo>
                <a:cubicBezTo>
                  <a:pt x="14594" y="12552"/>
                  <a:pt x="14697" y="12516"/>
                  <a:pt x="14788" y="12440"/>
                </a:cubicBezTo>
                <a:cubicBezTo>
                  <a:pt x="14876" y="12367"/>
                  <a:pt x="14920" y="12267"/>
                  <a:pt x="14920" y="12143"/>
                </a:cubicBezTo>
                <a:lnTo>
                  <a:pt x="15088" y="9779"/>
                </a:lnTo>
                <a:cubicBezTo>
                  <a:pt x="15088" y="9649"/>
                  <a:pt x="15050" y="9538"/>
                  <a:pt x="14976" y="9444"/>
                </a:cubicBezTo>
                <a:cubicBezTo>
                  <a:pt x="14882" y="9350"/>
                  <a:pt x="14773" y="9303"/>
                  <a:pt x="14653" y="9303"/>
                </a:cubicBezTo>
                <a:lnTo>
                  <a:pt x="12065" y="9303"/>
                </a:lnTo>
                <a:lnTo>
                  <a:pt x="12065" y="8263"/>
                </a:lnTo>
                <a:cubicBezTo>
                  <a:pt x="12065" y="7878"/>
                  <a:pt x="12115" y="7622"/>
                  <a:pt x="12215" y="7496"/>
                </a:cubicBezTo>
                <a:cubicBezTo>
                  <a:pt x="12312" y="7370"/>
                  <a:pt x="12565" y="7308"/>
                  <a:pt x="12964" y="7308"/>
                </a:cubicBezTo>
                <a:cubicBezTo>
                  <a:pt x="13202" y="7308"/>
                  <a:pt x="13458" y="7326"/>
                  <a:pt x="13745" y="7367"/>
                </a:cubicBezTo>
                <a:cubicBezTo>
                  <a:pt x="14033" y="7405"/>
                  <a:pt x="14306" y="7455"/>
                  <a:pt x="14568" y="7520"/>
                </a:cubicBezTo>
                <a:cubicBezTo>
                  <a:pt x="14624" y="7520"/>
                  <a:pt x="14685" y="7514"/>
                  <a:pt x="14759" y="7499"/>
                </a:cubicBezTo>
                <a:cubicBezTo>
                  <a:pt x="14829" y="7484"/>
                  <a:pt x="14882" y="7458"/>
                  <a:pt x="14920" y="7423"/>
                </a:cubicBezTo>
                <a:cubicBezTo>
                  <a:pt x="15014" y="7367"/>
                  <a:pt x="15079" y="7264"/>
                  <a:pt x="15117" y="7114"/>
                </a:cubicBezTo>
                <a:lnTo>
                  <a:pt x="15437" y="4837"/>
                </a:lnTo>
                <a:cubicBezTo>
                  <a:pt x="15478" y="4564"/>
                  <a:pt x="15361" y="4403"/>
                  <a:pt x="15088" y="4347"/>
                </a:cubicBezTo>
                <a:cubicBezTo>
                  <a:pt x="14245" y="4112"/>
                  <a:pt x="13364" y="4000"/>
                  <a:pt x="12444" y="4009"/>
                </a:cubicBezTo>
                <a:cubicBezTo>
                  <a:pt x="9625" y="4009"/>
                  <a:pt x="8212" y="5384"/>
                  <a:pt x="8212" y="8128"/>
                </a:cubicBezTo>
                <a:lnTo>
                  <a:pt x="8212" y="9308"/>
                </a:lnTo>
                <a:lnTo>
                  <a:pt x="6764" y="9308"/>
                </a:lnTo>
                <a:cubicBezTo>
                  <a:pt x="6455" y="9308"/>
                  <a:pt x="6306" y="9458"/>
                  <a:pt x="6317" y="9758"/>
                </a:cubicBezTo>
                <a:lnTo>
                  <a:pt x="6317" y="12120"/>
                </a:lnTo>
                <a:cubicBezTo>
                  <a:pt x="6317" y="12234"/>
                  <a:pt x="6356" y="12334"/>
                  <a:pt x="6444" y="12425"/>
                </a:cubicBezTo>
                <a:cubicBezTo>
                  <a:pt x="6526" y="12514"/>
                  <a:pt x="6632" y="12558"/>
                  <a:pt x="6764" y="12558"/>
                </a:cubicBezTo>
                <a:lnTo>
                  <a:pt x="8212" y="12558"/>
                </a:lnTo>
                <a:lnTo>
                  <a:pt x="8212" y="21599"/>
                </a:lnTo>
                <a:lnTo>
                  <a:pt x="2684" y="21599"/>
                </a:lnTo>
                <a:cubicBezTo>
                  <a:pt x="2320" y="21599"/>
                  <a:pt x="1973" y="21529"/>
                  <a:pt x="1647" y="21382"/>
                </a:cubicBezTo>
                <a:cubicBezTo>
                  <a:pt x="1321" y="21238"/>
                  <a:pt x="1033" y="21047"/>
                  <a:pt x="795" y="20809"/>
                </a:cubicBezTo>
                <a:cubicBezTo>
                  <a:pt x="558" y="20569"/>
                  <a:pt x="364" y="20287"/>
                  <a:pt x="220" y="19957"/>
                </a:cubicBezTo>
                <a:cubicBezTo>
                  <a:pt x="76" y="19628"/>
                  <a:pt x="0" y="19273"/>
                  <a:pt x="0" y="18888"/>
                </a:cubicBezTo>
                <a:lnTo>
                  <a:pt x="0" y="2717"/>
                </a:lnTo>
                <a:cubicBezTo>
                  <a:pt x="0" y="2352"/>
                  <a:pt x="76" y="2000"/>
                  <a:pt x="220" y="1662"/>
                </a:cubicBezTo>
                <a:cubicBezTo>
                  <a:pt x="364" y="1327"/>
                  <a:pt x="558" y="1036"/>
                  <a:pt x="795" y="801"/>
                </a:cubicBezTo>
                <a:cubicBezTo>
                  <a:pt x="1033" y="557"/>
                  <a:pt x="1321" y="369"/>
                  <a:pt x="1647" y="222"/>
                </a:cubicBezTo>
                <a:cubicBezTo>
                  <a:pt x="1973" y="75"/>
                  <a:pt x="2320" y="5"/>
                  <a:pt x="2684" y="5"/>
                </a:cubicBezTo>
                <a:lnTo>
                  <a:pt x="18897" y="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242888">
              <a:defRPr/>
            </a:pPr>
            <a:endParaRPr lang="es-ES" sz="1600">
              <a:solidFill>
                <a:schemeClr val="bg1">
                  <a:lumMod val="50000"/>
                </a:schemeClr>
              </a:solidFill>
              <a:effectLst>
                <a:outerShdw blurRad="38100" dist="38100" dir="2700000" algn="tl">
                  <a:srgbClr val="DDDDDD"/>
                </a:outerShdw>
              </a:effectLst>
              <a:cs typeface="Gill Sans" charset="0"/>
            </a:endParaRPr>
          </a:p>
        </p:txBody>
      </p:sp>
      <p:sp>
        <p:nvSpPr>
          <p:cNvPr id="69642" name="AutoShape 10"/>
          <p:cNvSpPr>
            <a:spLocks/>
          </p:cNvSpPr>
          <p:nvPr/>
        </p:nvSpPr>
        <p:spPr bwMode="auto">
          <a:xfrm>
            <a:off x="2347646" y="2024336"/>
            <a:ext cx="753071" cy="75307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DC0917"/>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100">
              <a:solidFill>
                <a:schemeClr val="bg1">
                  <a:lumMod val="50000"/>
                </a:schemeClr>
              </a:solidFill>
              <a:effectLst>
                <a:outerShdw blurRad="38100" dist="38100" dir="2700000" algn="tl">
                  <a:srgbClr val="000000"/>
                </a:outerShdw>
              </a:effectLst>
              <a:cs typeface="Gill Sans" charset="0"/>
            </a:endParaRPr>
          </a:p>
        </p:txBody>
      </p:sp>
      <p:sp>
        <p:nvSpPr>
          <p:cNvPr id="69643" name="AutoShape 11"/>
          <p:cNvSpPr>
            <a:spLocks/>
          </p:cNvSpPr>
          <p:nvPr/>
        </p:nvSpPr>
        <p:spPr bwMode="auto">
          <a:xfrm>
            <a:off x="2568507" y="2239839"/>
            <a:ext cx="347067" cy="28932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7"/>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8"/>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5" y="14347"/>
                </a:cubicBezTo>
                <a:cubicBezTo>
                  <a:pt x="17234" y="14855"/>
                  <a:pt x="17881" y="15380"/>
                  <a:pt x="18459" y="15920"/>
                </a:cubicBezTo>
                <a:lnTo>
                  <a:pt x="18459" y="285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242888">
              <a:defRPr/>
            </a:pPr>
            <a:endParaRPr lang="es-ES" sz="1600">
              <a:solidFill>
                <a:schemeClr val="bg1">
                  <a:lumMod val="50000"/>
                </a:schemeClr>
              </a:solidFill>
              <a:effectLst>
                <a:outerShdw blurRad="38100" dist="38100" dir="2700000" algn="tl">
                  <a:srgbClr val="DDDDDD"/>
                </a:outerShdw>
              </a:effectLst>
              <a:cs typeface="Gill Sans" charset="0"/>
            </a:endParaRPr>
          </a:p>
        </p:txBody>
      </p:sp>
      <p:sp>
        <p:nvSpPr>
          <p:cNvPr id="69645" name="AutoShape 13"/>
          <p:cNvSpPr>
            <a:spLocks/>
          </p:cNvSpPr>
          <p:nvPr/>
        </p:nvSpPr>
        <p:spPr bwMode="auto">
          <a:xfrm>
            <a:off x="948661" y="1999927"/>
            <a:ext cx="753071" cy="75307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DC0917"/>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100">
              <a:solidFill>
                <a:schemeClr val="bg1">
                  <a:lumMod val="50000"/>
                </a:schemeClr>
              </a:solidFill>
              <a:effectLst>
                <a:outerShdw blurRad="38100" dist="38100" dir="2700000" algn="tl">
                  <a:srgbClr val="000000"/>
                </a:outerShdw>
              </a:effectLst>
              <a:cs typeface="Gill Sans" charset="0"/>
            </a:endParaRPr>
          </a:p>
        </p:txBody>
      </p:sp>
      <p:sp>
        <p:nvSpPr>
          <p:cNvPr id="69646" name="AutoShape 14"/>
          <p:cNvSpPr>
            <a:spLocks/>
          </p:cNvSpPr>
          <p:nvPr/>
        </p:nvSpPr>
        <p:spPr bwMode="auto">
          <a:xfrm>
            <a:off x="7534604" y="2013619"/>
            <a:ext cx="753070" cy="75307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DC0917"/>
          </a:solidFill>
          <a:ln w="25400" cap="flat" cmpd="sng">
            <a:solidFill>
              <a:srgbClr val="000000">
                <a:alpha val="0"/>
              </a:srgbClr>
            </a:solidFill>
            <a:prstDash val="solid"/>
            <a:miter lim="0"/>
            <a:headEnd/>
            <a:tailEnd/>
          </a:ln>
          <a:effectLst/>
          <a:extLst/>
        </p:spPr>
        <p:txBody>
          <a:bodyPr lIns="0" tIns="0" rIns="0" bIns="0" anchor="ctr"/>
          <a:lstStyle/>
          <a:p>
            <a:pPr>
              <a:defRPr/>
            </a:pPr>
            <a:endParaRPr lang="es-ES" sz="2100">
              <a:solidFill>
                <a:schemeClr val="bg1">
                  <a:lumMod val="50000"/>
                </a:schemeClr>
              </a:solidFill>
              <a:effectLst>
                <a:outerShdw blurRad="38100" dist="38100" dir="2700000" algn="tl">
                  <a:srgbClr val="000000"/>
                </a:outerShdw>
              </a:effectLst>
              <a:cs typeface="Gill Sans" charset="0"/>
            </a:endParaRPr>
          </a:p>
        </p:txBody>
      </p:sp>
      <p:sp>
        <p:nvSpPr>
          <p:cNvPr id="69647" name="AutoShape 15"/>
          <p:cNvSpPr>
            <a:spLocks/>
          </p:cNvSpPr>
          <p:nvPr/>
        </p:nvSpPr>
        <p:spPr bwMode="auto">
          <a:xfrm>
            <a:off x="1168927" y="2205905"/>
            <a:ext cx="347067" cy="3470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242888">
              <a:defRPr/>
            </a:pPr>
            <a:endParaRPr lang="es-ES" sz="1600">
              <a:solidFill>
                <a:schemeClr val="bg1">
                  <a:lumMod val="50000"/>
                </a:schemeClr>
              </a:solidFill>
              <a:effectLst>
                <a:outerShdw blurRad="38100" dist="38100" dir="2700000" algn="tl">
                  <a:srgbClr val="DDDDDD"/>
                </a:outerShdw>
              </a:effectLst>
              <a:cs typeface="Gill Sans" charset="0"/>
            </a:endParaRPr>
          </a:p>
        </p:txBody>
      </p:sp>
      <p:sp>
        <p:nvSpPr>
          <p:cNvPr id="69648" name="AutoShape 16"/>
          <p:cNvSpPr>
            <a:spLocks/>
          </p:cNvSpPr>
          <p:nvPr/>
        </p:nvSpPr>
        <p:spPr bwMode="auto">
          <a:xfrm>
            <a:off x="7749512" y="2207691"/>
            <a:ext cx="347067" cy="3476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3"/>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242888">
              <a:defRPr/>
            </a:pPr>
            <a:endParaRPr lang="es-ES" sz="1600">
              <a:solidFill>
                <a:schemeClr val="bg1">
                  <a:lumMod val="50000"/>
                </a:schemeClr>
              </a:solidFill>
              <a:effectLst>
                <a:outerShdw blurRad="38100" dist="38100" dir="2700000" algn="tl">
                  <a:srgbClr val="DDDDDD"/>
                </a:outerShdw>
              </a:effectLst>
              <a:cs typeface="Gill Sans" charset="0"/>
            </a:endParaRPr>
          </a:p>
        </p:txBody>
      </p:sp>
      <p:sp>
        <p:nvSpPr>
          <p:cNvPr id="69650" name="AutoShape 18"/>
          <p:cNvSpPr>
            <a:spLocks/>
          </p:cNvSpPr>
          <p:nvPr/>
        </p:nvSpPr>
        <p:spPr bwMode="auto">
          <a:xfrm rot="5400000">
            <a:off x="6985428" y="2235374"/>
            <a:ext cx="472083" cy="3250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600"/>
                </a:moveTo>
                <a:cubicBezTo>
                  <a:pt x="969" y="21600"/>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7" y="21600"/>
                  <a:pt x="20263" y="21600"/>
                </a:cubicBezTo>
                <a:lnTo>
                  <a:pt x="1336" y="21600"/>
                </a:lnTo>
                <a:close/>
              </a:path>
            </a:pathLst>
          </a:custGeom>
          <a:solidFill>
            <a:srgbClr val="DC0917"/>
          </a:solidFill>
          <a:ln>
            <a:noFill/>
          </a:ln>
          <a:effectLst/>
          <a:extLst/>
        </p:spPr>
        <p:txBody>
          <a:bodyPr lIns="38100" tIns="38100" rIns="38100" bIns="38100" anchor="ctr"/>
          <a:lstStyle/>
          <a:p>
            <a:pPr defTabSz="171450">
              <a:defRPr/>
            </a:pPr>
            <a:endParaRPr lang="es-ES" sz="1100">
              <a:solidFill>
                <a:schemeClr val="bg1">
                  <a:lumMod val="50000"/>
                </a:schemeClr>
              </a:solidFill>
              <a:effectLst>
                <a:outerShdw blurRad="38100" dist="38100" dir="2700000" algn="tl">
                  <a:srgbClr val="000000"/>
                </a:outerShdw>
              </a:effectLst>
              <a:cs typeface="Gill Sans" charset="0"/>
            </a:endParaRPr>
          </a:p>
        </p:txBody>
      </p:sp>
      <p:sp>
        <p:nvSpPr>
          <p:cNvPr id="69651" name="AutoShape 19"/>
          <p:cNvSpPr>
            <a:spLocks/>
          </p:cNvSpPr>
          <p:nvPr/>
        </p:nvSpPr>
        <p:spPr bwMode="auto">
          <a:xfrm rot="16199989">
            <a:off x="1730010" y="2235374"/>
            <a:ext cx="472083" cy="3250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600"/>
                </a:moveTo>
                <a:cubicBezTo>
                  <a:pt x="969" y="21600"/>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600" y="18480"/>
                  <a:pt x="21600" y="19171"/>
                </a:cubicBezTo>
                <a:cubicBezTo>
                  <a:pt x="21600" y="19815"/>
                  <a:pt x="21467" y="20375"/>
                  <a:pt x="21203" y="20870"/>
                </a:cubicBezTo>
                <a:cubicBezTo>
                  <a:pt x="20942" y="21359"/>
                  <a:pt x="20627" y="21600"/>
                  <a:pt x="20263" y="21600"/>
                </a:cubicBezTo>
                <a:lnTo>
                  <a:pt x="1336" y="21600"/>
                </a:lnTo>
                <a:close/>
              </a:path>
            </a:pathLst>
          </a:custGeom>
          <a:solidFill>
            <a:srgbClr val="DC0917"/>
          </a:solidFill>
          <a:ln>
            <a:noFill/>
          </a:ln>
          <a:effectLst/>
          <a:extLst/>
        </p:spPr>
        <p:txBody>
          <a:bodyPr lIns="38100" tIns="38100" rIns="38100" bIns="38100" anchor="ctr"/>
          <a:lstStyle/>
          <a:p>
            <a:pPr defTabSz="171450">
              <a:defRPr/>
            </a:pPr>
            <a:endParaRPr lang="es-ES" sz="1100">
              <a:solidFill>
                <a:schemeClr val="bg1">
                  <a:lumMod val="50000"/>
                </a:schemeClr>
              </a:solidFill>
              <a:effectLst>
                <a:outerShdw blurRad="38100" dist="38100" dir="2700000" algn="tl">
                  <a:srgbClr val="000000"/>
                </a:outerShdw>
              </a:effectLst>
              <a:cs typeface="Gill Sans" charset="0"/>
            </a:endParaRPr>
          </a:p>
        </p:txBody>
      </p:sp>
      <p:sp>
        <p:nvSpPr>
          <p:cNvPr id="69654" name="AutoShape 22"/>
          <p:cNvSpPr>
            <a:spLocks/>
          </p:cNvSpPr>
          <p:nvPr/>
        </p:nvSpPr>
        <p:spPr bwMode="auto">
          <a:xfrm>
            <a:off x="3735319" y="1545109"/>
            <a:ext cx="1709738" cy="1709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7"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DC0917"/>
          </a:solidFill>
          <a:ln>
            <a:noFill/>
          </a:ln>
          <a:effectLst/>
          <a:extLst/>
        </p:spPr>
        <p:txBody>
          <a:bodyPr lIns="14288" tIns="14288" rIns="14288" bIns="14288" anchor="ctr"/>
          <a:lstStyle/>
          <a:p>
            <a:pPr defTabSz="171450">
              <a:defRPr/>
            </a:pPr>
            <a:endParaRPr lang="es-ES" sz="1100">
              <a:solidFill>
                <a:schemeClr val="bg1">
                  <a:lumMod val="50000"/>
                </a:schemeClr>
              </a:solidFill>
              <a:effectLst>
                <a:outerShdw blurRad="38100" dist="38100" dir="2700000" algn="tl">
                  <a:srgbClr val="000000"/>
                </a:outerShdw>
              </a:effectLst>
              <a:cs typeface="Gill Sans" charset="0"/>
            </a:endParaRPr>
          </a:p>
        </p:txBody>
      </p:sp>
      <p:sp>
        <p:nvSpPr>
          <p:cNvPr id="3" name="Slide Number Placeholder 2"/>
          <p:cNvSpPr>
            <a:spLocks noGrp="1"/>
          </p:cNvSpPr>
          <p:nvPr>
            <p:ph type="sldNum" sz="quarter" idx="10"/>
          </p:nvPr>
        </p:nvSpPr>
        <p:spPr/>
        <p:txBody>
          <a:bodyPr/>
          <a:lstStyle/>
          <a:p>
            <a:pPr>
              <a:defRPr/>
            </a:pPr>
            <a:fld id="{B7C9E04B-5BAE-6A4F-8152-1E2794B56B8E}" type="slidenum">
              <a:rPr lang="es-ES" smtClean="0"/>
              <a:pPr>
                <a:defRPr/>
              </a:pPr>
              <a:t>9</a:t>
            </a:fld>
            <a:endParaRPr lang="es-ES" sz="900"/>
          </a:p>
        </p:txBody>
      </p:sp>
      <p:sp>
        <p:nvSpPr>
          <p:cNvPr id="25" name="AutoShape 39"/>
          <p:cNvSpPr>
            <a:spLocks/>
          </p:cNvSpPr>
          <p:nvPr/>
        </p:nvSpPr>
        <p:spPr bwMode="auto">
          <a:xfrm>
            <a:off x="814121" y="3993902"/>
            <a:ext cx="7484864" cy="450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lnSpc>
                <a:spcPct val="120000"/>
              </a:lnSpc>
              <a:spcBef>
                <a:spcPts val="638"/>
              </a:spcBef>
              <a:defRPr/>
            </a:pPr>
            <a:r>
              <a:rPr lang="zh-CN" altLang="en-US" sz="9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这里输入简单的文字概述里输入简单文字概述输入简单的文字概述这里输入简单的文字概述里输入简单文字概述输入简单的文字概述这里输入简单的文字概述里输入简单文字概述输入简单的文字</a:t>
            </a:r>
            <a:r>
              <a:rPr lang="zh-CN" altLang="en-US" sz="900" dirty="0" smtClean="0">
                <a:solidFill>
                  <a:schemeClr val="tx1">
                    <a:lumMod val="75000"/>
                  </a:schemeClr>
                </a:solidFill>
                <a:latin typeface="微软雅黑" pitchFamily="34" charset="-122"/>
                <a:ea typeface="微软雅黑" pitchFamily="34" charset="-122"/>
                <a:cs typeface="Lato" charset="0"/>
                <a:sym typeface="Lato" charset="0"/>
              </a:rPr>
              <a:t>概述</a:t>
            </a:r>
            <a:r>
              <a:rPr lang="zh-CN" altLang="en-US" sz="900" dirty="0">
                <a:solidFill>
                  <a:schemeClr val="tx1">
                    <a:lumMod val="75000"/>
                  </a:schemeClr>
                </a:solidFill>
                <a:latin typeface="微软雅黑" pitchFamily="34" charset="-122"/>
                <a:ea typeface="微软雅黑" pitchFamily="34" charset="-122"/>
                <a:cs typeface="Lato" charset="0"/>
                <a:sym typeface="Lato" charset="0"/>
              </a:rPr>
              <a:t>这里输入简单的文字概述里输入简单文字概述输入简单的文字概述这里输入简单的文字</a:t>
            </a:r>
            <a:r>
              <a:rPr lang="zh-CN" altLang="en-US" sz="900" dirty="0" smtClean="0">
                <a:solidFill>
                  <a:schemeClr val="tx1">
                    <a:lumMod val="75000"/>
                  </a:schemeClr>
                </a:solidFill>
                <a:latin typeface="微软雅黑" pitchFamily="34" charset="-122"/>
                <a:ea typeface="微软雅黑" pitchFamily="34" charset="-122"/>
                <a:cs typeface="Lato" charset="0"/>
                <a:sym typeface="Lato" charset="0"/>
              </a:rPr>
              <a:t>概述</a:t>
            </a:r>
            <a:endParaRPr lang="zh-CN" altLang="en-US" sz="900" dirty="0">
              <a:solidFill>
                <a:schemeClr val="tx1">
                  <a:lumMod val="75000"/>
                </a:schemeClr>
              </a:solidFill>
              <a:latin typeface="微软雅黑" pitchFamily="34" charset="-122"/>
              <a:ea typeface="微软雅黑" pitchFamily="34" charset="-122"/>
              <a:cs typeface="Lato" charset="0"/>
              <a:sym typeface="Lato" charset="0"/>
            </a:endParaRPr>
          </a:p>
        </p:txBody>
      </p:sp>
      <p:sp>
        <p:nvSpPr>
          <p:cNvPr id="26" name="AutoShape 40"/>
          <p:cNvSpPr>
            <a:spLocks/>
          </p:cNvSpPr>
          <p:nvPr/>
        </p:nvSpPr>
        <p:spPr bwMode="auto">
          <a:xfrm>
            <a:off x="2915574" y="3723878"/>
            <a:ext cx="3140273" cy="2160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0160" tIns="10160" rIns="10160" bIns="10160" anchor="ctr"/>
          <a:lstStyle/>
          <a:p>
            <a:pPr defTabSz="242888">
              <a:spcBef>
                <a:spcPts val="638"/>
              </a:spcBef>
              <a:defRPr/>
            </a:pPr>
            <a:r>
              <a:rPr lang="zh-CN" altLang="en-US" sz="1100" b="1" dirty="0">
                <a:solidFill>
                  <a:schemeClr val="bg1">
                    <a:lumMod val="50000"/>
                  </a:schemeClr>
                </a:solidFill>
                <a:latin typeface="微软雅黑" pitchFamily="34" charset="-122"/>
                <a:ea typeface="微软雅黑" pitchFamily="34" charset="-122"/>
                <a:cs typeface="Lato" charset="0"/>
                <a:sym typeface="Lato" charset="0"/>
              </a:rPr>
              <a:t>在</a:t>
            </a:r>
            <a:r>
              <a:rPr lang="zh-CN" altLang="en-US" sz="1100" b="1" dirty="0" smtClean="0">
                <a:solidFill>
                  <a:schemeClr val="bg1">
                    <a:lumMod val="50000"/>
                  </a:schemeClr>
                </a:solidFill>
                <a:latin typeface="微软雅黑" pitchFamily="34" charset="-122"/>
                <a:ea typeface="微软雅黑" pitchFamily="34" charset="-122"/>
                <a:cs typeface="Lato" charset="0"/>
                <a:sym typeface="Lato" charset="0"/>
              </a:rPr>
              <a:t>次输入</a:t>
            </a:r>
            <a:r>
              <a:rPr lang="zh-CN" altLang="en-US" sz="1100" b="1" dirty="0">
                <a:solidFill>
                  <a:schemeClr val="bg1">
                    <a:lumMod val="50000"/>
                  </a:schemeClr>
                </a:solidFill>
                <a:latin typeface="微软雅黑" pitchFamily="34" charset="-122"/>
                <a:ea typeface="微软雅黑" pitchFamily="34" charset="-122"/>
                <a:cs typeface="Lato" charset="0"/>
                <a:sym typeface="Lato" charset="0"/>
              </a:rPr>
              <a:t>你的</a:t>
            </a:r>
            <a:r>
              <a:rPr lang="zh-CN" altLang="en-US" sz="1100" b="1" dirty="0" smtClean="0">
                <a:solidFill>
                  <a:schemeClr val="bg1">
                    <a:lumMod val="50000"/>
                  </a:schemeClr>
                </a:solidFill>
                <a:latin typeface="微软雅黑" pitchFamily="34" charset="-122"/>
                <a:ea typeface="微软雅黑" pitchFamily="34" charset="-122"/>
                <a:cs typeface="Lato" charset="0"/>
                <a:sym typeface="Lato" charset="0"/>
              </a:rPr>
              <a:t>标题或将文字粘贴至此处</a:t>
            </a:r>
            <a:endParaRPr lang="zh-CN" altLang="en-US" sz="1100" b="1" dirty="0">
              <a:solidFill>
                <a:schemeClr val="bg1">
                  <a:lumMod val="50000"/>
                </a:schemeClr>
              </a:solidFill>
              <a:latin typeface="微软雅黑" pitchFamily="34" charset="-122"/>
              <a:ea typeface="微软雅黑" pitchFamily="34" charset="-122"/>
              <a:cs typeface="Lato" charset="0"/>
              <a:sym typeface="Lato" charset="0"/>
            </a:endParaRPr>
          </a:p>
        </p:txBody>
      </p:sp>
      <p:sp>
        <p:nvSpPr>
          <p:cNvPr id="27" name="AutoShape 24"/>
          <p:cNvSpPr>
            <a:spLocks/>
          </p:cNvSpPr>
          <p:nvPr/>
        </p:nvSpPr>
        <p:spPr bwMode="auto">
          <a:xfrm>
            <a:off x="2177981" y="2923692"/>
            <a:ext cx="12334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输入你的标题</a:t>
            </a:r>
          </a:p>
        </p:txBody>
      </p:sp>
      <p:sp>
        <p:nvSpPr>
          <p:cNvPr id="28" name="AutoShape 24"/>
          <p:cNvSpPr>
            <a:spLocks/>
          </p:cNvSpPr>
          <p:nvPr/>
        </p:nvSpPr>
        <p:spPr bwMode="auto">
          <a:xfrm>
            <a:off x="5807872" y="2875201"/>
            <a:ext cx="12334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输入你的标题</a:t>
            </a:r>
          </a:p>
        </p:txBody>
      </p:sp>
      <p:sp>
        <p:nvSpPr>
          <p:cNvPr id="29" name="AutoShape 24"/>
          <p:cNvSpPr>
            <a:spLocks/>
          </p:cNvSpPr>
          <p:nvPr/>
        </p:nvSpPr>
        <p:spPr bwMode="auto">
          <a:xfrm>
            <a:off x="841018" y="2909838"/>
            <a:ext cx="12334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输入你的标题</a:t>
            </a:r>
          </a:p>
        </p:txBody>
      </p:sp>
      <p:sp>
        <p:nvSpPr>
          <p:cNvPr id="30" name="AutoShape 24"/>
          <p:cNvSpPr>
            <a:spLocks/>
          </p:cNvSpPr>
          <p:nvPr/>
        </p:nvSpPr>
        <p:spPr bwMode="auto">
          <a:xfrm>
            <a:off x="7352654" y="2833638"/>
            <a:ext cx="1233488"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242888">
              <a:spcBef>
                <a:spcPts val="638"/>
              </a:spcBef>
              <a:defRPr/>
            </a:pPr>
            <a:r>
              <a:rPr lang="zh-CN" altLang="en-US" sz="900" b="1" dirty="0">
                <a:solidFill>
                  <a:schemeClr val="bg1">
                    <a:lumMod val="50000"/>
                  </a:schemeClr>
                </a:solidFill>
                <a:latin typeface="微软雅黑" pitchFamily="34" charset="-122"/>
                <a:ea typeface="微软雅黑" pitchFamily="34" charset="-122"/>
                <a:cs typeface="Lato" charset="0"/>
                <a:sym typeface="Lato" charset="0"/>
              </a:rPr>
              <a:t>输入你的标题</a:t>
            </a:r>
          </a:p>
        </p:txBody>
      </p:sp>
      <p:sp>
        <p:nvSpPr>
          <p:cNvPr id="24" name="Rounded Rectangle 33"/>
          <p:cNvSpPr/>
          <p:nvPr/>
        </p:nvSpPr>
        <p:spPr>
          <a:xfrm>
            <a:off x="3995936"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1" name="Rounded Rectangle 33"/>
          <p:cNvSpPr/>
          <p:nvPr/>
        </p:nvSpPr>
        <p:spPr>
          <a:xfrm>
            <a:off x="5237358" y="236814"/>
            <a:ext cx="1174031" cy="288032"/>
          </a:xfrm>
          <a:prstGeom prst="roundRect">
            <a:avLst>
              <a:gd name="adj" fmla="val 50000"/>
            </a:avLst>
          </a:prstGeom>
          <a:solidFill>
            <a:schemeClr val="tx1">
              <a:lumMod val="50000"/>
            </a:schemeClr>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第二部分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2" name="Rounded Rectangle 33"/>
          <p:cNvSpPr/>
          <p:nvPr/>
        </p:nvSpPr>
        <p:spPr>
          <a:xfrm>
            <a:off x="6478780"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第三部分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sp>
        <p:nvSpPr>
          <p:cNvPr id="33" name="Rounded Rectangle 33"/>
          <p:cNvSpPr/>
          <p:nvPr/>
        </p:nvSpPr>
        <p:spPr>
          <a:xfrm>
            <a:off x="7720202" y="236814"/>
            <a:ext cx="1174031" cy="288032"/>
          </a:xfrm>
          <a:prstGeom prst="roundRect">
            <a:avLst>
              <a:gd name="adj" fmla="val 50000"/>
            </a:avLst>
          </a:prstGeom>
          <a:solidFill>
            <a:srgbClr val="DC0917"/>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第四部分</a:t>
            </a:r>
            <a:endParaRPr kumimoji="0" lang="en-AU" sz="105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cxnSp>
        <p:nvCxnSpPr>
          <p:cNvPr id="34" name="直接连接符 33"/>
          <p:cNvCxnSpPr/>
          <p:nvPr/>
        </p:nvCxnSpPr>
        <p:spPr bwMode="auto">
          <a:xfrm>
            <a:off x="4091583" y="627534"/>
            <a:ext cx="4802650" cy="0"/>
          </a:xfrm>
          <a:prstGeom prst="line">
            <a:avLst/>
          </a:prstGeom>
          <a:blipFill dpi="0" rotWithShape="0">
            <a:blip r:embed="rId3"/>
            <a:srcRect/>
            <a:tile tx="0" ty="0" sx="100000" sy="100000" flip="none" algn="tl"/>
          </a:blipFill>
          <a:ln w="9525" cap="flat" cmpd="sng" algn="ctr">
            <a:solidFill>
              <a:schemeClr val="bg1">
                <a:lumMod val="65000"/>
              </a:schemeClr>
            </a:solidFill>
            <a:prstDash val="solid"/>
            <a:miter lim="0"/>
            <a:headEnd type="none" w="med" len="med"/>
            <a:tailEnd type="none" w="med" len="med"/>
          </a:ln>
          <a:effectLst/>
        </p:spPr>
      </p:cxnSp>
      <p:sp>
        <p:nvSpPr>
          <p:cNvPr id="35" name="AutoShape 2"/>
          <p:cNvSpPr>
            <a:spLocks/>
          </p:cNvSpPr>
          <p:nvPr/>
        </p:nvSpPr>
        <p:spPr bwMode="auto">
          <a:xfrm>
            <a:off x="290239" y="190155"/>
            <a:ext cx="3705697" cy="3667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l">
              <a:defRPr/>
            </a:pPr>
            <a:r>
              <a:rPr lang="es-ES" b="1" dirty="0">
                <a:solidFill>
                  <a:srgbClr val="DC0917"/>
                </a:solidFill>
                <a:latin typeface="Lato" charset="0"/>
                <a:cs typeface="Lato" charset="0"/>
                <a:sym typeface="Lato" charset="0"/>
              </a:rPr>
              <a:t>Circle Iconic Chart</a:t>
            </a:r>
            <a:endParaRPr lang="es-ES" dirty="0">
              <a:solidFill>
                <a:srgbClr val="DC0917"/>
              </a:solidFill>
              <a:cs typeface="Gill Sans" charset="0"/>
            </a:endParaRPr>
          </a:p>
        </p:txBody>
      </p:sp>
      <p:sp>
        <p:nvSpPr>
          <p:cNvPr id="36" name="AutoShape 3"/>
          <p:cNvSpPr>
            <a:spLocks/>
          </p:cNvSpPr>
          <p:nvPr/>
        </p:nvSpPr>
        <p:spPr bwMode="auto">
          <a:xfrm>
            <a:off x="304230" y="494184"/>
            <a:ext cx="6672263"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242888">
              <a:spcBef>
                <a:spcPts val="638"/>
              </a:spcBef>
              <a:defRPr/>
            </a:pPr>
            <a:r>
              <a:rPr lang="es-ES" sz="900" dirty="0">
                <a:solidFill>
                  <a:srgbClr val="929292"/>
                </a:solidFill>
                <a:latin typeface="Verdana" charset="0"/>
                <a:cs typeface="Verdana" charset="0"/>
                <a:sym typeface="Verdana" charset="0"/>
              </a:rPr>
              <a:t>Subtitle in this area</a:t>
            </a:r>
            <a:endParaRPr lang="es-ES" dirty="0">
              <a:cs typeface="Gill Sans" charset="0"/>
            </a:endParaRPr>
          </a:p>
        </p:txBody>
      </p:sp>
      <p:sp>
        <p:nvSpPr>
          <p:cNvPr id="37" name="矩形 36"/>
          <p:cNvSpPr/>
          <p:nvPr/>
        </p:nvSpPr>
        <p:spPr bwMode="auto">
          <a:xfrm>
            <a:off x="0" y="241870"/>
            <a:ext cx="179512" cy="390720"/>
          </a:xfrm>
          <a:prstGeom prst="rect">
            <a:avLst/>
          </a:prstGeom>
          <a:solidFill>
            <a:srgbClr val="DC0917"/>
          </a:solidFill>
          <a:ln w="25400" cap="flat" cmpd="sng" algn="ctr">
            <a:noFill/>
            <a:prstDash val="solid"/>
            <a:miter lim="0"/>
            <a:headEnd type="none" w="med" len="med"/>
            <a:tailEnd type="none" w="med" len="med"/>
          </a:ln>
          <a:effectLst/>
        </p:spPr>
        <p:txBody>
          <a:bodyPr vert="horz" wrap="square" lIns="50800" tIns="50800" rIns="50800" bIns="50800" numCol="1" rtlCol="0" anchor="ctr" anchorCtr="0" compatLnSpc="1">
            <a:prstTxWarp prst="textNoShape">
              <a:avLst/>
            </a:prstTxWarp>
          </a:bodyPr>
          <a:lstStyle/>
          <a:p>
            <a:pPr marL="342900" marR="0" indent="0" algn="ctr" defTabSz="825500" rtl="0" eaLnBrk="1" fontAlgn="base" latinLnBrk="0" hangingPunct="0">
              <a:lnSpc>
                <a:spcPct val="100000"/>
              </a:lnSpc>
              <a:spcBef>
                <a:spcPct val="0"/>
              </a:spcBef>
              <a:spcAft>
                <a:spcPct val="0"/>
              </a:spcAft>
              <a:buClrTx/>
              <a:buSzTx/>
              <a:buFontTx/>
              <a:buNone/>
              <a:tabLst/>
            </a:pPr>
            <a:endParaRPr kumimoji="0" lang="zh-CN" altLang="en-US" sz="5800" b="0" i="0" u="none" strike="noStrike" cap="none" normalizeH="0" baseline="0">
              <a:ln>
                <a:noFill/>
              </a:ln>
              <a:solidFill>
                <a:srgbClr val="000000"/>
              </a:solidFill>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24810329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9654"/>
                                        </p:tgtEl>
                                        <p:attrNameLst>
                                          <p:attrName>style.visibility</p:attrName>
                                        </p:attrNameLst>
                                      </p:cBhvr>
                                      <p:to>
                                        <p:strVal val="visible"/>
                                      </p:to>
                                    </p:set>
                                    <p:anim calcmode="lin" valueType="num">
                                      <p:cBhvr>
                                        <p:cTn id="7" dur="500" fill="hold"/>
                                        <p:tgtEl>
                                          <p:spTgt spid="69654"/>
                                        </p:tgtEl>
                                        <p:attrNameLst>
                                          <p:attrName>ppt_w</p:attrName>
                                        </p:attrNameLst>
                                      </p:cBhvr>
                                      <p:tavLst>
                                        <p:tav tm="0">
                                          <p:val>
                                            <p:fltVal val="0"/>
                                          </p:val>
                                        </p:tav>
                                        <p:tav tm="100000">
                                          <p:val>
                                            <p:strVal val="#ppt_w"/>
                                          </p:val>
                                        </p:tav>
                                      </p:tavLst>
                                    </p:anim>
                                    <p:anim calcmode="lin" valueType="num">
                                      <p:cBhvr>
                                        <p:cTn id="8" dur="500" fill="hold"/>
                                        <p:tgtEl>
                                          <p:spTgt spid="69654"/>
                                        </p:tgtEl>
                                        <p:attrNameLst>
                                          <p:attrName>ppt_h</p:attrName>
                                        </p:attrNameLst>
                                      </p:cBhvr>
                                      <p:tavLst>
                                        <p:tav tm="0">
                                          <p:val>
                                            <p:fltVal val="0"/>
                                          </p:val>
                                        </p:tav>
                                        <p:tav tm="100000">
                                          <p:val>
                                            <p:strVal val="#ppt_h"/>
                                          </p:val>
                                        </p:tav>
                                      </p:tavLst>
                                    </p:anim>
                                    <p:animEffect transition="in" filter="fade">
                                      <p:cBhvr>
                                        <p:cTn id="9" dur="500"/>
                                        <p:tgtEl>
                                          <p:spTgt spid="69654"/>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69638"/>
                                        </p:tgtEl>
                                        <p:attrNameLst>
                                          <p:attrName>style.visibility</p:attrName>
                                        </p:attrNameLst>
                                      </p:cBhvr>
                                      <p:to>
                                        <p:strVal val="visible"/>
                                      </p:to>
                                    </p:set>
                                    <p:anim calcmode="lin" valueType="num">
                                      <p:cBhvr additive="base">
                                        <p:cTn id="13" dur="250" fill="hold"/>
                                        <p:tgtEl>
                                          <p:spTgt spid="69638"/>
                                        </p:tgtEl>
                                        <p:attrNameLst>
                                          <p:attrName>ppt_x</p:attrName>
                                        </p:attrNameLst>
                                      </p:cBhvr>
                                      <p:tavLst>
                                        <p:tav tm="0">
                                          <p:val>
                                            <p:strVal val="1+#ppt_w/2"/>
                                          </p:val>
                                        </p:tav>
                                        <p:tav tm="100000">
                                          <p:val>
                                            <p:strVal val="#ppt_x"/>
                                          </p:val>
                                        </p:tav>
                                      </p:tavLst>
                                    </p:anim>
                                    <p:anim calcmode="lin" valueType="num">
                                      <p:cBhvr additive="base">
                                        <p:cTn id="14" dur="250" fill="hold"/>
                                        <p:tgtEl>
                                          <p:spTgt spid="69638"/>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10" presetClass="entr" presetSubtype="0" fill="hold" grpId="0" nodeType="afterEffect">
                                  <p:stCondLst>
                                    <p:cond delay="0"/>
                                  </p:stCondLst>
                                  <p:childTnLst>
                                    <p:set>
                                      <p:cBhvr>
                                        <p:cTn id="17" dur="1" fill="hold">
                                          <p:stCondLst>
                                            <p:cond delay="0"/>
                                          </p:stCondLst>
                                        </p:cTn>
                                        <p:tgtEl>
                                          <p:spTgt spid="69642"/>
                                        </p:tgtEl>
                                        <p:attrNameLst>
                                          <p:attrName>style.visibility</p:attrName>
                                        </p:attrNameLst>
                                      </p:cBhvr>
                                      <p:to>
                                        <p:strVal val="visible"/>
                                      </p:to>
                                    </p:set>
                                    <p:animEffect transition="in" filter="fade">
                                      <p:cBhvr>
                                        <p:cTn id="18" dur="500"/>
                                        <p:tgtEl>
                                          <p:spTgt spid="69642"/>
                                        </p:tgtEl>
                                      </p:cBhvr>
                                    </p:animEffect>
                                  </p:childTnLst>
                                </p:cTn>
                              </p:par>
                            </p:childTnLst>
                          </p:cTn>
                        </p:par>
                        <p:par>
                          <p:cTn id="19" fill="hold">
                            <p:stCondLst>
                              <p:cond delay="1250"/>
                            </p:stCondLst>
                            <p:childTnLst>
                              <p:par>
                                <p:cTn id="20" presetID="53" presetClass="entr" presetSubtype="16" fill="hold" grpId="0" nodeType="afterEffect">
                                  <p:stCondLst>
                                    <p:cond delay="0"/>
                                  </p:stCondLst>
                                  <p:childTnLst>
                                    <p:set>
                                      <p:cBhvr>
                                        <p:cTn id="21" dur="1" fill="hold">
                                          <p:stCondLst>
                                            <p:cond delay="0"/>
                                          </p:stCondLst>
                                        </p:cTn>
                                        <p:tgtEl>
                                          <p:spTgt spid="69643"/>
                                        </p:tgtEl>
                                        <p:attrNameLst>
                                          <p:attrName>style.visibility</p:attrName>
                                        </p:attrNameLst>
                                      </p:cBhvr>
                                      <p:to>
                                        <p:strVal val="visible"/>
                                      </p:to>
                                    </p:set>
                                    <p:anim calcmode="lin" valueType="num">
                                      <p:cBhvr>
                                        <p:cTn id="22" dur="500" fill="hold"/>
                                        <p:tgtEl>
                                          <p:spTgt spid="69643"/>
                                        </p:tgtEl>
                                        <p:attrNameLst>
                                          <p:attrName>ppt_w</p:attrName>
                                        </p:attrNameLst>
                                      </p:cBhvr>
                                      <p:tavLst>
                                        <p:tav tm="0">
                                          <p:val>
                                            <p:fltVal val="0"/>
                                          </p:val>
                                        </p:tav>
                                        <p:tav tm="100000">
                                          <p:val>
                                            <p:strVal val="#ppt_w"/>
                                          </p:val>
                                        </p:tav>
                                      </p:tavLst>
                                    </p:anim>
                                    <p:anim calcmode="lin" valueType="num">
                                      <p:cBhvr>
                                        <p:cTn id="23" dur="500" fill="hold"/>
                                        <p:tgtEl>
                                          <p:spTgt spid="69643"/>
                                        </p:tgtEl>
                                        <p:attrNameLst>
                                          <p:attrName>ppt_h</p:attrName>
                                        </p:attrNameLst>
                                      </p:cBhvr>
                                      <p:tavLst>
                                        <p:tav tm="0">
                                          <p:val>
                                            <p:fltVal val="0"/>
                                          </p:val>
                                        </p:tav>
                                        <p:tav tm="100000">
                                          <p:val>
                                            <p:strVal val="#ppt_h"/>
                                          </p:val>
                                        </p:tav>
                                      </p:tavLst>
                                    </p:anim>
                                    <p:animEffect transition="in" filter="fade">
                                      <p:cBhvr>
                                        <p:cTn id="24" dur="500"/>
                                        <p:tgtEl>
                                          <p:spTgt spid="69643"/>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childTnLst>
                          </p:cTn>
                        </p:par>
                        <p:par>
                          <p:cTn id="29" fill="hold">
                            <p:stCondLst>
                              <p:cond delay="2250"/>
                            </p:stCondLst>
                            <p:childTnLst>
                              <p:par>
                                <p:cTn id="30" presetID="2" presetClass="entr" presetSubtype="8" fill="hold" grpId="0" nodeType="afterEffect">
                                  <p:stCondLst>
                                    <p:cond delay="0"/>
                                  </p:stCondLst>
                                  <p:childTnLst>
                                    <p:set>
                                      <p:cBhvr>
                                        <p:cTn id="31" dur="1" fill="hold">
                                          <p:stCondLst>
                                            <p:cond delay="0"/>
                                          </p:stCondLst>
                                        </p:cTn>
                                        <p:tgtEl>
                                          <p:spTgt spid="69637"/>
                                        </p:tgtEl>
                                        <p:attrNameLst>
                                          <p:attrName>style.visibility</p:attrName>
                                        </p:attrNameLst>
                                      </p:cBhvr>
                                      <p:to>
                                        <p:strVal val="visible"/>
                                      </p:to>
                                    </p:set>
                                    <p:anim calcmode="lin" valueType="num">
                                      <p:cBhvr additive="base">
                                        <p:cTn id="32" dur="250" fill="hold"/>
                                        <p:tgtEl>
                                          <p:spTgt spid="69637"/>
                                        </p:tgtEl>
                                        <p:attrNameLst>
                                          <p:attrName>ppt_x</p:attrName>
                                        </p:attrNameLst>
                                      </p:cBhvr>
                                      <p:tavLst>
                                        <p:tav tm="0">
                                          <p:val>
                                            <p:strVal val="0-#ppt_w/2"/>
                                          </p:val>
                                        </p:tav>
                                        <p:tav tm="100000">
                                          <p:val>
                                            <p:strVal val="#ppt_x"/>
                                          </p:val>
                                        </p:tav>
                                      </p:tavLst>
                                    </p:anim>
                                    <p:anim calcmode="lin" valueType="num">
                                      <p:cBhvr additive="base">
                                        <p:cTn id="33" dur="250" fill="hold"/>
                                        <p:tgtEl>
                                          <p:spTgt spid="6963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69640"/>
                                        </p:tgtEl>
                                        <p:attrNameLst>
                                          <p:attrName>style.visibility</p:attrName>
                                        </p:attrNameLst>
                                      </p:cBhvr>
                                      <p:to>
                                        <p:strVal val="visible"/>
                                      </p:to>
                                    </p:set>
                                    <p:animEffect transition="in" filter="fade">
                                      <p:cBhvr>
                                        <p:cTn id="37" dur="500"/>
                                        <p:tgtEl>
                                          <p:spTgt spid="69640"/>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69641"/>
                                        </p:tgtEl>
                                        <p:attrNameLst>
                                          <p:attrName>style.visibility</p:attrName>
                                        </p:attrNameLst>
                                      </p:cBhvr>
                                      <p:to>
                                        <p:strVal val="visible"/>
                                      </p:to>
                                    </p:set>
                                    <p:anim calcmode="lin" valueType="num">
                                      <p:cBhvr>
                                        <p:cTn id="41" dur="500" fill="hold"/>
                                        <p:tgtEl>
                                          <p:spTgt spid="69641"/>
                                        </p:tgtEl>
                                        <p:attrNameLst>
                                          <p:attrName>ppt_w</p:attrName>
                                        </p:attrNameLst>
                                      </p:cBhvr>
                                      <p:tavLst>
                                        <p:tav tm="0">
                                          <p:val>
                                            <p:fltVal val="0"/>
                                          </p:val>
                                        </p:tav>
                                        <p:tav tm="100000">
                                          <p:val>
                                            <p:strVal val="#ppt_w"/>
                                          </p:val>
                                        </p:tav>
                                      </p:tavLst>
                                    </p:anim>
                                    <p:anim calcmode="lin" valueType="num">
                                      <p:cBhvr>
                                        <p:cTn id="42" dur="500" fill="hold"/>
                                        <p:tgtEl>
                                          <p:spTgt spid="69641"/>
                                        </p:tgtEl>
                                        <p:attrNameLst>
                                          <p:attrName>ppt_h</p:attrName>
                                        </p:attrNameLst>
                                      </p:cBhvr>
                                      <p:tavLst>
                                        <p:tav tm="0">
                                          <p:val>
                                            <p:fltVal val="0"/>
                                          </p:val>
                                        </p:tav>
                                        <p:tav tm="100000">
                                          <p:val>
                                            <p:strVal val="#ppt_h"/>
                                          </p:val>
                                        </p:tav>
                                      </p:tavLst>
                                    </p:anim>
                                    <p:animEffect transition="in" filter="fade">
                                      <p:cBhvr>
                                        <p:cTn id="43" dur="500"/>
                                        <p:tgtEl>
                                          <p:spTgt spid="69641"/>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par>
                          <p:cTn id="48" fill="hold">
                            <p:stCondLst>
                              <p:cond delay="4000"/>
                            </p:stCondLst>
                            <p:childTnLst>
                              <p:par>
                                <p:cTn id="49" presetID="2" presetClass="entr" presetSubtype="2" fill="hold" grpId="0" nodeType="afterEffect">
                                  <p:stCondLst>
                                    <p:cond delay="0"/>
                                  </p:stCondLst>
                                  <p:childTnLst>
                                    <p:set>
                                      <p:cBhvr>
                                        <p:cTn id="50" dur="1" fill="hold">
                                          <p:stCondLst>
                                            <p:cond delay="0"/>
                                          </p:stCondLst>
                                        </p:cTn>
                                        <p:tgtEl>
                                          <p:spTgt spid="69651"/>
                                        </p:tgtEl>
                                        <p:attrNameLst>
                                          <p:attrName>style.visibility</p:attrName>
                                        </p:attrNameLst>
                                      </p:cBhvr>
                                      <p:to>
                                        <p:strVal val="visible"/>
                                      </p:to>
                                    </p:set>
                                    <p:anim calcmode="lin" valueType="num">
                                      <p:cBhvr additive="base">
                                        <p:cTn id="51" dur="250" fill="hold"/>
                                        <p:tgtEl>
                                          <p:spTgt spid="69651"/>
                                        </p:tgtEl>
                                        <p:attrNameLst>
                                          <p:attrName>ppt_x</p:attrName>
                                        </p:attrNameLst>
                                      </p:cBhvr>
                                      <p:tavLst>
                                        <p:tav tm="0">
                                          <p:val>
                                            <p:strVal val="1+#ppt_w/2"/>
                                          </p:val>
                                        </p:tav>
                                        <p:tav tm="100000">
                                          <p:val>
                                            <p:strVal val="#ppt_x"/>
                                          </p:val>
                                        </p:tav>
                                      </p:tavLst>
                                    </p:anim>
                                    <p:anim calcmode="lin" valueType="num">
                                      <p:cBhvr additive="base">
                                        <p:cTn id="52" dur="250" fill="hold"/>
                                        <p:tgtEl>
                                          <p:spTgt spid="69651"/>
                                        </p:tgtEl>
                                        <p:attrNameLst>
                                          <p:attrName>ppt_y</p:attrName>
                                        </p:attrNameLst>
                                      </p:cBhvr>
                                      <p:tavLst>
                                        <p:tav tm="0">
                                          <p:val>
                                            <p:strVal val="#ppt_y"/>
                                          </p:val>
                                        </p:tav>
                                        <p:tav tm="100000">
                                          <p:val>
                                            <p:strVal val="#ppt_y"/>
                                          </p:val>
                                        </p:tav>
                                      </p:tavLst>
                                    </p:anim>
                                  </p:childTnLst>
                                </p:cTn>
                              </p:par>
                            </p:childTnLst>
                          </p:cTn>
                        </p:par>
                        <p:par>
                          <p:cTn id="53" fill="hold">
                            <p:stCondLst>
                              <p:cond delay="4250"/>
                            </p:stCondLst>
                            <p:childTnLst>
                              <p:par>
                                <p:cTn id="54" presetID="10" presetClass="entr" presetSubtype="0" fill="hold" grpId="0" nodeType="afterEffect">
                                  <p:stCondLst>
                                    <p:cond delay="0"/>
                                  </p:stCondLst>
                                  <p:childTnLst>
                                    <p:set>
                                      <p:cBhvr>
                                        <p:cTn id="55" dur="1" fill="hold">
                                          <p:stCondLst>
                                            <p:cond delay="0"/>
                                          </p:stCondLst>
                                        </p:cTn>
                                        <p:tgtEl>
                                          <p:spTgt spid="69645"/>
                                        </p:tgtEl>
                                        <p:attrNameLst>
                                          <p:attrName>style.visibility</p:attrName>
                                        </p:attrNameLst>
                                      </p:cBhvr>
                                      <p:to>
                                        <p:strVal val="visible"/>
                                      </p:to>
                                    </p:set>
                                    <p:animEffect transition="in" filter="fade">
                                      <p:cBhvr>
                                        <p:cTn id="56" dur="500"/>
                                        <p:tgtEl>
                                          <p:spTgt spid="69645"/>
                                        </p:tgtEl>
                                      </p:cBhvr>
                                    </p:animEffect>
                                  </p:childTnLst>
                                </p:cTn>
                              </p:par>
                            </p:childTnLst>
                          </p:cTn>
                        </p:par>
                        <p:par>
                          <p:cTn id="57" fill="hold">
                            <p:stCondLst>
                              <p:cond delay="4750"/>
                            </p:stCondLst>
                            <p:childTnLst>
                              <p:par>
                                <p:cTn id="58" presetID="53" presetClass="entr" presetSubtype="16" fill="hold" grpId="0" nodeType="afterEffect">
                                  <p:stCondLst>
                                    <p:cond delay="0"/>
                                  </p:stCondLst>
                                  <p:childTnLst>
                                    <p:set>
                                      <p:cBhvr>
                                        <p:cTn id="59" dur="1" fill="hold">
                                          <p:stCondLst>
                                            <p:cond delay="0"/>
                                          </p:stCondLst>
                                        </p:cTn>
                                        <p:tgtEl>
                                          <p:spTgt spid="69647"/>
                                        </p:tgtEl>
                                        <p:attrNameLst>
                                          <p:attrName>style.visibility</p:attrName>
                                        </p:attrNameLst>
                                      </p:cBhvr>
                                      <p:to>
                                        <p:strVal val="visible"/>
                                      </p:to>
                                    </p:set>
                                    <p:anim calcmode="lin" valueType="num">
                                      <p:cBhvr>
                                        <p:cTn id="60" dur="500" fill="hold"/>
                                        <p:tgtEl>
                                          <p:spTgt spid="69647"/>
                                        </p:tgtEl>
                                        <p:attrNameLst>
                                          <p:attrName>ppt_w</p:attrName>
                                        </p:attrNameLst>
                                      </p:cBhvr>
                                      <p:tavLst>
                                        <p:tav tm="0">
                                          <p:val>
                                            <p:fltVal val="0"/>
                                          </p:val>
                                        </p:tav>
                                        <p:tav tm="100000">
                                          <p:val>
                                            <p:strVal val="#ppt_w"/>
                                          </p:val>
                                        </p:tav>
                                      </p:tavLst>
                                    </p:anim>
                                    <p:anim calcmode="lin" valueType="num">
                                      <p:cBhvr>
                                        <p:cTn id="61" dur="500" fill="hold"/>
                                        <p:tgtEl>
                                          <p:spTgt spid="69647"/>
                                        </p:tgtEl>
                                        <p:attrNameLst>
                                          <p:attrName>ppt_h</p:attrName>
                                        </p:attrNameLst>
                                      </p:cBhvr>
                                      <p:tavLst>
                                        <p:tav tm="0">
                                          <p:val>
                                            <p:fltVal val="0"/>
                                          </p:val>
                                        </p:tav>
                                        <p:tav tm="100000">
                                          <p:val>
                                            <p:strVal val="#ppt_h"/>
                                          </p:val>
                                        </p:tav>
                                      </p:tavLst>
                                    </p:anim>
                                    <p:animEffect transition="in" filter="fade">
                                      <p:cBhvr>
                                        <p:cTn id="62" dur="500"/>
                                        <p:tgtEl>
                                          <p:spTgt spid="69647"/>
                                        </p:tgtEl>
                                      </p:cBhvr>
                                    </p:animEffect>
                                  </p:childTnLst>
                                </p:cTn>
                              </p:par>
                            </p:childTnLst>
                          </p:cTn>
                        </p:par>
                        <p:par>
                          <p:cTn id="63" fill="hold">
                            <p:stCondLst>
                              <p:cond delay="5250"/>
                            </p:stCondLst>
                            <p:childTnLst>
                              <p:par>
                                <p:cTn id="64" presetID="10" presetClass="entr" presetSubtype="0"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childTnLst>
                          </p:cTn>
                        </p:par>
                        <p:par>
                          <p:cTn id="67" fill="hold">
                            <p:stCondLst>
                              <p:cond delay="5750"/>
                            </p:stCondLst>
                            <p:childTnLst>
                              <p:par>
                                <p:cTn id="68" presetID="2" presetClass="entr" presetSubtype="8" fill="hold" grpId="0" nodeType="afterEffect">
                                  <p:stCondLst>
                                    <p:cond delay="0"/>
                                  </p:stCondLst>
                                  <p:childTnLst>
                                    <p:set>
                                      <p:cBhvr>
                                        <p:cTn id="69" dur="1" fill="hold">
                                          <p:stCondLst>
                                            <p:cond delay="0"/>
                                          </p:stCondLst>
                                        </p:cTn>
                                        <p:tgtEl>
                                          <p:spTgt spid="69650"/>
                                        </p:tgtEl>
                                        <p:attrNameLst>
                                          <p:attrName>style.visibility</p:attrName>
                                        </p:attrNameLst>
                                      </p:cBhvr>
                                      <p:to>
                                        <p:strVal val="visible"/>
                                      </p:to>
                                    </p:set>
                                    <p:anim calcmode="lin" valueType="num">
                                      <p:cBhvr additive="base">
                                        <p:cTn id="70" dur="250" fill="hold"/>
                                        <p:tgtEl>
                                          <p:spTgt spid="69650"/>
                                        </p:tgtEl>
                                        <p:attrNameLst>
                                          <p:attrName>ppt_x</p:attrName>
                                        </p:attrNameLst>
                                      </p:cBhvr>
                                      <p:tavLst>
                                        <p:tav tm="0">
                                          <p:val>
                                            <p:strVal val="0-#ppt_w/2"/>
                                          </p:val>
                                        </p:tav>
                                        <p:tav tm="100000">
                                          <p:val>
                                            <p:strVal val="#ppt_x"/>
                                          </p:val>
                                        </p:tav>
                                      </p:tavLst>
                                    </p:anim>
                                    <p:anim calcmode="lin" valueType="num">
                                      <p:cBhvr additive="base">
                                        <p:cTn id="71" dur="250" fill="hold"/>
                                        <p:tgtEl>
                                          <p:spTgt spid="69650"/>
                                        </p:tgtEl>
                                        <p:attrNameLst>
                                          <p:attrName>ppt_y</p:attrName>
                                        </p:attrNameLst>
                                      </p:cBhvr>
                                      <p:tavLst>
                                        <p:tav tm="0">
                                          <p:val>
                                            <p:strVal val="#ppt_y"/>
                                          </p:val>
                                        </p:tav>
                                        <p:tav tm="100000">
                                          <p:val>
                                            <p:strVal val="#ppt_y"/>
                                          </p:val>
                                        </p:tav>
                                      </p:tavLst>
                                    </p:anim>
                                  </p:childTnLst>
                                </p:cTn>
                              </p:par>
                            </p:childTnLst>
                          </p:cTn>
                        </p:par>
                        <p:par>
                          <p:cTn id="72" fill="hold">
                            <p:stCondLst>
                              <p:cond delay="6000"/>
                            </p:stCondLst>
                            <p:childTnLst>
                              <p:par>
                                <p:cTn id="73" presetID="10" presetClass="entr" presetSubtype="0" fill="hold" grpId="0" nodeType="afterEffect">
                                  <p:stCondLst>
                                    <p:cond delay="0"/>
                                  </p:stCondLst>
                                  <p:childTnLst>
                                    <p:set>
                                      <p:cBhvr>
                                        <p:cTn id="74" dur="1" fill="hold">
                                          <p:stCondLst>
                                            <p:cond delay="0"/>
                                          </p:stCondLst>
                                        </p:cTn>
                                        <p:tgtEl>
                                          <p:spTgt spid="69646"/>
                                        </p:tgtEl>
                                        <p:attrNameLst>
                                          <p:attrName>style.visibility</p:attrName>
                                        </p:attrNameLst>
                                      </p:cBhvr>
                                      <p:to>
                                        <p:strVal val="visible"/>
                                      </p:to>
                                    </p:set>
                                    <p:animEffect transition="in" filter="fade">
                                      <p:cBhvr>
                                        <p:cTn id="75" dur="500"/>
                                        <p:tgtEl>
                                          <p:spTgt spid="69646"/>
                                        </p:tgtEl>
                                      </p:cBhvr>
                                    </p:animEffect>
                                  </p:childTnLst>
                                </p:cTn>
                              </p:par>
                            </p:childTnLst>
                          </p:cTn>
                        </p:par>
                        <p:par>
                          <p:cTn id="76" fill="hold">
                            <p:stCondLst>
                              <p:cond delay="6500"/>
                            </p:stCondLst>
                            <p:childTnLst>
                              <p:par>
                                <p:cTn id="77" presetID="53" presetClass="entr" presetSubtype="16" fill="hold" grpId="0" nodeType="afterEffect">
                                  <p:stCondLst>
                                    <p:cond delay="0"/>
                                  </p:stCondLst>
                                  <p:childTnLst>
                                    <p:set>
                                      <p:cBhvr>
                                        <p:cTn id="78" dur="1" fill="hold">
                                          <p:stCondLst>
                                            <p:cond delay="0"/>
                                          </p:stCondLst>
                                        </p:cTn>
                                        <p:tgtEl>
                                          <p:spTgt spid="69648"/>
                                        </p:tgtEl>
                                        <p:attrNameLst>
                                          <p:attrName>style.visibility</p:attrName>
                                        </p:attrNameLst>
                                      </p:cBhvr>
                                      <p:to>
                                        <p:strVal val="visible"/>
                                      </p:to>
                                    </p:set>
                                    <p:anim calcmode="lin" valueType="num">
                                      <p:cBhvr>
                                        <p:cTn id="79" dur="500" fill="hold"/>
                                        <p:tgtEl>
                                          <p:spTgt spid="69648"/>
                                        </p:tgtEl>
                                        <p:attrNameLst>
                                          <p:attrName>ppt_w</p:attrName>
                                        </p:attrNameLst>
                                      </p:cBhvr>
                                      <p:tavLst>
                                        <p:tav tm="0">
                                          <p:val>
                                            <p:fltVal val="0"/>
                                          </p:val>
                                        </p:tav>
                                        <p:tav tm="100000">
                                          <p:val>
                                            <p:strVal val="#ppt_w"/>
                                          </p:val>
                                        </p:tav>
                                      </p:tavLst>
                                    </p:anim>
                                    <p:anim calcmode="lin" valueType="num">
                                      <p:cBhvr>
                                        <p:cTn id="80" dur="500" fill="hold"/>
                                        <p:tgtEl>
                                          <p:spTgt spid="69648"/>
                                        </p:tgtEl>
                                        <p:attrNameLst>
                                          <p:attrName>ppt_h</p:attrName>
                                        </p:attrNameLst>
                                      </p:cBhvr>
                                      <p:tavLst>
                                        <p:tav tm="0">
                                          <p:val>
                                            <p:fltVal val="0"/>
                                          </p:val>
                                        </p:tav>
                                        <p:tav tm="100000">
                                          <p:val>
                                            <p:strVal val="#ppt_h"/>
                                          </p:val>
                                        </p:tav>
                                      </p:tavLst>
                                    </p:anim>
                                    <p:animEffect transition="in" filter="fade">
                                      <p:cBhvr>
                                        <p:cTn id="81" dur="500"/>
                                        <p:tgtEl>
                                          <p:spTgt spid="69648"/>
                                        </p:tgtEl>
                                      </p:cBhvr>
                                    </p:animEffect>
                                  </p:childTnLst>
                                </p:cTn>
                              </p:par>
                            </p:childTnLst>
                          </p:cTn>
                        </p:par>
                        <p:par>
                          <p:cTn id="82" fill="hold">
                            <p:stCondLst>
                              <p:cond delay="7000"/>
                            </p:stCondLst>
                            <p:childTnLst>
                              <p:par>
                                <p:cTn id="83" presetID="10" presetClass="entr" presetSubtype="0"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500"/>
                                        <p:tgtEl>
                                          <p:spTgt spid="30"/>
                                        </p:tgtEl>
                                      </p:cBhvr>
                                    </p:animEffect>
                                  </p:childTnLst>
                                </p:cTn>
                              </p:par>
                            </p:childTnLst>
                          </p:cTn>
                        </p:par>
                        <p:par>
                          <p:cTn id="86" fill="hold">
                            <p:stCondLst>
                              <p:cond delay="7500"/>
                            </p:stCondLst>
                            <p:childTnLst>
                              <p:par>
                                <p:cTn id="87" presetID="16" presetClass="entr" presetSubtype="21" fill="hold" grpId="0" nodeType="after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barn(inVertical)">
                                      <p:cBhvr>
                                        <p:cTn id="89" dur="500"/>
                                        <p:tgtEl>
                                          <p:spTgt spid="26"/>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fade">
                                      <p:cBhvr>
                                        <p:cTn id="9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7" grpId="0" animBg="1"/>
      <p:bldP spid="69638" grpId="0" animBg="1"/>
      <p:bldP spid="69640" grpId="0" animBg="1"/>
      <p:bldP spid="69641" grpId="0" animBg="1"/>
      <p:bldP spid="69642" grpId="0" animBg="1"/>
      <p:bldP spid="69643" grpId="0" animBg="1"/>
      <p:bldP spid="69645" grpId="0" animBg="1"/>
      <p:bldP spid="69646" grpId="0" animBg="1"/>
      <p:bldP spid="69647" grpId="0" animBg="1"/>
      <p:bldP spid="69648" grpId="0" animBg="1"/>
      <p:bldP spid="69650" grpId="0" animBg="1"/>
      <p:bldP spid="69651" grpId="0" animBg="1"/>
      <p:bldP spid="69654" grpId="0" animBg="1"/>
      <p:bldP spid="25" grpId="0"/>
      <p:bldP spid="26" grpId="0"/>
      <p:bldP spid="27" grpId="0"/>
      <p:bldP spid="28" grpId="0"/>
      <p:bldP spid="29" grpId="0"/>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1"/>
  <p:tag name="ISPRING_SCORM_RATE_QUIZZES" val="0"/>
  <p:tag name="ISPRING_SCORM_PASSING_SCORE" val="100.0000000000"/>
  <p:tag name="ISPRING_RESOURCE_PATHS_HASH_2" val="efb5ac83186d2e746756eacd1c58ddf99bd42f"/>
</p:tagLst>
</file>

<file path=ppt/tags/tag10.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Picture"/>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Picture"/>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Pictur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5"/>
</p:tagLst>
</file>

<file path=ppt/tags/tag6.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746</TotalTime>
  <Words>6454</Words>
  <Application>Microsoft Office PowerPoint</Application>
  <PresentationFormat>全屏显示(16:9)</PresentationFormat>
  <Paragraphs>519</Paragraphs>
  <Slides>32</Slides>
  <Notes>29</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医疗行业</dc:title>
  <dc:creator>第一PPT模板网-WWW.1PPT.COM</dc:creator>
  <cp:keywords>第一PPT模板网-WWW.1PPT.COM</cp:keywords>
  <cp:lastModifiedBy>Windows User</cp:lastModifiedBy>
  <cp:revision>107</cp:revision>
  <dcterms:created xsi:type="dcterms:W3CDTF">2015-08-29T03:10:12Z</dcterms:created>
  <dcterms:modified xsi:type="dcterms:W3CDTF">2018-01-24T05:13:58Z</dcterms:modified>
</cp:coreProperties>
</file>