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1"/>
  </p:notesMasterIdLst>
  <p:handoutMasterIdLst>
    <p:handoutMasterId r:id="rId3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359" r:id="rId3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24" autoAdjust="0"/>
    <p:restoredTop sz="95672" autoAdjust="0"/>
  </p:normalViewPr>
  <p:slideViewPr>
    <p:cSldViewPr>
      <p:cViewPr>
        <p:scale>
          <a:sx n="50" d="100"/>
          <a:sy n="50" d="100"/>
        </p:scale>
        <p:origin x="-816" y="-1638"/>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2018/1/23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2018/1/23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2018/1/23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2018/1/23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a:spLocks noChangeArrowheads="1"/>
          </p:cNvSpPr>
          <p:nvPr/>
        </p:nvSpPr>
        <p:spPr bwMode="auto">
          <a:xfrm>
            <a:off x="3491880" y="1878940"/>
            <a:ext cx="1962423" cy="1962423"/>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5B9BD5"/>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矩形 6"/>
          <p:cNvSpPr/>
          <p:nvPr/>
        </p:nvSpPr>
        <p:spPr>
          <a:xfrm>
            <a:off x="1683901" y="4315162"/>
            <a:ext cx="5779467" cy="553998"/>
          </a:xfrm>
          <a:prstGeom prst="rect">
            <a:avLst/>
          </a:prstGeom>
        </p:spPr>
        <p:txBody>
          <a:bodyPr wrap="square">
            <a:spAutoFit/>
          </a:bodyPr>
          <a:lstStyle/>
          <a:p>
            <a:pPr algn="ctr"/>
            <a:r>
              <a:rPr kumimoji="1" lang="en-US" altLang="zh-CN" sz="3000" dirty="0" smtClean="0">
                <a:solidFill>
                  <a:srgbClr val="333333"/>
                </a:solidFill>
                <a:latin typeface="Century Gothic" panose="020B0502020202020204" pitchFamily="34" charset="0"/>
              </a:rPr>
              <a:t>201X</a:t>
            </a:r>
            <a:r>
              <a:rPr kumimoji="1" lang="zh-CN" altLang="en-US" sz="3000" dirty="0" smtClean="0">
                <a:solidFill>
                  <a:srgbClr val="333333"/>
                </a:solidFill>
                <a:latin typeface="Century Gothic" panose="020B0502020202020204" pitchFamily="34" charset="0"/>
              </a:rPr>
              <a:t> </a:t>
            </a:r>
            <a:r>
              <a:rPr kumimoji="1" lang="en-US" altLang="zh-CN" sz="3000" dirty="0" smtClean="0">
                <a:solidFill>
                  <a:srgbClr val="333333"/>
                </a:solidFill>
                <a:latin typeface="Century Gothic" panose="020B0502020202020204" pitchFamily="34" charset="0"/>
              </a:rPr>
              <a:t>BUSINESS</a:t>
            </a:r>
            <a:r>
              <a:rPr kumimoji="1" lang="zh-CN" altLang="en-US" sz="3000" dirty="0" smtClean="0">
                <a:solidFill>
                  <a:srgbClr val="333333"/>
                </a:solidFill>
                <a:latin typeface="Century Gothic" panose="020B0502020202020204" pitchFamily="34" charset="0"/>
              </a:rPr>
              <a:t> </a:t>
            </a:r>
            <a:r>
              <a:rPr kumimoji="1" lang="en-US" altLang="zh-CN" sz="3000" dirty="0" smtClean="0">
                <a:solidFill>
                  <a:srgbClr val="333333"/>
                </a:solidFill>
                <a:latin typeface="Century Gothic" panose="020B0502020202020204" pitchFamily="34" charset="0"/>
              </a:rPr>
              <a:t>REPORT POWER</a:t>
            </a:r>
          </a:p>
        </p:txBody>
      </p:sp>
      <p:sp>
        <p:nvSpPr>
          <p:cNvPr id="8" name="矩形 7"/>
          <p:cNvSpPr/>
          <p:nvPr/>
        </p:nvSpPr>
        <p:spPr>
          <a:xfrm>
            <a:off x="3226931" y="4053352"/>
            <a:ext cx="4732556" cy="253916"/>
          </a:xfrm>
          <a:prstGeom prst="rect">
            <a:avLst/>
          </a:prstGeom>
        </p:spPr>
        <p:txBody>
          <a:bodyPr wrap="square" lIns="68580" tIns="34290" rIns="68580" bIns="34290">
            <a:spAutoFit/>
          </a:bodyPr>
          <a:lstStyle/>
          <a:p>
            <a:pPr algn="just"/>
            <a:r>
              <a:rPr lang="en-US" altLang="zh-CN" sz="1200" dirty="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a:t>
            </a:r>
            <a:r>
              <a:rPr lang="en-US" altLang="zh-CN" sz="1200" dirty="0" smtClean="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rPr>
              <a:t>Have</a:t>
            </a:r>
            <a:endParaRPr lang="en-US" altLang="zh-CN" sz="1200" dirty="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endParaRPr>
          </a:p>
        </p:txBody>
      </p:sp>
      <p:sp>
        <p:nvSpPr>
          <p:cNvPr id="9" name="矩形 8"/>
          <p:cNvSpPr/>
          <p:nvPr/>
        </p:nvSpPr>
        <p:spPr>
          <a:xfrm>
            <a:off x="3352972" y="2506208"/>
            <a:ext cx="2240237" cy="707886"/>
          </a:xfrm>
          <a:prstGeom prst="rect">
            <a:avLst/>
          </a:prstGeom>
        </p:spPr>
        <p:txBody>
          <a:bodyPr wrap="square">
            <a:spAutoFit/>
          </a:bodyPr>
          <a:lstStyle/>
          <a:p>
            <a:pPr algn="ctr"/>
            <a:r>
              <a:rPr kumimoji="1" lang="en-US" altLang="zh-CN" sz="4000" dirty="0" smtClean="0">
                <a:solidFill>
                  <a:srgbClr val="333333"/>
                </a:solidFill>
                <a:latin typeface="Century Gothic" panose="020B0502020202020204" pitchFamily="34" charset="0"/>
              </a:rPr>
              <a:t>LOGO</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39" presetClass="entr" presetSubtype="0" accel="100000" fill="hold" grpId="0" nodeType="after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38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7"/>
                                        </p:tgtEl>
                                        <p:attrNameLst>
                                          <p:attrName>ppt_y</p:attrName>
                                        </p:attrNameLst>
                                      </p:cBhvr>
                                      <p:tavLst>
                                        <p:tav tm="0">
                                          <p:val>
                                            <p:strVal val="#ppt_y"/>
                                          </p:val>
                                        </p:tav>
                                        <p:tav tm="100000">
                                          <p:val>
                                            <p:strVal val="#ppt_y"/>
                                          </p:val>
                                        </p:tav>
                                      </p:tavLst>
                                    </p:anim>
                                    <p:anim calcmode="lin" valueType="num">
                                      <p:cBhvr>
                                        <p:cTn id="28"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4"/>
          <p:cNvGrpSpPr>
            <a:grpSpLocks/>
          </p:cNvGrpSpPr>
          <p:nvPr/>
        </p:nvGrpSpPr>
        <p:grpSpPr bwMode="auto">
          <a:xfrm>
            <a:off x="1247601" y="2105447"/>
            <a:ext cx="1604963" cy="1417638"/>
            <a:chOff x="0" y="0"/>
            <a:chExt cx="1604963" cy="1417638"/>
          </a:xfrm>
          <a:solidFill>
            <a:sysClr val="window" lastClr="FFFFFF"/>
          </a:solidFill>
        </p:grpSpPr>
        <p:sp>
          <p:nvSpPr>
            <p:cNvPr id="60" name="Freeform 199"/>
            <p:cNvSpPr>
              <a:spLocks noChangeArrowheads="1"/>
            </p:cNvSpPr>
            <p:nvPr/>
          </p:nvSpPr>
          <p:spPr bwMode="auto">
            <a:xfrm>
              <a:off x="195263" y="1174751"/>
              <a:ext cx="201613" cy="190500"/>
            </a:xfrm>
            <a:custGeom>
              <a:avLst/>
              <a:gdLst>
                <a:gd name="T0" fmla="*/ 187612 w 72"/>
                <a:gd name="T1" fmla="*/ 0 h 68"/>
                <a:gd name="T2" fmla="*/ 0 w 72"/>
                <a:gd name="T3" fmla="*/ 159684 h 68"/>
                <a:gd name="T4" fmla="*/ 33602 w 72"/>
                <a:gd name="T5" fmla="*/ 190500 h 68"/>
                <a:gd name="T6" fmla="*/ 201613 w 72"/>
                <a:gd name="T7" fmla="*/ 14007 h 68"/>
                <a:gd name="T8" fmla="*/ 187612 w 72"/>
                <a:gd name="T9" fmla="*/ 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67" y="0"/>
                  </a:moveTo>
                  <a:cubicBezTo>
                    <a:pt x="0" y="57"/>
                    <a:pt x="0" y="57"/>
                    <a:pt x="0" y="57"/>
                  </a:cubicBezTo>
                  <a:cubicBezTo>
                    <a:pt x="5" y="62"/>
                    <a:pt x="7" y="63"/>
                    <a:pt x="12" y="68"/>
                  </a:cubicBezTo>
                  <a:cubicBezTo>
                    <a:pt x="72" y="5"/>
                    <a:pt x="72" y="5"/>
                    <a:pt x="72" y="5"/>
                  </a:cubicBezTo>
                  <a:cubicBezTo>
                    <a:pt x="68" y="2"/>
                    <a:pt x="70" y="3"/>
                    <a:pt x="67"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61" name="Freeform 200"/>
            <p:cNvSpPr>
              <a:spLocks noChangeArrowheads="1"/>
            </p:cNvSpPr>
            <p:nvPr/>
          </p:nvSpPr>
          <p:spPr bwMode="auto">
            <a:xfrm>
              <a:off x="239713" y="1206501"/>
              <a:ext cx="182563" cy="196850"/>
            </a:xfrm>
            <a:custGeom>
              <a:avLst/>
              <a:gdLst>
                <a:gd name="T0" fmla="*/ 174137 w 65"/>
                <a:gd name="T1" fmla="*/ 0 h 71"/>
                <a:gd name="T2" fmla="*/ 0 w 65"/>
                <a:gd name="T3" fmla="*/ 171897 h 71"/>
                <a:gd name="T4" fmla="*/ 28087 w 65"/>
                <a:gd name="T5" fmla="*/ 196850 h 71"/>
                <a:gd name="T6" fmla="*/ 182563 w 65"/>
                <a:gd name="T7" fmla="*/ 13863 h 71"/>
                <a:gd name="T8" fmla="*/ 174137 w 65"/>
                <a:gd name="T9" fmla="*/ 0 h 71"/>
                <a:gd name="T10" fmla="*/ 0 60000 65536"/>
                <a:gd name="T11" fmla="*/ 0 60000 65536"/>
                <a:gd name="T12" fmla="*/ 0 60000 65536"/>
                <a:gd name="T13" fmla="*/ 0 60000 65536"/>
                <a:gd name="T14" fmla="*/ 0 60000 65536"/>
                <a:gd name="T15" fmla="*/ 0 w 65"/>
                <a:gd name="T16" fmla="*/ 0 h 71"/>
                <a:gd name="T17" fmla="*/ 65 w 65"/>
                <a:gd name="T18" fmla="*/ 71 h 71"/>
              </a:gdLst>
              <a:ahLst/>
              <a:cxnLst>
                <a:cxn ang="T10">
                  <a:pos x="T0" y="T1"/>
                </a:cxn>
                <a:cxn ang="T11">
                  <a:pos x="T2" y="T3"/>
                </a:cxn>
                <a:cxn ang="T12">
                  <a:pos x="T4" y="T5"/>
                </a:cxn>
                <a:cxn ang="T13">
                  <a:pos x="T6" y="T7"/>
                </a:cxn>
                <a:cxn ang="T14">
                  <a:pos x="T8" y="T9"/>
                </a:cxn>
              </a:cxnLst>
              <a:rect l="T15" t="T16" r="T17" b="T18"/>
              <a:pathLst>
                <a:path w="65" h="71">
                  <a:moveTo>
                    <a:pt x="62" y="0"/>
                  </a:moveTo>
                  <a:cubicBezTo>
                    <a:pt x="0" y="62"/>
                    <a:pt x="0" y="62"/>
                    <a:pt x="0" y="62"/>
                  </a:cubicBezTo>
                  <a:cubicBezTo>
                    <a:pt x="5" y="66"/>
                    <a:pt x="5" y="67"/>
                    <a:pt x="10" y="71"/>
                  </a:cubicBezTo>
                  <a:cubicBezTo>
                    <a:pt x="65" y="5"/>
                    <a:pt x="65" y="5"/>
                    <a:pt x="65" y="5"/>
                  </a:cubicBezTo>
                  <a:cubicBezTo>
                    <a:pt x="63" y="2"/>
                    <a:pt x="65" y="4"/>
                    <a:pt x="62"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62" name="Freeform 201"/>
            <p:cNvSpPr>
              <a:spLocks noChangeArrowheads="1"/>
            </p:cNvSpPr>
            <p:nvPr/>
          </p:nvSpPr>
          <p:spPr bwMode="auto">
            <a:xfrm>
              <a:off x="136525" y="1133476"/>
              <a:ext cx="230188" cy="176213"/>
            </a:xfrm>
            <a:custGeom>
              <a:avLst/>
              <a:gdLst>
                <a:gd name="T0" fmla="*/ 210538 w 82"/>
                <a:gd name="T1" fmla="*/ 0 h 63"/>
                <a:gd name="T2" fmla="*/ 0 w 82"/>
                <a:gd name="T3" fmla="*/ 123069 h 63"/>
                <a:gd name="T4" fmla="*/ 42108 w 82"/>
                <a:gd name="T5" fmla="*/ 176213 h 63"/>
                <a:gd name="T6" fmla="*/ 230188 w 82"/>
                <a:gd name="T7" fmla="*/ 19579 h 63"/>
                <a:gd name="T8" fmla="*/ 210538 w 82"/>
                <a:gd name="T9" fmla="*/ 0 h 63"/>
                <a:gd name="T10" fmla="*/ 0 60000 65536"/>
                <a:gd name="T11" fmla="*/ 0 60000 65536"/>
                <a:gd name="T12" fmla="*/ 0 60000 65536"/>
                <a:gd name="T13" fmla="*/ 0 60000 65536"/>
                <a:gd name="T14" fmla="*/ 0 60000 65536"/>
                <a:gd name="T15" fmla="*/ 0 w 82"/>
                <a:gd name="T16" fmla="*/ 0 h 63"/>
                <a:gd name="T17" fmla="*/ 82 w 82"/>
                <a:gd name="T18" fmla="*/ 63 h 63"/>
              </a:gdLst>
              <a:ahLst/>
              <a:cxnLst>
                <a:cxn ang="T10">
                  <a:pos x="T0" y="T1"/>
                </a:cxn>
                <a:cxn ang="T11">
                  <a:pos x="T2" y="T3"/>
                </a:cxn>
                <a:cxn ang="T12">
                  <a:pos x="T4" y="T5"/>
                </a:cxn>
                <a:cxn ang="T13">
                  <a:pos x="T6" y="T7"/>
                </a:cxn>
                <a:cxn ang="T14">
                  <a:pos x="T8" y="T9"/>
                </a:cxn>
              </a:cxnLst>
              <a:rect l="T15" t="T16" r="T17" b="T18"/>
              <a:pathLst>
                <a:path w="82" h="63">
                  <a:moveTo>
                    <a:pt x="75" y="0"/>
                  </a:moveTo>
                  <a:cubicBezTo>
                    <a:pt x="0" y="44"/>
                    <a:pt x="0" y="44"/>
                    <a:pt x="0" y="44"/>
                  </a:cubicBezTo>
                  <a:cubicBezTo>
                    <a:pt x="7" y="54"/>
                    <a:pt x="7" y="54"/>
                    <a:pt x="15" y="63"/>
                  </a:cubicBezTo>
                  <a:cubicBezTo>
                    <a:pt x="82" y="7"/>
                    <a:pt x="82" y="7"/>
                    <a:pt x="82" y="7"/>
                  </a:cubicBezTo>
                  <a:cubicBezTo>
                    <a:pt x="77" y="2"/>
                    <a:pt x="79" y="5"/>
                    <a:pt x="75"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63" name="Freeform 202"/>
            <p:cNvSpPr>
              <a:spLocks noChangeArrowheads="1"/>
            </p:cNvSpPr>
            <p:nvPr/>
          </p:nvSpPr>
          <p:spPr bwMode="auto">
            <a:xfrm>
              <a:off x="87313" y="1085851"/>
              <a:ext cx="247650" cy="147638"/>
            </a:xfrm>
            <a:custGeom>
              <a:avLst/>
              <a:gdLst>
                <a:gd name="T0" fmla="*/ 228172 w 89"/>
                <a:gd name="T1" fmla="*/ 0 h 53"/>
                <a:gd name="T2" fmla="*/ 0 w 89"/>
                <a:gd name="T3" fmla="*/ 86354 h 53"/>
                <a:gd name="T4" fmla="*/ 36174 w 89"/>
                <a:gd name="T5" fmla="*/ 147638 h 53"/>
                <a:gd name="T6" fmla="*/ 247650 w 89"/>
                <a:gd name="T7" fmla="*/ 27856 h 53"/>
                <a:gd name="T8" fmla="*/ 228172 w 89"/>
                <a:gd name="T9" fmla="*/ 0 h 53"/>
                <a:gd name="T10" fmla="*/ 0 60000 65536"/>
                <a:gd name="T11" fmla="*/ 0 60000 65536"/>
                <a:gd name="T12" fmla="*/ 0 60000 65536"/>
                <a:gd name="T13" fmla="*/ 0 60000 65536"/>
                <a:gd name="T14" fmla="*/ 0 60000 65536"/>
                <a:gd name="T15" fmla="*/ 0 w 89"/>
                <a:gd name="T16" fmla="*/ 0 h 53"/>
                <a:gd name="T17" fmla="*/ 89 w 89"/>
                <a:gd name="T18" fmla="*/ 53 h 53"/>
              </a:gdLst>
              <a:ahLst/>
              <a:cxnLst>
                <a:cxn ang="T10">
                  <a:pos x="T0" y="T1"/>
                </a:cxn>
                <a:cxn ang="T11">
                  <a:pos x="T2" y="T3"/>
                </a:cxn>
                <a:cxn ang="T12">
                  <a:pos x="T4" y="T5"/>
                </a:cxn>
                <a:cxn ang="T13">
                  <a:pos x="T6" y="T7"/>
                </a:cxn>
                <a:cxn ang="T14">
                  <a:pos x="T8" y="T9"/>
                </a:cxn>
              </a:cxnLst>
              <a:rect l="T15" t="T16" r="T17" b="T18"/>
              <a:pathLst>
                <a:path w="89" h="53">
                  <a:moveTo>
                    <a:pt x="82" y="0"/>
                  </a:moveTo>
                  <a:cubicBezTo>
                    <a:pt x="0" y="31"/>
                    <a:pt x="0" y="31"/>
                    <a:pt x="0" y="31"/>
                  </a:cubicBezTo>
                  <a:cubicBezTo>
                    <a:pt x="5" y="40"/>
                    <a:pt x="7" y="45"/>
                    <a:pt x="13" y="53"/>
                  </a:cubicBezTo>
                  <a:cubicBezTo>
                    <a:pt x="89" y="10"/>
                    <a:pt x="89" y="10"/>
                    <a:pt x="89" y="10"/>
                  </a:cubicBezTo>
                  <a:cubicBezTo>
                    <a:pt x="86" y="5"/>
                    <a:pt x="85" y="5"/>
                    <a:pt x="82"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64" name="Freeform 203"/>
            <p:cNvSpPr>
              <a:spLocks noChangeArrowheads="1"/>
            </p:cNvSpPr>
            <p:nvPr/>
          </p:nvSpPr>
          <p:spPr bwMode="auto">
            <a:xfrm>
              <a:off x="44450" y="1041401"/>
              <a:ext cx="263525" cy="111125"/>
            </a:xfrm>
            <a:custGeom>
              <a:avLst/>
              <a:gdLst>
                <a:gd name="T0" fmla="*/ 249508 w 94"/>
                <a:gd name="T1" fmla="*/ 0 h 40"/>
                <a:gd name="T2" fmla="*/ 0 w 94"/>
                <a:gd name="T3" fmla="*/ 30559 h 40"/>
                <a:gd name="T4" fmla="*/ 33641 w 94"/>
                <a:gd name="T5" fmla="*/ 111125 h 40"/>
                <a:gd name="T6" fmla="*/ 263525 w 94"/>
                <a:gd name="T7" fmla="*/ 25003 h 40"/>
                <a:gd name="T8" fmla="*/ 249508 w 94"/>
                <a:gd name="T9" fmla="*/ 0 h 40"/>
                <a:gd name="T10" fmla="*/ 0 60000 65536"/>
                <a:gd name="T11" fmla="*/ 0 60000 65536"/>
                <a:gd name="T12" fmla="*/ 0 60000 65536"/>
                <a:gd name="T13" fmla="*/ 0 60000 65536"/>
                <a:gd name="T14" fmla="*/ 0 60000 65536"/>
                <a:gd name="T15" fmla="*/ 0 w 94"/>
                <a:gd name="T16" fmla="*/ 0 h 40"/>
                <a:gd name="T17" fmla="*/ 94 w 94"/>
                <a:gd name="T18" fmla="*/ 40 h 40"/>
              </a:gdLst>
              <a:ahLst/>
              <a:cxnLst>
                <a:cxn ang="T10">
                  <a:pos x="T0" y="T1"/>
                </a:cxn>
                <a:cxn ang="T11">
                  <a:pos x="T2" y="T3"/>
                </a:cxn>
                <a:cxn ang="T12">
                  <a:pos x="T4" y="T5"/>
                </a:cxn>
                <a:cxn ang="T13">
                  <a:pos x="T6" y="T7"/>
                </a:cxn>
                <a:cxn ang="T14">
                  <a:pos x="T8" y="T9"/>
                </a:cxn>
              </a:cxnLst>
              <a:rect l="T15" t="T16" r="T17" b="T18"/>
              <a:pathLst>
                <a:path w="94" h="40">
                  <a:moveTo>
                    <a:pt x="89" y="0"/>
                  </a:moveTo>
                  <a:cubicBezTo>
                    <a:pt x="0" y="11"/>
                    <a:pt x="0" y="11"/>
                    <a:pt x="0" y="11"/>
                  </a:cubicBezTo>
                  <a:cubicBezTo>
                    <a:pt x="4" y="24"/>
                    <a:pt x="6" y="28"/>
                    <a:pt x="12" y="40"/>
                  </a:cubicBezTo>
                  <a:cubicBezTo>
                    <a:pt x="94" y="9"/>
                    <a:pt x="94" y="9"/>
                    <a:pt x="94" y="9"/>
                  </a:cubicBezTo>
                  <a:cubicBezTo>
                    <a:pt x="90" y="2"/>
                    <a:pt x="92" y="6"/>
                    <a:pt x="89"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65" name="Freeform 204"/>
            <p:cNvSpPr>
              <a:spLocks noChangeArrowheads="1"/>
            </p:cNvSpPr>
            <p:nvPr/>
          </p:nvSpPr>
          <p:spPr bwMode="auto">
            <a:xfrm>
              <a:off x="1195388" y="1184276"/>
              <a:ext cx="195263" cy="195263"/>
            </a:xfrm>
            <a:custGeom>
              <a:avLst/>
              <a:gdLst>
                <a:gd name="T0" fmla="*/ 0 w 70"/>
                <a:gd name="T1" fmla="*/ 16737 h 70"/>
                <a:gd name="T2" fmla="*/ 161789 w 70"/>
                <a:gd name="T3" fmla="*/ 195263 h 70"/>
                <a:gd name="T4" fmla="*/ 195263 w 70"/>
                <a:gd name="T5" fmla="*/ 164579 h 70"/>
                <a:gd name="T6" fmla="*/ 13947 w 70"/>
                <a:gd name="T7" fmla="*/ 0 h 70"/>
                <a:gd name="T8" fmla="*/ 0 w 70"/>
                <a:gd name="T9" fmla="*/ 1673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0" y="6"/>
                  </a:moveTo>
                  <a:cubicBezTo>
                    <a:pt x="58" y="70"/>
                    <a:pt x="58" y="70"/>
                    <a:pt x="58" y="70"/>
                  </a:cubicBezTo>
                  <a:cubicBezTo>
                    <a:pt x="63" y="66"/>
                    <a:pt x="65" y="65"/>
                    <a:pt x="70" y="59"/>
                  </a:cubicBezTo>
                  <a:cubicBezTo>
                    <a:pt x="5" y="0"/>
                    <a:pt x="5" y="0"/>
                    <a:pt x="5" y="0"/>
                  </a:cubicBezTo>
                  <a:cubicBezTo>
                    <a:pt x="2" y="4"/>
                    <a:pt x="3" y="2"/>
                    <a:pt x="0" y="6"/>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66" name="Freeform 206"/>
            <p:cNvSpPr>
              <a:spLocks noChangeArrowheads="1"/>
            </p:cNvSpPr>
            <p:nvPr/>
          </p:nvSpPr>
          <p:spPr bwMode="auto">
            <a:xfrm>
              <a:off x="1166813" y="1217613"/>
              <a:ext cx="176213" cy="200025"/>
            </a:xfrm>
            <a:custGeom>
              <a:avLst/>
              <a:gdLst>
                <a:gd name="T0" fmla="*/ 0 w 63"/>
                <a:gd name="T1" fmla="*/ 11113 h 72"/>
                <a:gd name="T2" fmla="*/ 151040 w 63"/>
                <a:gd name="T3" fmla="*/ 200025 h 72"/>
                <a:gd name="T4" fmla="*/ 176213 w 63"/>
                <a:gd name="T5" fmla="*/ 175022 h 72"/>
                <a:gd name="T6" fmla="*/ 11188 w 63"/>
                <a:gd name="T7" fmla="*/ 0 h 72"/>
                <a:gd name="T8" fmla="*/ 0 w 63"/>
                <a:gd name="T9" fmla="*/ 11113 h 72"/>
                <a:gd name="T10" fmla="*/ 0 60000 65536"/>
                <a:gd name="T11" fmla="*/ 0 60000 65536"/>
                <a:gd name="T12" fmla="*/ 0 60000 65536"/>
                <a:gd name="T13" fmla="*/ 0 60000 65536"/>
                <a:gd name="T14" fmla="*/ 0 60000 65536"/>
                <a:gd name="T15" fmla="*/ 0 w 63"/>
                <a:gd name="T16" fmla="*/ 0 h 72"/>
                <a:gd name="T17" fmla="*/ 63 w 63"/>
                <a:gd name="T18" fmla="*/ 72 h 72"/>
              </a:gdLst>
              <a:ahLst/>
              <a:cxnLst>
                <a:cxn ang="T10">
                  <a:pos x="T0" y="T1"/>
                </a:cxn>
                <a:cxn ang="T11">
                  <a:pos x="T2" y="T3"/>
                </a:cxn>
                <a:cxn ang="T12">
                  <a:pos x="T4" y="T5"/>
                </a:cxn>
                <a:cxn ang="T13">
                  <a:pos x="T6" y="T7"/>
                </a:cxn>
                <a:cxn ang="T14">
                  <a:pos x="T8" y="T9"/>
                </a:cxn>
              </a:cxnLst>
              <a:rect l="T15" t="T16" r="T17" b="T18"/>
              <a:pathLst>
                <a:path w="63" h="72">
                  <a:moveTo>
                    <a:pt x="0" y="4"/>
                  </a:moveTo>
                  <a:cubicBezTo>
                    <a:pt x="54" y="72"/>
                    <a:pt x="54" y="72"/>
                    <a:pt x="54" y="72"/>
                  </a:cubicBezTo>
                  <a:cubicBezTo>
                    <a:pt x="59" y="68"/>
                    <a:pt x="59" y="67"/>
                    <a:pt x="63" y="63"/>
                  </a:cubicBezTo>
                  <a:cubicBezTo>
                    <a:pt x="4" y="0"/>
                    <a:pt x="4" y="0"/>
                    <a:pt x="4" y="0"/>
                  </a:cubicBezTo>
                  <a:cubicBezTo>
                    <a:pt x="1" y="3"/>
                    <a:pt x="3" y="1"/>
                    <a:pt x="0" y="4"/>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67" name="Freeform 207"/>
            <p:cNvSpPr>
              <a:spLocks noChangeArrowheads="1"/>
            </p:cNvSpPr>
            <p:nvPr/>
          </p:nvSpPr>
          <p:spPr bwMode="auto">
            <a:xfrm>
              <a:off x="1225550" y="1144588"/>
              <a:ext cx="223838" cy="180975"/>
            </a:xfrm>
            <a:custGeom>
              <a:avLst/>
              <a:gdLst>
                <a:gd name="T0" fmla="*/ 0 w 80"/>
                <a:gd name="T1" fmla="*/ 19490 h 65"/>
                <a:gd name="T2" fmla="*/ 184666 w 80"/>
                <a:gd name="T3" fmla="*/ 180975 h 65"/>
                <a:gd name="T4" fmla="*/ 223838 w 80"/>
                <a:gd name="T5" fmla="*/ 128075 h 65"/>
                <a:gd name="T6" fmla="*/ 19586 w 80"/>
                <a:gd name="T7" fmla="*/ 0 h 65"/>
                <a:gd name="T8" fmla="*/ 0 w 80"/>
                <a:gd name="T9" fmla="*/ 19490 h 65"/>
                <a:gd name="T10" fmla="*/ 0 60000 65536"/>
                <a:gd name="T11" fmla="*/ 0 60000 65536"/>
                <a:gd name="T12" fmla="*/ 0 60000 65536"/>
                <a:gd name="T13" fmla="*/ 0 60000 65536"/>
                <a:gd name="T14" fmla="*/ 0 60000 65536"/>
                <a:gd name="T15" fmla="*/ 0 w 80"/>
                <a:gd name="T16" fmla="*/ 0 h 65"/>
                <a:gd name="T17" fmla="*/ 80 w 80"/>
                <a:gd name="T18" fmla="*/ 65 h 65"/>
              </a:gdLst>
              <a:ahLst/>
              <a:cxnLst>
                <a:cxn ang="T10">
                  <a:pos x="T0" y="T1"/>
                </a:cxn>
                <a:cxn ang="T11">
                  <a:pos x="T2" y="T3"/>
                </a:cxn>
                <a:cxn ang="T12">
                  <a:pos x="T4" y="T5"/>
                </a:cxn>
                <a:cxn ang="T13">
                  <a:pos x="T6" y="T7"/>
                </a:cxn>
                <a:cxn ang="T14">
                  <a:pos x="T8" y="T9"/>
                </a:cxn>
              </a:cxnLst>
              <a:rect l="T15" t="T16" r="T17" b="T18"/>
              <a:pathLst>
                <a:path w="80" h="65">
                  <a:moveTo>
                    <a:pt x="0" y="7"/>
                  </a:moveTo>
                  <a:cubicBezTo>
                    <a:pt x="66" y="65"/>
                    <a:pt x="66" y="65"/>
                    <a:pt x="66" y="65"/>
                  </a:cubicBezTo>
                  <a:cubicBezTo>
                    <a:pt x="74" y="55"/>
                    <a:pt x="74" y="56"/>
                    <a:pt x="80" y="46"/>
                  </a:cubicBezTo>
                  <a:cubicBezTo>
                    <a:pt x="7" y="0"/>
                    <a:pt x="7" y="0"/>
                    <a:pt x="7" y="0"/>
                  </a:cubicBezTo>
                  <a:cubicBezTo>
                    <a:pt x="3" y="6"/>
                    <a:pt x="6" y="1"/>
                    <a:pt x="0" y="7"/>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68" name="Freeform 208"/>
            <p:cNvSpPr>
              <a:spLocks noChangeArrowheads="1"/>
            </p:cNvSpPr>
            <p:nvPr/>
          </p:nvSpPr>
          <p:spPr bwMode="auto">
            <a:xfrm>
              <a:off x="1258888" y="1096963"/>
              <a:ext cx="242888" cy="153988"/>
            </a:xfrm>
            <a:custGeom>
              <a:avLst/>
              <a:gdLst>
                <a:gd name="T0" fmla="*/ 0 w 87"/>
                <a:gd name="T1" fmla="*/ 27998 h 55"/>
                <a:gd name="T2" fmla="*/ 209386 w 87"/>
                <a:gd name="T3" fmla="*/ 153988 h 55"/>
                <a:gd name="T4" fmla="*/ 242888 w 87"/>
                <a:gd name="T5" fmla="*/ 92393 h 55"/>
                <a:gd name="T6" fmla="*/ 16751 w 87"/>
                <a:gd name="T7" fmla="*/ 0 h 55"/>
                <a:gd name="T8" fmla="*/ 0 w 87"/>
                <a:gd name="T9" fmla="*/ 27998 h 55"/>
                <a:gd name="T10" fmla="*/ 0 60000 65536"/>
                <a:gd name="T11" fmla="*/ 0 60000 65536"/>
                <a:gd name="T12" fmla="*/ 0 60000 65536"/>
                <a:gd name="T13" fmla="*/ 0 60000 65536"/>
                <a:gd name="T14" fmla="*/ 0 60000 65536"/>
                <a:gd name="T15" fmla="*/ 0 w 87"/>
                <a:gd name="T16" fmla="*/ 0 h 55"/>
                <a:gd name="T17" fmla="*/ 87 w 87"/>
                <a:gd name="T18" fmla="*/ 55 h 55"/>
              </a:gdLst>
              <a:ahLst/>
              <a:cxnLst>
                <a:cxn ang="T10">
                  <a:pos x="T0" y="T1"/>
                </a:cxn>
                <a:cxn ang="T11">
                  <a:pos x="T2" y="T3"/>
                </a:cxn>
                <a:cxn ang="T12">
                  <a:pos x="T4" y="T5"/>
                </a:cxn>
                <a:cxn ang="T13">
                  <a:pos x="T6" y="T7"/>
                </a:cxn>
                <a:cxn ang="T14">
                  <a:pos x="T8" y="T9"/>
                </a:cxn>
              </a:cxnLst>
              <a:rect l="T15" t="T16" r="T17" b="T18"/>
              <a:pathLst>
                <a:path w="87" h="55">
                  <a:moveTo>
                    <a:pt x="0" y="10"/>
                  </a:moveTo>
                  <a:cubicBezTo>
                    <a:pt x="75" y="55"/>
                    <a:pt x="75" y="55"/>
                    <a:pt x="75" y="55"/>
                  </a:cubicBezTo>
                  <a:cubicBezTo>
                    <a:pt x="80" y="47"/>
                    <a:pt x="83" y="42"/>
                    <a:pt x="87" y="33"/>
                  </a:cubicBezTo>
                  <a:cubicBezTo>
                    <a:pt x="6" y="0"/>
                    <a:pt x="6" y="0"/>
                    <a:pt x="6" y="0"/>
                  </a:cubicBezTo>
                  <a:cubicBezTo>
                    <a:pt x="4" y="5"/>
                    <a:pt x="3" y="5"/>
                    <a:pt x="0" y="1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69" name="Freeform 209"/>
            <p:cNvSpPr>
              <a:spLocks noChangeArrowheads="1"/>
            </p:cNvSpPr>
            <p:nvPr/>
          </p:nvSpPr>
          <p:spPr bwMode="auto">
            <a:xfrm>
              <a:off x="1287463" y="1052513"/>
              <a:ext cx="258763" cy="117475"/>
            </a:xfrm>
            <a:custGeom>
              <a:avLst/>
              <a:gdLst>
                <a:gd name="T0" fmla="*/ 0 w 93"/>
                <a:gd name="T1" fmla="*/ 25173 h 42"/>
                <a:gd name="T2" fmla="*/ 225374 w 93"/>
                <a:gd name="T3" fmla="*/ 117475 h 42"/>
                <a:gd name="T4" fmla="*/ 258763 w 93"/>
                <a:gd name="T5" fmla="*/ 36361 h 42"/>
                <a:gd name="T6" fmla="*/ 13912 w 93"/>
                <a:gd name="T7" fmla="*/ 0 h 42"/>
                <a:gd name="T8" fmla="*/ 0 w 93"/>
                <a:gd name="T9" fmla="*/ 25173 h 42"/>
                <a:gd name="T10" fmla="*/ 0 60000 65536"/>
                <a:gd name="T11" fmla="*/ 0 60000 65536"/>
                <a:gd name="T12" fmla="*/ 0 60000 65536"/>
                <a:gd name="T13" fmla="*/ 0 60000 65536"/>
                <a:gd name="T14" fmla="*/ 0 60000 65536"/>
                <a:gd name="T15" fmla="*/ 0 w 93"/>
                <a:gd name="T16" fmla="*/ 0 h 42"/>
                <a:gd name="T17" fmla="*/ 93 w 93"/>
                <a:gd name="T18" fmla="*/ 42 h 42"/>
              </a:gdLst>
              <a:ahLst/>
              <a:cxnLst>
                <a:cxn ang="T10">
                  <a:pos x="T0" y="T1"/>
                </a:cxn>
                <a:cxn ang="T11">
                  <a:pos x="T2" y="T3"/>
                </a:cxn>
                <a:cxn ang="T12">
                  <a:pos x="T4" y="T5"/>
                </a:cxn>
                <a:cxn ang="T13">
                  <a:pos x="T6" y="T7"/>
                </a:cxn>
                <a:cxn ang="T14">
                  <a:pos x="T8" y="T9"/>
                </a:cxn>
              </a:cxnLst>
              <a:rect l="T15" t="T16" r="T17" b="T18"/>
              <a:pathLst>
                <a:path w="93" h="42">
                  <a:moveTo>
                    <a:pt x="0" y="9"/>
                  </a:moveTo>
                  <a:cubicBezTo>
                    <a:pt x="81" y="42"/>
                    <a:pt x="81" y="42"/>
                    <a:pt x="81" y="42"/>
                  </a:cubicBezTo>
                  <a:cubicBezTo>
                    <a:pt x="88" y="30"/>
                    <a:pt x="89" y="27"/>
                    <a:pt x="93" y="13"/>
                  </a:cubicBezTo>
                  <a:cubicBezTo>
                    <a:pt x="5" y="0"/>
                    <a:pt x="5" y="0"/>
                    <a:pt x="5" y="0"/>
                  </a:cubicBezTo>
                  <a:cubicBezTo>
                    <a:pt x="3" y="7"/>
                    <a:pt x="4" y="3"/>
                    <a:pt x="0" y="9"/>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70" name="Freeform 210"/>
            <p:cNvSpPr>
              <a:spLocks noChangeArrowheads="1"/>
            </p:cNvSpPr>
            <p:nvPr/>
          </p:nvSpPr>
          <p:spPr bwMode="auto">
            <a:xfrm>
              <a:off x="0" y="0"/>
              <a:ext cx="1604963" cy="1071563"/>
            </a:xfrm>
            <a:custGeom>
              <a:avLst/>
              <a:gdLst>
                <a:gd name="T0" fmla="*/ 809460 w 575"/>
                <a:gd name="T1" fmla="*/ 5581 h 384"/>
                <a:gd name="T2" fmla="*/ 809460 w 575"/>
                <a:gd name="T3" fmla="*/ 5581 h 384"/>
                <a:gd name="T4" fmla="*/ 809460 w 575"/>
                <a:gd name="T5" fmla="*/ 5581 h 384"/>
                <a:gd name="T6" fmla="*/ 809460 w 575"/>
                <a:gd name="T7" fmla="*/ 5581 h 384"/>
                <a:gd name="T8" fmla="*/ 809460 w 575"/>
                <a:gd name="T9" fmla="*/ 5581 h 384"/>
                <a:gd name="T10" fmla="*/ 0 w 575"/>
                <a:gd name="T11" fmla="*/ 795301 h 384"/>
                <a:gd name="T12" fmla="*/ 36286 w 575"/>
                <a:gd name="T13" fmla="*/ 1049239 h 384"/>
                <a:gd name="T14" fmla="*/ 284706 w 575"/>
                <a:gd name="T15" fmla="*/ 1018543 h 384"/>
                <a:gd name="T16" fmla="*/ 242838 w 575"/>
                <a:gd name="T17" fmla="*/ 798091 h 384"/>
                <a:gd name="T18" fmla="*/ 806668 w 575"/>
                <a:gd name="T19" fmla="*/ 248357 h 384"/>
                <a:gd name="T20" fmla="*/ 1356543 w 575"/>
                <a:gd name="T21" fmla="*/ 812044 h 384"/>
                <a:gd name="T22" fmla="*/ 1309092 w 575"/>
                <a:gd name="T23" fmla="*/ 1032496 h 384"/>
                <a:gd name="T24" fmla="*/ 1554721 w 575"/>
                <a:gd name="T25" fmla="*/ 1071563 h 384"/>
                <a:gd name="T26" fmla="*/ 1599381 w 575"/>
                <a:gd name="T27" fmla="*/ 817625 h 384"/>
                <a:gd name="T28" fmla="*/ 809460 w 575"/>
                <a:gd name="T29" fmla="*/ 5581 h 38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5"/>
                <a:gd name="T46" fmla="*/ 0 h 384"/>
                <a:gd name="T47" fmla="*/ 575 w 575"/>
                <a:gd name="T48" fmla="*/ 384 h 38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5" h="384">
                  <a:moveTo>
                    <a:pt x="290" y="2"/>
                  </a:moveTo>
                  <a:cubicBezTo>
                    <a:pt x="290" y="2"/>
                    <a:pt x="290" y="2"/>
                    <a:pt x="290" y="2"/>
                  </a:cubicBezTo>
                  <a:cubicBezTo>
                    <a:pt x="290" y="2"/>
                    <a:pt x="290" y="2"/>
                    <a:pt x="290" y="2"/>
                  </a:cubicBezTo>
                  <a:cubicBezTo>
                    <a:pt x="290" y="2"/>
                    <a:pt x="290" y="2"/>
                    <a:pt x="290" y="2"/>
                  </a:cubicBezTo>
                  <a:cubicBezTo>
                    <a:pt x="290" y="2"/>
                    <a:pt x="290" y="2"/>
                    <a:pt x="290" y="2"/>
                  </a:cubicBezTo>
                  <a:cubicBezTo>
                    <a:pt x="132" y="0"/>
                    <a:pt x="1" y="127"/>
                    <a:pt x="0" y="285"/>
                  </a:cubicBezTo>
                  <a:cubicBezTo>
                    <a:pt x="0" y="317"/>
                    <a:pt x="4" y="348"/>
                    <a:pt x="13" y="376"/>
                  </a:cubicBezTo>
                  <a:cubicBezTo>
                    <a:pt x="102" y="365"/>
                    <a:pt x="102" y="365"/>
                    <a:pt x="102" y="365"/>
                  </a:cubicBezTo>
                  <a:cubicBezTo>
                    <a:pt x="91" y="342"/>
                    <a:pt x="86" y="314"/>
                    <a:pt x="87" y="286"/>
                  </a:cubicBezTo>
                  <a:cubicBezTo>
                    <a:pt x="88" y="176"/>
                    <a:pt x="179" y="87"/>
                    <a:pt x="289" y="89"/>
                  </a:cubicBezTo>
                  <a:cubicBezTo>
                    <a:pt x="399" y="90"/>
                    <a:pt x="488" y="181"/>
                    <a:pt x="486" y="291"/>
                  </a:cubicBezTo>
                  <a:cubicBezTo>
                    <a:pt x="486" y="319"/>
                    <a:pt x="480" y="346"/>
                    <a:pt x="469" y="370"/>
                  </a:cubicBezTo>
                  <a:cubicBezTo>
                    <a:pt x="557" y="384"/>
                    <a:pt x="557" y="384"/>
                    <a:pt x="557" y="384"/>
                  </a:cubicBezTo>
                  <a:cubicBezTo>
                    <a:pt x="568" y="355"/>
                    <a:pt x="573" y="324"/>
                    <a:pt x="573" y="293"/>
                  </a:cubicBezTo>
                  <a:cubicBezTo>
                    <a:pt x="575" y="134"/>
                    <a:pt x="448" y="4"/>
                    <a:pt x="290" y="2"/>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grpSp>
      <p:grpSp>
        <p:nvGrpSpPr>
          <p:cNvPr id="71" name="组合 6"/>
          <p:cNvGrpSpPr>
            <a:grpSpLocks/>
          </p:cNvGrpSpPr>
          <p:nvPr/>
        </p:nvGrpSpPr>
        <p:grpSpPr bwMode="auto">
          <a:xfrm>
            <a:off x="3025601" y="1967335"/>
            <a:ext cx="1609725" cy="1692275"/>
            <a:chOff x="0" y="0"/>
            <a:chExt cx="1609725" cy="1692275"/>
          </a:xfrm>
          <a:solidFill>
            <a:sysClr val="windowText" lastClr="000000"/>
          </a:solidFill>
        </p:grpSpPr>
        <p:sp>
          <p:nvSpPr>
            <p:cNvPr id="72" name="Freeform 214"/>
            <p:cNvSpPr>
              <a:spLocks noChangeArrowheads="1"/>
            </p:cNvSpPr>
            <p:nvPr/>
          </p:nvSpPr>
          <p:spPr bwMode="auto">
            <a:xfrm>
              <a:off x="25400" y="452438"/>
              <a:ext cx="228600" cy="153988"/>
            </a:xfrm>
            <a:custGeom>
              <a:avLst/>
              <a:gdLst>
                <a:gd name="T0" fmla="*/ 228600 w 82"/>
                <a:gd name="T1" fmla="*/ 134390 h 55"/>
                <a:gd name="T2" fmla="*/ 25090 w 82"/>
                <a:gd name="T3" fmla="*/ 0 h 55"/>
                <a:gd name="T4" fmla="*/ 0 w 82"/>
                <a:gd name="T5" fmla="*/ 39197 h 55"/>
                <a:gd name="T6" fmla="*/ 214661 w 82"/>
                <a:gd name="T7" fmla="*/ 153988 h 55"/>
                <a:gd name="T8" fmla="*/ 228600 w 82"/>
                <a:gd name="T9" fmla="*/ 134390 h 55"/>
                <a:gd name="T10" fmla="*/ 0 60000 65536"/>
                <a:gd name="T11" fmla="*/ 0 60000 65536"/>
                <a:gd name="T12" fmla="*/ 0 60000 65536"/>
                <a:gd name="T13" fmla="*/ 0 60000 65536"/>
                <a:gd name="T14" fmla="*/ 0 60000 65536"/>
                <a:gd name="T15" fmla="*/ 0 w 82"/>
                <a:gd name="T16" fmla="*/ 0 h 55"/>
                <a:gd name="T17" fmla="*/ 82 w 82"/>
                <a:gd name="T18" fmla="*/ 55 h 55"/>
              </a:gdLst>
              <a:ahLst/>
              <a:cxnLst>
                <a:cxn ang="T10">
                  <a:pos x="T0" y="T1"/>
                </a:cxn>
                <a:cxn ang="T11">
                  <a:pos x="T2" y="T3"/>
                </a:cxn>
                <a:cxn ang="T12">
                  <a:pos x="T4" y="T5"/>
                </a:cxn>
                <a:cxn ang="T13">
                  <a:pos x="T6" y="T7"/>
                </a:cxn>
                <a:cxn ang="T14">
                  <a:pos x="T8" y="T9"/>
                </a:cxn>
              </a:cxnLst>
              <a:rect l="T15" t="T16" r="T17" b="T18"/>
              <a:pathLst>
                <a:path w="82" h="55">
                  <a:moveTo>
                    <a:pt x="82" y="48"/>
                  </a:moveTo>
                  <a:cubicBezTo>
                    <a:pt x="9" y="0"/>
                    <a:pt x="9" y="0"/>
                    <a:pt x="9" y="0"/>
                  </a:cubicBezTo>
                  <a:cubicBezTo>
                    <a:pt x="5" y="6"/>
                    <a:pt x="5" y="8"/>
                    <a:pt x="0" y="14"/>
                  </a:cubicBezTo>
                  <a:cubicBezTo>
                    <a:pt x="77" y="55"/>
                    <a:pt x="77" y="55"/>
                    <a:pt x="77" y="55"/>
                  </a:cubicBezTo>
                  <a:cubicBezTo>
                    <a:pt x="80" y="51"/>
                    <a:pt x="79" y="52"/>
                    <a:pt x="82" y="48"/>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73" name="Freeform 215"/>
            <p:cNvSpPr>
              <a:spLocks noChangeArrowheads="1"/>
            </p:cNvSpPr>
            <p:nvPr/>
          </p:nvSpPr>
          <p:spPr bwMode="auto">
            <a:xfrm>
              <a:off x="0" y="506413"/>
              <a:ext cx="228600" cy="133350"/>
            </a:xfrm>
            <a:custGeom>
              <a:avLst/>
              <a:gdLst>
                <a:gd name="T0" fmla="*/ 228600 w 82"/>
                <a:gd name="T1" fmla="*/ 119459 h 48"/>
                <a:gd name="T2" fmla="*/ 16727 w 82"/>
                <a:gd name="T3" fmla="*/ 0 h 48"/>
                <a:gd name="T4" fmla="*/ 0 w 82"/>
                <a:gd name="T5" fmla="*/ 33338 h 48"/>
                <a:gd name="T6" fmla="*/ 223024 w 82"/>
                <a:gd name="T7" fmla="*/ 133350 h 48"/>
                <a:gd name="T8" fmla="*/ 228600 w 82"/>
                <a:gd name="T9" fmla="*/ 119459 h 48"/>
                <a:gd name="T10" fmla="*/ 0 60000 65536"/>
                <a:gd name="T11" fmla="*/ 0 60000 65536"/>
                <a:gd name="T12" fmla="*/ 0 60000 65536"/>
                <a:gd name="T13" fmla="*/ 0 60000 65536"/>
                <a:gd name="T14" fmla="*/ 0 60000 65536"/>
                <a:gd name="T15" fmla="*/ 0 w 82"/>
                <a:gd name="T16" fmla="*/ 0 h 48"/>
                <a:gd name="T17" fmla="*/ 82 w 82"/>
                <a:gd name="T18" fmla="*/ 48 h 48"/>
              </a:gdLst>
              <a:ahLst/>
              <a:cxnLst>
                <a:cxn ang="T10">
                  <a:pos x="T0" y="T1"/>
                </a:cxn>
                <a:cxn ang="T11">
                  <a:pos x="T2" y="T3"/>
                </a:cxn>
                <a:cxn ang="T12">
                  <a:pos x="T4" y="T5"/>
                </a:cxn>
                <a:cxn ang="T13">
                  <a:pos x="T6" y="T7"/>
                </a:cxn>
                <a:cxn ang="T14">
                  <a:pos x="T8" y="T9"/>
                </a:cxn>
              </a:cxnLst>
              <a:rect l="T15" t="T16" r="T17" b="T18"/>
              <a:pathLst>
                <a:path w="82" h="48">
                  <a:moveTo>
                    <a:pt x="82" y="43"/>
                  </a:moveTo>
                  <a:cubicBezTo>
                    <a:pt x="6" y="0"/>
                    <a:pt x="6" y="0"/>
                    <a:pt x="6" y="0"/>
                  </a:cubicBezTo>
                  <a:cubicBezTo>
                    <a:pt x="3" y="7"/>
                    <a:pt x="3" y="6"/>
                    <a:pt x="0" y="12"/>
                  </a:cubicBezTo>
                  <a:cubicBezTo>
                    <a:pt x="80" y="48"/>
                    <a:pt x="80" y="48"/>
                    <a:pt x="80" y="48"/>
                  </a:cubicBezTo>
                  <a:cubicBezTo>
                    <a:pt x="81" y="44"/>
                    <a:pt x="80" y="46"/>
                    <a:pt x="82" y="43"/>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74" name="Freeform 216"/>
            <p:cNvSpPr>
              <a:spLocks noChangeArrowheads="1"/>
            </p:cNvSpPr>
            <p:nvPr/>
          </p:nvSpPr>
          <p:spPr bwMode="auto">
            <a:xfrm>
              <a:off x="66675" y="374651"/>
              <a:ext cx="217488" cy="187325"/>
            </a:xfrm>
            <a:custGeom>
              <a:avLst/>
              <a:gdLst>
                <a:gd name="T0" fmla="*/ 217488 w 78"/>
                <a:gd name="T1" fmla="*/ 167754 h 67"/>
                <a:gd name="T2" fmla="*/ 41825 w 78"/>
                <a:gd name="T3" fmla="*/ 0 h 67"/>
                <a:gd name="T4" fmla="*/ 0 w 78"/>
                <a:gd name="T5" fmla="*/ 53122 h 67"/>
                <a:gd name="T6" fmla="*/ 200758 w 78"/>
                <a:gd name="T7" fmla="*/ 187325 h 67"/>
                <a:gd name="T8" fmla="*/ 217488 w 78"/>
                <a:gd name="T9" fmla="*/ 167754 h 67"/>
                <a:gd name="T10" fmla="*/ 0 60000 65536"/>
                <a:gd name="T11" fmla="*/ 0 60000 65536"/>
                <a:gd name="T12" fmla="*/ 0 60000 65536"/>
                <a:gd name="T13" fmla="*/ 0 60000 65536"/>
                <a:gd name="T14" fmla="*/ 0 60000 65536"/>
                <a:gd name="T15" fmla="*/ 0 w 78"/>
                <a:gd name="T16" fmla="*/ 0 h 67"/>
                <a:gd name="T17" fmla="*/ 78 w 78"/>
                <a:gd name="T18" fmla="*/ 67 h 67"/>
              </a:gdLst>
              <a:ahLst/>
              <a:cxnLst>
                <a:cxn ang="T10">
                  <a:pos x="T0" y="T1"/>
                </a:cxn>
                <a:cxn ang="T11">
                  <a:pos x="T2" y="T3"/>
                </a:cxn>
                <a:cxn ang="T12">
                  <a:pos x="T4" y="T5"/>
                </a:cxn>
                <a:cxn ang="T13">
                  <a:pos x="T6" y="T7"/>
                </a:cxn>
                <a:cxn ang="T14">
                  <a:pos x="T8" y="T9"/>
                </a:cxn>
              </a:cxnLst>
              <a:rect l="T15" t="T16" r="T17" b="T18"/>
              <a:pathLst>
                <a:path w="78" h="67">
                  <a:moveTo>
                    <a:pt x="78" y="60"/>
                  </a:moveTo>
                  <a:cubicBezTo>
                    <a:pt x="15" y="0"/>
                    <a:pt x="15" y="0"/>
                    <a:pt x="15" y="0"/>
                  </a:cubicBezTo>
                  <a:cubicBezTo>
                    <a:pt x="7" y="9"/>
                    <a:pt x="7" y="9"/>
                    <a:pt x="0" y="19"/>
                  </a:cubicBezTo>
                  <a:cubicBezTo>
                    <a:pt x="72" y="67"/>
                    <a:pt x="72" y="67"/>
                    <a:pt x="72" y="67"/>
                  </a:cubicBezTo>
                  <a:cubicBezTo>
                    <a:pt x="77" y="62"/>
                    <a:pt x="73" y="66"/>
                    <a:pt x="78" y="6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75" name="Freeform 217"/>
            <p:cNvSpPr>
              <a:spLocks noChangeArrowheads="1"/>
            </p:cNvSpPr>
            <p:nvPr/>
          </p:nvSpPr>
          <p:spPr bwMode="auto">
            <a:xfrm>
              <a:off x="125413" y="304801"/>
              <a:ext cx="195263" cy="220663"/>
            </a:xfrm>
            <a:custGeom>
              <a:avLst/>
              <a:gdLst>
                <a:gd name="T0" fmla="*/ 195263 w 70"/>
                <a:gd name="T1" fmla="*/ 195524 h 79"/>
                <a:gd name="T2" fmla="*/ 50210 w 70"/>
                <a:gd name="T3" fmla="*/ 0 h 79"/>
                <a:gd name="T4" fmla="*/ 0 w 70"/>
                <a:gd name="T5" fmla="*/ 50278 h 79"/>
                <a:gd name="T6" fmla="*/ 172947 w 70"/>
                <a:gd name="T7" fmla="*/ 220663 h 79"/>
                <a:gd name="T8" fmla="*/ 195263 w 70"/>
                <a:gd name="T9" fmla="*/ 195524 h 79"/>
                <a:gd name="T10" fmla="*/ 0 60000 65536"/>
                <a:gd name="T11" fmla="*/ 0 60000 65536"/>
                <a:gd name="T12" fmla="*/ 0 60000 65536"/>
                <a:gd name="T13" fmla="*/ 0 60000 65536"/>
                <a:gd name="T14" fmla="*/ 0 60000 65536"/>
                <a:gd name="T15" fmla="*/ 0 w 70"/>
                <a:gd name="T16" fmla="*/ 0 h 79"/>
                <a:gd name="T17" fmla="*/ 70 w 70"/>
                <a:gd name="T18" fmla="*/ 79 h 79"/>
              </a:gdLst>
              <a:ahLst/>
              <a:cxnLst>
                <a:cxn ang="T10">
                  <a:pos x="T0" y="T1"/>
                </a:cxn>
                <a:cxn ang="T11">
                  <a:pos x="T2" y="T3"/>
                </a:cxn>
                <a:cxn ang="T12">
                  <a:pos x="T4" y="T5"/>
                </a:cxn>
                <a:cxn ang="T13">
                  <a:pos x="T6" y="T7"/>
                </a:cxn>
                <a:cxn ang="T14">
                  <a:pos x="T8" y="T9"/>
                </a:cxn>
              </a:cxnLst>
              <a:rect l="T15" t="T16" r="T17" b="T18"/>
              <a:pathLst>
                <a:path w="70" h="79">
                  <a:moveTo>
                    <a:pt x="70" y="70"/>
                  </a:moveTo>
                  <a:cubicBezTo>
                    <a:pt x="18" y="0"/>
                    <a:pt x="18" y="0"/>
                    <a:pt x="18" y="0"/>
                  </a:cubicBezTo>
                  <a:cubicBezTo>
                    <a:pt x="11" y="6"/>
                    <a:pt x="6" y="10"/>
                    <a:pt x="0" y="18"/>
                  </a:cubicBezTo>
                  <a:cubicBezTo>
                    <a:pt x="62" y="79"/>
                    <a:pt x="62" y="79"/>
                    <a:pt x="62" y="79"/>
                  </a:cubicBezTo>
                  <a:cubicBezTo>
                    <a:pt x="66" y="74"/>
                    <a:pt x="66" y="74"/>
                    <a:pt x="70" y="7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76" name="Freeform 218"/>
            <p:cNvSpPr>
              <a:spLocks noChangeArrowheads="1"/>
            </p:cNvSpPr>
            <p:nvPr/>
          </p:nvSpPr>
          <p:spPr bwMode="auto">
            <a:xfrm>
              <a:off x="188913" y="234951"/>
              <a:ext cx="168275" cy="249238"/>
            </a:xfrm>
            <a:custGeom>
              <a:avLst/>
              <a:gdLst>
                <a:gd name="T0" fmla="*/ 168275 w 60"/>
                <a:gd name="T1" fmla="*/ 229635 h 89"/>
                <a:gd name="T2" fmla="*/ 70115 w 60"/>
                <a:gd name="T3" fmla="*/ 0 h 89"/>
                <a:gd name="T4" fmla="*/ 0 w 60"/>
                <a:gd name="T5" fmla="*/ 53208 h 89"/>
                <a:gd name="T6" fmla="*/ 145838 w 60"/>
                <a:gd name="T7" fmla="*/ 249238 h 89"/>
                <a:gd name="T8" fmla="*/ 168275 w 60"/>
                <a:gd name="T9" fmla="*/ 229635 h 89"/>
                <a:gd name="T10" fmla="*/ 0 60000 65536"/>
                <a:gd name="T11" fmla="*/ 0 60000 65536"/>
                <a:gd name="T12" fmla="*/ 0 60000 65536"/>
                <a:gd name="T13" fmla="*/ 0 60000 65536"/>
                <a:gd name="T14" fmla="*/ 0 60000 65536"/>
                <a:gd name="T15" fmla="*/ 0 w 60"/>
                <a:gd name="T16" fmla="*/ 0 h 89"/>
                <a:gd name="T17" fmla="*/ 60 w 60"/>
                <a:gd name="T18" fmla="*/ 89 h 89"/>
              </a:gdLst>
              <a:ahLst/>
              <a:cxnLst>
                <a:cxn ang="T10">
                  <a:pos x="T0" y="T1"/>
                </a:cxn>
                <a:cxn ang="T11">
                  <a:pos x="T2" y="T3"/>
                </a:cxn>
                <a:cxn ang="T12">
                  <a:pos x="T4" y="T5"/>
                </a:cxn>
                <a:cxn ang="T13">
                  <a:pos x="T6" y="T7"/>
                </a:cxn>
                <a:cxn ang="T14">
                  <a:pos x="T8" y="T9"/>
                </a:cxn>
              </a:cxnLst>
              <a:rect l="T15" t="T16" r="T17" b="T18"/>
              <a:pathLst>
                <a:path w="60" h="89">
                  <a:moveTo>
                    <a:pt x="60" y="82"/>
                  </a:moveTo>
                  <a:cubicBezTo>
                    <a:pt x="25" y="0"/>
                    <a:pt x="25" y="0"/>
                    <a:pt x="25" y="0"/>
                  </a:cubicBezTo>
                  <a:cubicBezTo>
                    <a:pt x="13" y="8"/>
                    <a:pt x="10" y="10"/>
                    <a:pt x="0" y="19"/>
                  </a:cubicBezTo>
                  <a:cubicBezTo>
                    <a:pt x="52" y="89"/>
                    <a:pt x="52" y="89"/>
                    <a:pt x="52" y="89"/>
                  </a:cubicBezTo>
                  <a:cubicBezTo>
                    <a:pt x="58" y="84"/>
                    <a:pt x="55" y="87"/>
                    <a:pt x="60" y="82"/>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77" name="Freeform 219"/>
            <p:cNvSpPr>
              <a:spLocks noChangeArrowheads="1"/>
            </p:cNvSpPr>
            <p:nvPr/>
          </p:nvSpPr>
          <p:spPr bwMode="auto">
            <a:xfrm>
              <a:off x="320675" y="1373188"/>
              <a:ext cx="147638" cy="230188"/>
            </a:xfrm>
            <a:custGeom>
              <a:avLst/>
              <a:gdLst>
                <a:gd name="T0" fmla="*/ 130924 w 53"/>
                <a:gd name="T1" fmla="*/ 0 h 82"/>
                <a:gd name="T2" fmla="*/ 0 w 53"/>
                <a:gd name="T3" fmla="*/ 207731 h 82"/>
                <a:gd name="T4" fmla="*/ 38999 w 53"/>
                <a:gd name="T5" fmla="*/ 230188 h 82"/>
                <a:gd name="T6" fmla="*/ 147638 w 53"/>
                <a:gd name="T7" fmla="*/ 11229 h 82"/>
                <a:gd name="T8" fmla="*/ 130924 w 53"/>
                <a:gd name="T9" fmla="*/ 0 h 82"/>
                <a:gd name="T10" fmla="*/ 0 60000 65536"/>
                <a:gd name="T11" fmla="*/ 0 60000 65536"/>
                <a:gd name="T12" fmla="*/ 0 60000 65536"/>
                <a:gd name="T13" fmla="*/ 0 60000 65536"/>
                <a:gd name="T14" fmla="*/ 0 60000 65536"/>
                <a:gd name="T15" fmla="*/ 0 w 53"/>
                <a:gd name="T16" fmla="*/ 0 h 82"/>
                <a:gd name="T17" fmla="*/ 53 w 53"/>
                <a:gd name="T18" fmla="*/ 82 h 82"/>
              </a:gdLst>
              <a:ahLst/>
              <a:cxnLst>
                <a:cxn ang="T10">
                  <a:pos x="T0" y="T1"/>
                </a:cxn>
                <a:cxn ang="T11">
                  <a:pos x="T2" y="T3"/>
                </a:cxn>
                <a:cxn ang="T12">
                  <a:pos x="T4" y="T5"/>
                </a:cxn>
                <a:cxn ang="T13">
                  <a:pos x="T6" y="T7"/>
                </a:cxn>
                <a:cxn ang="T14">
                  <a:pos x="T8" y="T9"/>
                </a:cxn>
              </a:cxnLst>
              <a:rect l="T15" t="T16" r="T17" b="T18"/>
              <a:pathLst>
                <a:path w="53" h="82">
                  <a:moveTo>
                    <a:pt x="47" y="0"/>
                  </a:moveTo>
                  <a:cubicBezTo>
                    <a:pt x="0" y="74"/>
                    <a:pt x="0" y="74"/>
                    <a:pt x="0" y="74"/>
                  </a:cubicBezTo>
                  <a:cubicBezTo>
                    <a:pt x="7" y="78"/>
                    <a:pt x="8" y="79"/>
                    <a:pt x="14" y="82"/>
                  </a:cubicBezTo>
                  <a:cubicBezTo>
                    <a:pt x="53" y="4"/>
                    <a:pt x="53" y="4"/>
                    <a:pt x="53" y="4"/>
                  </a:cubicBezTo>
                  <a:cubicBezTo>
                    <a:pt x="49" y="2"/>
                    <a:pt x="50" y="3"/>
                    <a:pt x="47"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78" name="Freeform 220"/>
            <p:cNvSpPr>
              <a:spLocks noChangeArrowheads="1"/>
            </p:cNvSpPr>
            <p:nvPr/>
          </p:nvSpPr>
          <p:spPr bwMode="auto">
            <a:xfrm>
              <a:off x="273050" y="1357313"/>
              <a:ext cx="157163" cy="214313"/>
            </a:xfrm>
            <a:custGeom>
              <a:avLst/>
              <a:gdLst>
                <a:gd name="T0" fmla="*/ 143131 w 56"/>
                <a:gd name="T1" fmla="*/ 0 h 77"/>
                <a:gd name="T2" fmla="*/ 0 w 56"/>
                <a:gd name="T3" fmla="*/ 194830 h 77"/>
                <a:gd name="T4" fmla="*/ 30871 w 56"/>
                <a:gd name="T5" fmla="*/ 214313 h 77"/>
                <a:gd name="T6" fmla="*/ 157163 w 56"/>
                <a:gd name="T7" fmla="*/ 8350 h 77"/>
                <a:gd name="T8" fmla="*/ 143131 w 56"/>
                <a:gd name="T9" fmla="*/ 0 h 77"/>
                <a:gd name="T10" fmla="*/ 0 60000 65536"/>
                <a:gd name="T11" fmla="*/ 0 60000 65536"/>
                <a:gd name="T12" fmla="*/ 0 60000 65536"/>
                <a:gd name="T13" fmla="*/ 0 60000 65536"/>
                <a:gd name="T14" fmla="*/ 0 60000 65536"/>
                <a:gd name="T15" fmla="*/ 0 w 56"/>
                <a:gd name="T16" fmla="*/ 0 h 77"/>
                <a:gd name="T17" fmla="*/ 56 w 56"/>
                <a:gd name="T18" fmla="*/ 77 h 77"/>
              </a:gdLst>
              <a:ahLst/>
              <a:cxnLst>
                <a:cxn ang="T10">
                  <a:pos x="T0" y="T1"/>
                </a:cxn>
                <a:cxn ang="T11">
                  <a:pos x="T2" y="T3"/>
                </a:cxn>
                <a:cxn ang="T12">
                  <a:pos x="T4" y="T5"/>
                </a:cxn>
                <a:cxn ang="T13">
                  <a:pos x="T6" y="T7"/>
                </a:cxn>
                <a:cxn ang="T14">
                  <a:pos x="T8" y="T9"/>
                </a:cxn>
              </a:cxnLst>
              <a:rect l="T15" t="T16" r="T17" b="T18"/>
              <a:pathLst>
                <a:path w="56" h="77">
                  <a:moveTo>
                    <a:pt x="51" y="0"/>
                  </a:moveTo>
                  <a:cubicBezTo>
                    <a:pt x="0" y="70"/>
                    <a:pt x="0" y="70"/>
                    <a:pt x="0" y="70"/>
                  </a:cubicBezTo>
                  <a:cubicBezTo>
                    <a:pt x="6" y="74"/>
                    <a:pt x="6" y="74"/>
                    <a:pt x="11" y="77"/>
                  </a:cubicBezTo>
                  <a:cubicBezTo>
                    <a:pt x="56" y="3"/>
                    <a:pt x="56" y="3"/>
                    <a:pt x="56" y="3"/>
                  </a:cubicBezTo>
                  <a:cubicBezTo>
                    <a:pt x="53" y="0"/>
                    <a:pt x="54" y="2"/>
                    <a:pt x="51"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79" name="Freeform 221"/>
            <p:cNvSpPr>
              <a:spLocks noChangeArrowheads="1"/>
            </p:cNvSpPr>
            <p:nvPr/>
          </p:nvSpPr>
          <p:spPr bwMode="auto">
            <a:xfrm>
              <a:off x="387350" y="1395413"/>
              <a:ext cx="131763" cy="246063"/>
            </a:xfrm>
            <a:custGeom>
              <a:avLst/>
              <a:gdLst>
                <a:gd name="T0" fmla="*/ 106532 w 47"/>
                <a:gd name="T1" fmla="*/ 0 h 88"/>
                <a:gd name="T2" fmla="*/ 0 w 47"/>
                <a:gd name="T3" fmla="*/ 220897 h 88"/>
                <a:gd name="T4" fmla="*/ 64480 w 47"/>
                <a:gd name="T5" fmla="*/ 246063 h 88"/>
                <a:gd name="T6" fmla="*/ 131763 w 47"/>
                <a:gd name="T7" fmla="*/ 11185 h 88"/>
                <a:gd name="T8" fmla="*/ 106532 w 47"/>
                <a:gd name="T9" fmla="*/ 0 h 88"/>
                <a:gd name="T10" fmla="*/ 0 60000 65536"/>
                <a:gd name="T11" fmla="*/ 0 60000 65536"/>
                <a:gd name="T12" fmla="*/ 0 60000 65536"/>
                <a:gd name="T13" fmla="*/ 0 60000 65536"/>
                <a:gd name="T14" fmla="*/ 0 60000 65536"/>
                <a:gd name="T15" fmla="*/ 0 w 47"/>
                <a:gd name="T16" fmla="*/ 0 h 88"/>
                <a:gd name="T17" fmla="*/ 47 w 47"/>
                <a:gd name="T18" fmla="*/ 88 h 88"/>
              </a:gdLst>
              <a:ahLst/>
              <a:cxnLst>
                <a:cxn ang="T10">
                  <a:pos x="T0" y="T1"/>
                </a:cxn>
                <a:cxn ang="T11">
                  <a:pos x="T2" y="T3"/>
                </a:cxn>
                <a:cxn ang="T12">
                  <a:pos x="T4" y="T5"/>
                </a:cxn>
                <a:cxn ang="T13">
                  <a:pos x="T6" y="T7"/>
                </a:cxn>
                <a:cxn ang="T14">
                  <a:pos x="T8" y="T9"/>
                </a:cxn>
              </a:cxnLst>
              <a:rect l="T15" t="T16" r="T17" b="T18"/>
              <a:pathLst>
                <a:path w="47" h="88">
                  <a:moveTo>
                    <a:pt x="38" y="0"/>
                  </a:moveTo>
                  <a:cubicBezTo>
                    <a:pt x="0" y="79"/>
                    <a:pt x="0" y="79"/>
                    <a:pt x="0" y="79"/>
                  </a:cubicBezTo>
                  <a:cubicBezTo>
                    <a:pt x="12" y="84"/>
                    <a:pt x="11" y="84"/>
                    <a:pt x="23" y="88"/>
                  </a:cubicBezTo>
                  <a:cubicBezTo>
                    <a:pt x="47" y="4"/>
                    <a:pt x="47" y="4"/>
                    <a:pt x="47" y="4"/>
                  </a:cubicBezTo>
                  <a:cubicBezTo>
                    <a:pt x="40" y="2"/>
                    <a:pt x="45" y="3"/>
                    <a:pt x="38"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80" name="Freeform 222"/>
            <p:cNvSpPr>
              <a:spLocks noChangeArrowheads="1"/>
            </p:cNvSpPr>
            <p:nvPr/>
          </p:nvSpPr>
          <p:spPr bwMode="auto">
            <a:xfrm>
              <a:off x="474663" y="1416051"/>
              <a:ext cx="96838" cy="254000"/>
            </a:xfrm>
            <a:custGeom>
              <a:avLst/>
              <a:gdLst>
                <a:gd name="T0" fmla="*/ 66403 w 35"/>
                <a:gd name="T1" fmla="*/ 0 h 91"/>
                <a:gd name="T2" fmla="*/ 0 w 35"/>
                <a:gd name="T3" fmla="*/ 237253 h 91"/>
                <a:gd name="T4" fmla="*/ 69170 w 35"/>
                <a:gd name="T5" fmla="*/ 254000 h 91"/>
                <a:gd name="T6" fmla="*/ 96838 w 35"/>
                <a:gd name="T7" fmla="*/ 11165 h 91"/>
                <a:gd name="T8" fmla="*/ 66403 w 35"/>
                <a:gd name="T9" fmla="*/ 0 h 91"/>
                <a:gd name="T10" fmla="*/ 0 60000 65536"/>
                <a:gd name="T11" fmla="*/ 0 60000 65536"/>
                <a:gd name="T12" fmla="*/ 0 60000 65536"/>
                <a:gd name="T13" fmla="*/ 0 60000 65536"/>
                <a:gd name="T14" fmla="*/ 0 60000 65536"/>
                <a:gd name="T15" fmla="*/ 0 w 35"/>
                <a:gd name="T16" fmla="*/ 0 h 91"/>
                <a:gd name="T17" fmla="*/ 35 w 35"/>
                <a:gd name="T18" fmla="*/ 91 h 91"/>
              </a:gdLst>
              <a:ahLst/>
              <a:cxnLst>
                <a:cxn ang="T10">
                  <a:pos x="T0" y="T1"/>
                </a:cxn>
                <a:cxn ang="T11">
                  <a:pos x="T2" y="T3"/>
                </a:cxn>
                <a:cxn ang="T12">
                  <a:pos x="T4" y="T5"/>
                </a:cxn>
                <a:cxn ang="T13">
                  <a:pos x="T6" y="T7"/>
                </a:cxn>
                <a:cxn ang="T14">
                  <a:pos x="T8" y="T9"/>
                </a:cxn>
              </a:cxnLst>
              <a:rect l="T15" t="T16" r="T17" b="T18"/>
              <a:pathLst>
                <a:path w="35" h="91">
                  <a:moveTo>
                    <a:pt x="24" y="0"/>
                  </a:moveTo>
                  <a:cubicBezTo>
                    <a:pt x="0" y="85"/>
                    <a:pt x="0" y="85"/>
                    <a:pt x="0" y="85"/>
                  </a:cubicBezTo>
                  <a:cubicBezTo>
                    <a:pt x="10" y="87"/>
                    <a:pt x="15" y="89"/>
                    <a:pt x="25" y="91"/>
                  </a:cubicBezTo>
                  <a:cubicBezTo>
                    <a:pt x="35" y="4"/>
                    <a:pt x="35" y="4"/>
                    <a:pt x="35" y="4"/>
                  </a:cubicBezTo>
                  <a:cubicBezTo>
                    <a:pt x="29" y="3"/>
                    <a:pt x="29" y="2"/>
                    <a:pt x="24"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81" name="Freeform 223"/>
            <p:cNvSpPr>
              <a:spLocks noChangeArrowheads="1"/>
            </p:cNvSpPr>
            <p:nvPr/>
          </p:nvSpPr>
          <p:spPr bwMode="auto">
            <a:xfrm>
              <a:off x="566738" y="1431926"/>
              <a:ext cx="85725" cy="254000"/>
            </a:xfrm>
            <a:custGeom>
              <a:avLst/>
              <a:gdLst>
                <a:gd name="T0" fmla="*/ 27653 w 31"/>
                <a:gd name="T1" fmla="*/ 0 h 91"/>
                <a:gd name="T2" fmla="*/ 0 w 31"/>
                <a:gd name="T3" fmla="*/ 242835 h 91"/>
                <a:gd name="T4" fmla="*/ 85725 w 31"/>
                <a:gd name="T5" fmla="*/ 254000 h 91"/>
                <a:gd name="T6" fmla="*/ 55306 w 31"/>
                <a:gd name="T7" fmla="*/ 5582 h 91"/>
                <a:gd name="T8" fmla="*/ 27653 w 31"/>
                <a:gd name="T9" fmla="*/ 0 h 91"/>
                <a:gd name="T10" fmla="*/ 0 60000 65536"/>
                <a:gd name="T11" fmla="*/ 0 60000 65536"/>
                <a:gd name="T12" fmla="*/ 0 60000 65536"/>
                <a:gd name="T13" fmla="*/ 0 60000 65536"/>
                <a:gd name="T14" fmla="*/ 0 60000 65536"/>
                <a:gd name="T15" fmla="*/ 0 w 31"/>
                <a:gd name="T16" fmla="*/ 0 h 91"/>
                <a:gd name="T17" fmla="*/ 31 w 31"/>
                <a:gd name="T18" fmla="*/ 91 h 91"/>
              </a:gdLst>
              <a:ahLst/>
              <a:cxnLst>
                <a:cxn ang="T10">
                  <a:pos x="T0" y="T1"/>
                </a:cxn>
                <a:cxn ang="T11">
                  <a:pos x="T2" y="T3"/>
                </a:cxn>
                <a:cxn ang="T12">
                  <a:pos x="T4" y="T5"/>
                </a:cxn>
                <a:cxn ang="T13">
                  <a:pos x="T6" y="T7"/>
                </a:cxn>
                <a:cxn ang="T14">
                  <a:pos x="T8" y="T9"/>
                </a:cxn>
              </a:cxnLst>
              <a:rect l="T15" t="T16" r="T17" b="T18"/>
              <a:pathLst>
                <a:path w="31" h="91">
                  <a:moveTo>
                    <a:pt x="10" y="0"/>
                  </a:moveTo>
                  <a:cubicBezTo>
                    <a:pt x="0" y="87"/>
                    <a:pt x="0" y="87"/>
                    <a:pt x="0" y="87"/>
                  </a:cubicBezTo>
                  <a:cubicBezTo>
                    <a:pt x="13" y="90"/>
                    <a:pt x="17" y="90"/>
                    <a:pt x="31" y="91"/>
                  </a:cubicBezTo>
                  <a:cubicBezTo>
                    <a:pt x="20" y="2"/>
                    <a:pt x="20" y="2"/>
                    <a:pt x="20" y="2"/>
                  </a:cubicBezTo>
                  <a:cubicBezTo>
                    <a:pt x="13" y="1"/>
                    <a:pt x="16" y="2"/>
                    <a:pt x="10"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82" name="Freeform 224"/>
            <p:cNvSpPr>
              <a:spLocks noChangeArrowheads="1"/>
            </p:cNvSpPr>
            <p:nvPr/>
          </p:nvSpPr>
          <p:spPr bwMode="auto">
            <a:xfrm>
              <a:off x="276225" y="0"/>
              <a:ext cx="1333500" cy="1692275"/>
            </a:xfrm>
            <a:custGeom>
              <a:avLst/>
              <a:gdLst>
                <a:gd name="T0" fmla="*/ 1219120 w 478"/>
                <a:gd name="T1" fmla="*/ 678586 h 606"/>
                <a:gd name="T2" fmla="*/ 1219120 w 478"/>
                <a:gd name="T3" fmla="*/ 678586 h 606"/>
                <a:gd name="T4" fmla="*/ 1219120 w 478"/>
                <a:gd name="T5" fmla="*/ 678586 h 606"/>
                <a:gd name="T6" fmla="*/ 1219120 w 478"/>
                <a:gd name="T7" fmla="*/ 678586 h 606"/>
                <a:gd name="T8" fmla="*/ 1219120 w 478"/>
                <a:gd name="T9" fmla="*/ 678586 h 606"/>
                <a:gd name="T10" fmla="*/ 237129 w 478"/>
                <a:gd name="T11" fmla="*/ 114494 h 606"/>
                <a:gd name="T12" fmla="*/ 0 w 478"/>
                <a:gd name="T13" fmla="*/ 223403 h 606"/>
                <a:gd name="T14" fmla="*/ 97641 w 478"/>
                <a:gd name="T15" fmla="*/ 452390 h 606"/>
                <a:gd name="T16" fmla="*/ 301293 w 478"/>
                <a:gd name="T17" fmla="*/ 349067 h 606"/>
                <a:gd name="T18" fmla="*/ 981992 w 478"/>
                <a:gd name="T19" fmla="*/ 742814 h 606"/>
                <a:gd name="T20" fmla="*/ 588637 w 478"/>
                <a:gd name="T21" fmla="*/ 1426984 h 606"/>
                <a:gd name="T22" fmla="*/ 365457 w 478"/>
                <a:gd name="T23" fmla="*/ 1440947 h 606"/>
                <a:gd name="T24" fmla="*/ 396144 w 478"/>
                <a:gd name="T25" fmla="*/ 1686690 h 606"/>
                <a:gd name="T26" fmla="*/ 652801 w 478"/>
                <a:gd name="T27" fmla="*/ 1661557 h 606"/>
                <a:gd name="T28" fmla="*/ 1219120 w 478"/>
                <a:gd name="T29" fmla="*/ 678586 h 60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8"/>
                <a:gd name="T46" fmla="*/ 0 h 606"/>
                <a:gd name="T47" fmla="*/ 478 w 478"/>
                <a:gd name="T48" fmla="*/ 606 h 60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8" h="606">
                  <a:moveTo>
                    <a:pt x="437" y="243"/>
                  </a:moveTo>
                  <a:cubicBezTo>
                    <a:pt x="437" y="243"/>
                    <a:pt x="437" y="243"/>
                    <a:pt x="437" y="243"/>
                  </a:cubicBezTo>
                  <a:cubicBezTo>
                    <a:pt x="437" y="243"/>
                    <a:pt x="437" y="243"/>
                    <a:pt x="437" y="243"/>
                  </a:cubicBezTo>
                  <a:cubicBezTo>
                    <a:pt x="437" y="243"/>
                    <a:pt x="437" y="243"/>
                    <a:pt x="437" y="243"/>
                  </a:cubicBezTo>
                  <a:cubicBezTo>
                    <a:pt x="437" y="243"/>
                    <a:pt x="437" y="243"/>
                    <a:pt x="437" y="243"/>
                  </a:cubicBezTo>
                  <a:cubicBezTo>
                    <a:pt x="395" y="91"/>
                    <a:pt x="237" y="0"/>
                    <a:pt x="85" y="41"/>
                  </a:cubicBezTo>
                  <a:cubicBezTo>
                    <a:pt x="53" y="49"/>
                    <a:pt x="25" y="63"/>
                    <a:pt x="0" y="80"/>
                  </a:cubicBezTo>
                  <a:cubicBezTo>
                    <a:pt x="35" y="162"/>
                    <a:pt x="35" y="162"/>
                    <a:pt x="35" y="162"/>
                  </a:cubicBezTo>
                  <a:cubicBezTo>
                    <a:pt x="56" y="145"/>
                    <a:pt x="80" y="132"/>
                    <a:pt x="108" y="125"/>
                  </a:cubicBezTo>
                  <a:cubicBezTo>
                    <a:pt x="213" y="96"/>
                    <a:pt x="324" y="160"/>
                    <a:pt x="352" y="266"/>
                  </a:cubicBezTo>
                  <a:cubicBezTo>
                    <a:pt x="381" y="372"/>
                    <a:pt x="318" y="482"/>
                    <a:pt x="211" y="511"/>
                  </a:cubicBezTo>
                  <a:cubicBezTo>
                    <a:pt x="185" y="518"/>
                    <a:pt x="157" y="520"/>
                    <a:pt x="131" y="516"/>
                  </a:cubicBezTo>
                  <a:cubicBezTo>
                    <a:pt x="142" y="604"/>
                    <a:pt x="142" y="604"/>
                    <a:pt x="142" y="604"/>
                  </a:cubicBezTo>
                  <a:cubicBezTo>
                    <a:pt x="172" y="606"/>
                    <a:pt x="203" y="603"/>
                    <a:pt x="234" y="595"/>
                  </a:cubicBezTo>
                  <a:cubicBezTo>
                    <a:pt x="387" y="553"/>
                    <a:pt x="478" y="396"/>
                    <a:pt x="437" y="243"/>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grpSp>
      <p:grpSp>
        <p:nvGrpSpPr>
          <p:cNvPr id="83" name="组合 7"/>
          <p:cNvGrpSpPr>
            <a:grpSpLocks/>
          </p:cNvGrpSpPr>
          <p:nvPr/>
        </p:nvGrpSpPr>
        <p:grpSpPr bwMode="auto">
          <a:xfrm>
            <a:off x="4708351" y="2140372"/>
            <a:ext cx="1624013" cy="1449388"/>
            <a:chOff x="0" y="0"/>
            <a:chExt cx="1624013" cy="1449388"/>
          </a:xfrm>
          <a:solidFill>
            <a:srgbClr val="E7E6E6"/>
          </a:solidFill>
        </p:grpSpPr>
        <p:sp>
          <p:nvSpPr>
            <p:cNvPr id="84" name="Freeform 228"/>
            <p:cNvSpPr>
              <a:spLocks noChangeArrowheads="1"/>
            </p:cNvSpPr>
            <p:nvPr/>
          </p:nvSpPr>
          <p:spPr bwMode="auto">
            <a:xfrm>
              <a:off x="1236663" y="84138"/>
              <a:ext cx="200025" cy="190500"/>
            </a:xfrm>
            <a:custGeom>
              <a:avLst/>
              <a:gdLst>
                <a:gd name="T0" fmla="*/ 13891 w 72"/>
                <a:gd name="T1" fmla="*/ 190500 h 68"/>
                <a:gd name="T2" fmla="*/ 200025 w 72"/>
                <a:gd name="T3" fmla="*/ 36419 h 68"/>
                <a:gd name="T4" fmla="*/ 172244 w 72"/>
                <a:gd name="T5" fmla="*/ 0 h 68"/>
                <a:gd name="T6" fmla="*/ 0 w 72"/>
                <a:gd name="T7" fmla="*/ 173691 h 68"/>
                <a:gd name="T8" fmla="*/ 13891 w 72"/>
                <a:gd name="T9" fmla="*/ 19050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5" y="68"/>
                  </a:moveTo>
                  <a:cubicBezTo>
                    <a:pt x="72" y="13"/>
                    <a:pt x="72" y="13"/>
                    <a:pt x="72" y="13"/>
                  </a:cubicBezTo>
                  <a:cubicBezTo>
                    <a:pt x="68" y="7"/>
                    <a:pt x="67" y="7"/>
                    <a:pt x="62" y="0"/>
                  </a:cubicBezTo>
                  <a:cubicBezTo>
                    <a:pt x="0" y="62"/>
                    <a:pt x="0" y="62"/>
                    <a:pt x="0" y="62"/>
                  </a:cubicBezTo>
                  <a:cubicBezTo>
                    <a:pt x="3" y="66"/>
                    <a:pt x="2" y="65"/>
                    <a:pt x="5" y="68"/>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85" name="Freeform 229"/>
            <p:cNvSpPr>
              <a:spLocks noChangeArrowheads="1"/>
            </p:cNvSpPr>
            <p:nvPr/>
          </p:nvSpPr>
          <p:spPr bwMode="auto">
            <a:xfrm>
              <a:off x="1208088" y="47625"/>
              <a:ext cx="187325" cy="193675"/>
            </a:xfrm>
            <a:custGeom>
              <a:avLst/>
              <a:gdLst>
                <a:gd name="T0" fmla="*/ 11184 w 67"/>
                <a:gd name="T1" fmla="*/ 193675 h 69"/>
                <a:gd name="T2" fmla="*/ 187325 w 67"/>
                <a:gd name="T3" fmla="*/ 25262 h 69"/>
                <a:gd name="T4" fmla="*/ 159366 w 67"/>
                <a:gd name="T5" fmla="*/ 0 h 69"/>
                <a:gd name="T6" fmla="*/ 0 w 67"/>
                <a:gd name="T7" fmla="*/ 182447 h 69"/>
                <a:gd name="T8" fmla="*/ 11184 w 67"/>
                <a:gd name="T9" fmla="*/ 193675 h 69"/>
                <a:gd name="T10" fmla="*/ 0 60000 65536"/>
                <a:gd name="T11" fmla="*/ 0 60000 65536"/>
                <a:gd name="T12" fmla="*/ 0 60000 65536"/>
                <a:gd name="T13" fmla="*/ 0 60000 65536"/>
                <a:gd name="T14" fmla="*/ 0 60000 65536"/>
                <a:gd name="T15" fmla="*/ 0 w 67"/>
                <a:gd name="T16" fmla="*/ 0 h 69"/>
                <a:gd name="T17" fmla="*/ 67 w 67"/>
                <a:gd name="T18" fmla="*/ 69 h 69"/>
              </a:gdLst>
              <a:ahLst/>
              <a:cxnLst>
                <a:cxn ang="T10">
                  <a:pos x="T0" y="T1"/>
                </a:cxn>
                <a:cxn ang="T11">
                  <a:pos x="T2" y="T3"/>
                </a:cxn>
                <a:cxn ang="T12">
                  <a:pos x="T4" y="T5"/>
                </a:cxn>
                <a:cxn ang="T13">
                  <a:pos x="T6" y="T7"/>
                </a:cxn>
                <a:cxn ang="T14">
                  <a:pos x="T8" y="T9"/>
                </a:cxn>
              </a:cxnLst>
              <a:rect l="T15" t="T16" r="T17" b="T18"/>
              <a:pathLst>
                <a:path w="67" h="69">
                  <a:moveTo>
                    <a:pt x="4" y="69"/>
                  </a:moveTo>
                  <a:cubicBezTo>
                    <a:pt x="67" y="9"/>
                    <a:pt x="67" y="9"/>
                    <a:pt x="67" y="9"/>
                  </a:cubicBezTo>
                  <a:cubicBezTo>
                    <a:pt x="62" y="5"/>
                    <a:pt x="62" y="4"/>
                    <a:pt x="57" y="0"/>
                  </a:cubicBezTo>
                  <a:cubicBezTo>
                    <a:pt x="0" y="65"/>
                    <a:pt x="0" y="65"/>
                    <a:pt x="0" y="65"/>
                  </a:cubicBezTo>
                  <a:cubicBezTo>
                    <a:pt x="3" y="67"/>
                    <a:pt x="1" y="66"/>
                    <a:pt x="4" y="69"/>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86" name="Freeform 230"/>
            <p:cNvSpPr>
              <a:spLocks noChangeArrowheads="1"/>
            </p:cNvSpPr>
            <p:nvPr/>
          </p:nvSpPr>
          <p:spPr bwMode="auto">
            <a:xfrm>
              <a:off x="1266825" y="146050"/>
              <a:ext cx="228600" cy="173038"/>
            </a:xfrm>
            <a:custGeom>
              <a:avLst/>
              <a:gdLst>
                <a:gd name="T0" fmla="*/ 16727 w 82"/>
                <a:gd name="T1" fmla="*/ 173038 h 62"/>
                <a:gd name="T2" fmla="*/ 228600 w 82"/>
                <a:gd name="T3" fmla="*/ 53028 h 62"/>
                <a:gd name="T4" fmla="*/ 189571 w 82"/>
                <a:gd name="T5" fmla="*/ 0 h 62"/>
                <a:gd name="T6" fmla="*/ 0 w 82"/>
                <a:gd name="T7" fmla="*/ 150711 h 62"/>
                <a:gd name="T8" fmla="*/ 16727 w 82"/>
                <a:gd name="T9" fmla="*/ 173038 h 62"/>
                <a:gd name="T10" fmla="*/ 0 60000 65536"/>
                <a:gd name="T11" fmla="*/ 0 60000 65536"/>
                <a:gd name="T12" fmla="*/ 0 60000 65536"/>
                <a:gd name="T13" fmla="*/ 0 60000 65536"/>
                <a:gd name="T14" fmla="*/ 0 60000 65536"/>
                <a:gd name="T15" fmla="*/ 0 w 82"/>
                <a:gd name="T16" fmla="*/ 0 h 62"/>
                <a:gd name="T17" fmla="*/ 82 w 82"/>
                <a:gd name="T18" fmla="*/ 62 h 62"/>
              </a:gdLst>
              <a:ahLst/>
              <a:cxnLst>
                <a:cxn ang="T10">
                  <a:pos x="T0" y="T1"/>
                </a:cxn>
                <a:cxn ang="T11">
                  <a:pos x="T2" y="T3"/>
                </a:cxn>
                <a:cxn ang="T12">
                  <a:pos x="T4" y="T5"/>
                </a:cxn>
                <a:cxn ang="T13">
                  <a:pos x="T6" y="T7"/>
                </a:cxn>
                <a:cxn ang="T14">
                  <a:pos x="T8" y="T9"/>
                </a:cxn>
              </a:cxnLst>
              <a:rect l="T15" t="T16" r="T17" b="T18"/>
              <a:pathLst>
                <a:path w="82" h="62">
                  <a:moveTo>
                    <a:pt x="6" y="62"/>
                  </a:moveTo>
                  <a:cubicBezTo>
                    <a:pt x="82" y="19"/>
                    <a:pt x="82" y="19"/>
                    <a:pt x="82" y="19"/>
                  </a:cubicBezTo>
                  <a:cubicBezTo>
                    <a:pt x="75" y="9"/>
                    <a:pt x="75" y="9"/>
                    <a:pt x="68" y="0"/>
                  </a:cubicBezTo>
                  <a:cubicBezTo>
                    <a:pt x="0" y="54"/>
                    <a:pt x="0" y="54"/>
                    <a:pt x="0" y="54"/>
                  </a:cubicBezTo>
                  <a:cubicBezTo>
                    <a:pt x="4" y="59"/>
                    <a:pt x="2" y="56"/>
                    <a:pt x="6" y="62"/>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87" name="Freeform 231"/>
            <p:cNvSpPr>
              <a:spLocks noChangeArrowheads="1"/>
            </p:cNvSpPr>
            <p:nvPr/>
          </p:nvSpPr>
          <p:spPr bwMode="auto">
            <a:xfrm>
              <a:off x="1295400" y="220663"/>
              <a:ext cx="247650" cy="146050"/>
            </a:xfrm>
            <a:custGeom>
              <a:avLst/>
              <a:gdLst>
                <a:gd name="T0" fmla="*/ 16696 w 89"/>
                <a:gd name="T1" fmla="*/ 146050 h 52"/>
                <a:gd name="T2" fmla="*/ 247650 w 89"/>
                <a:gd name="T3" fmla="*/ 67408 h 52"/>
                <a:gd name="T4" fmla="*/ 214259 w 89"/>
                <a:gd name="T5" fmla="*/ 0 h 52"/>
                <a:gd name="T6" fmla="*/ 0 w 89"/>
                <a:gd name="T7" fmla="*/ 115155 h 52"/>
                <a:gd name="T8" fmla="*/ 16696 w 89"/>
                <a:gd name="T9" fmla="*/ 146050 h 52"/>
                <a:gd name="T10" fmla="*/ 0 60000 65536"/>
                <a:gd name="T11" fmla="*/ 0 60000 65536"/>
                <a:gd name="T12" fmla="*/ 0 60000 65536"/>
                <a:gd name="T13" fmla="*/ 0 60000 65536"/>
                <a:gd name="T14" fmla="*/ 0 60000 65536"/>
                <a:gd name="T15" fmla="*/ 0 w 89"/>
                <a:gd name="T16" fmla="*/ 0 h 52"/>
                <a:gd name="T17" fmla="*/ 89 w 89"/>
                <a:gd name="T18" fmla="*/ 52 h 52"/>
              </a:gdLst>
              <a:ahLst/>
              <a:cxnLst>
                <a:cxn ang="T10">
                  <a:pos x="T0" y="T1"/>
                </a:cxn>
                <a:cxn ang="T11">
                  <a:pos x="T2" y="T3"/>
                </a:cxn>
                <a:cxn ang="T12">
                  <a:pos x="T4" y="T5"/>
                </a:cxn>
                <a:cxn ang="T13">
                  <a:pos x="T6" y="T7"/>
                </a:cxn>
                <a:cxn ang="T14">
                  <a:pos x="T8" y="T9"/>
                </a:cxn>
              </a:cxnLst>
              <a:rect l="T15" t="T16" r="T17" b="T18"/>
              <a:pathLst>
                <a:path w="89" h="52">
                  <a:moveTo>
                    <a:pt x="6" y="52"/>
                  </a:moveTo>
                  <a:cubicBezTo>
                    <a:pt x="89" y="24"/>
                    <a:pt x="89" y="24"/>
                    <a:pt x="89" y="24"/>
                  </a:cubicBezTo>
                  <a:cubicBezTo>
                    <a:pt x="85" y="14"/>
                    <a:pt x="82" y="9"/>
                    <a:pt x="77" y="0"/>
                  </a:cubicBezTo>
                  <a:cubicBezTo>
                    <a:pt x="0" y="41"/>
                    <a:pt x="0" y="41"/>
                    <a:pt x="0" y="41"/>
                  </a:cubicBezTo>
                  <a:cubicBezTo>
                    <a:pt x="3" y="46"/>
                    <a:pt x="3" y="46"/>
                    <a:pt x="6" y="52"/>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88" name="Freeform 232"/>
            <p:cNvSpPr>
              <a:spLocks noChangeArrowheads="1"/>
            </p:cNvSpPr>
            <p:nvPr/>
          </p:nvSpPr>
          <p:spPr bwMode="auto">
            <a:xfrm>
              <a:off x="1322388" y="304800"/>
              <a:ext cx="260350" cy="106363"/>
            </a:xfrm>
            <a:custGeom>
              <a:avLst/>
              <a:gdLst>
                <a:gd name="T0" fmla="*/ 11198 w 93"/>
                <a:gd name="T1" fmla="*/ 106363 h 38"/>
                <a:gd name="T2" fmla="*/ 260350 w 93"/>
                <a:gd name="T3" fmla="*/ 81172 h 38"/>
                <a:gd name="T4" fmla="*/ 229556 w 93"/>
                <a:gd name="T5" fmla="*/ 0 h 38"/>
                <a:gd name="T6" fmla="*/ 0 w 93"/>
                <a:gd name="T7" fmla="*/ 81172 h 38"/>
                <a:gd name="T8" fmla="*/ 11198 w 93"/>
                <a:gd name="T9" fmla="*/ 106363 h 38"/>
                <a:gd name="T10" fmla="*/ 0 60000 65536"/>
                <a:gd name="T11" fmla="*/ 0 60000 65536"/>
                <a:gd name="T12" fmla="*/ 0 60000 65536"/>
                <a:gd name="T13" fmla="*/ 0 60000 65536"/>
                <a:gd name="T14" fmla="*/ 0 60000 65536"/>
                <a:gd name="T15" fmla="*/ 0 w 93"/>
                <a:gd name="T16" fmla="*/ 0 h 38"/>
                <a:gd name="T17" fmla="*/ 93 w 93"/>
                <a:gd name="T18" fmla="*/ 38 h 38"/>
              </a:gdLst>
              <a:ahLst/>
              <a:cxnLst>
                <a:cxn ang="T10">
                  <a:pos x="T0" y="T1"/>
                </a:cxn>
                <a:cxn ang="T11">
                  <a:pos x="T2" y="T3"/>
                </a:cxn>
                <a:cxn ang="T12">
                  <a:pos x="T4" y="T5"/>
                </a:cxn>
                <a:cxn ang="T13">
                  <a:pos x="T6" y="T7"/>
                </a:cxn>
                <a:cxn ang="T14">
                  <a:pos x="T8" y="T9"/>
                </a:cxn>
              </a:cxnLst>
              <a:rect l="T15" t="T16" r="T17" b="T18"/>
              <a:pathLst>
                <a:path w="93" h="38">
                  <a:moveTo>
                    <a:pt x="4" y="38"/>
                  </a:moveTo>
                  <a:cubicBezTo>
                    <a:pt x="93" y="29"/>
                    <a:pt x="93" y="29"/>
                    <a:pt x="93" y="29"/>
                  </a:cubicBezTo>
                  <a:cubicBezTo>
                    <a:pt x="89" y="16"/>
                    <a:pt x="88" y="13"/>
                    <a:pt x="82" y="0"/>
                  </a:cubicBezTo>
                  <a:cubicBezTo>
                    <a:pt x="0" y="29"/>
                    <a:pt x="0" y="29"/>
                    <a:pt x="0" y="29"/>
                  </a:cubicBezTo>
                  <a:cubicBezTo>
                    <a:pt x="3" y="35"/>
                    <a:pt x="2" y="32"/>
                    <a:pt x="4" y="38"/>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89" name="Freeform 233"/>
            <p:cNvSpPr>
              <a:spLocks noChangeArrowheads="1"/>
            </p:cNvSpPr>
            <p:nvPr/>
          </p:nvSpPr>
          <p:spPr bwMode="auto">
            <a:xfrm>
              <a:off x="247650" y="39688"/>
              <a:ext cx="190500" cy="198438"/>
            </a:xfrm>
            <a:custGeom>
              <a:avLst/>
              <a:gdLst>
                <a:gd name="T0" fmla="*/ 190500 w 68"/>
                <a:gd name="T1" fmla="*/ 184463 h 71"/>
                <a:gd name="T2" fmla="*/ 30816 w 68"/>
                <a:gd name="T3" fmla="*/ 0 h 71"/>
                <a:gd name="T4" fmla="*/ 0 w 68"/>
                <a:gd name="T5" fmla="*/ 30744 h 71"/>
                <a:gd name="T6" fmla="*/ 176493 w 68"/>
                <a:gd name="T7" fmla="*/ 198438 h 71"/>
                <a:gd name="T8" fmla="*/ 190500 w 68"/>
                <a:gd name="T9" fmla="*/ 184463 h 71"/>
                <a:gd name="T10" fmla="*/ 0 60000 65536"/>
                <a:gd name="T11" fmla="*/ 0 60000 65536"/>
                <a:gd name="T12" fmla="*/ 0 60000 65536"/>
                <a:gd name="T13" fmla="*/ 0 60000 65536"/>
                <a:gd name="T14" fmla="*/ 0 60000 65536"/>
                <a:gd name="T15" fmla="*/ 0 w 68"/>
                <a:gd name="T16" fmla="*/ 0 h 71"/>
                <a:gd name="T17" fmla="*/ 68 w 68"/>
                <a:gd name="T18" fmla="*/ 71 h 71"/>
              </a:gdLst>
              <a:ahLst/>
              <a:cxnLst>
                <a:cxn ang="T10">
                  <a:pos x="T0" y="T1"/>
                </a:cxn>
                <a:cxn ang="T11">
                  <a:pos x="T2" y="T3"/>
                </a:cxn>
                <a:cxn ang="T12">
                  <a:pos x="T4" y="T5"/>
                </a:cxn>
                <a:cxn ang="T13">
                  <a:pos x="T6" y="T7"/>
                </a:cxn>
                <a:cxn ang="T14">
                  <a:pos x="T8" y="T9"/>
                </a:cxn>
              </a:cxnLst>
              <a:rect l="T15" t="T16" r="T17" b="T18"/>
              <a:pathLst>
                <a:path w="68" h="71">
                  <a:moveTo>
                    <a:pt x="68" y="66"/>
                  </a:moveTo>
                  <a:cubicBezTo>
                    <a:pt x="11" y="0"/>
                    <a:pt x="11" y="0"/>
                    <a:pt x="11" y="0"/>
                  </a:cubicBezTo>
                  <a:cubicBezTo>
                    <a:pt x="6" y="4"/>
                    <a:pt x="5" y="5"/>
                    <a:pt x="0" y="11"/>
                  </a:cubicBezTo>
                  <a:cubicBezTo>
                    <a:pt x="63" y="71"/>
                    <a:pt x="63" y="71"/>
                    <a:pt x="63" y="71"/>
                  </a:cubicBezTo>
                  <a:cubicBezTo>
                    <a:pt x="66" y="68"/>
                    <a:pt x="64" y="69"/>
                    <a:pt x="68" y="66"/>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90" name="Freeform 234"/>
            <p:cNvSpPr>
              <a:spLocks noChangeArrowheads="1"/>
            </p:cNvSpPr>
            <p:nvPr/>
          </p:nvSpPr>
          <p:spPr bwMode="auto">
            <a:xfrm>
              <a:off x="293688" y="0"/>
              <a:ext cx="171450" cy="204788"/>
            </a:xfrm>
            <a:custGeom>
              <a:avLst/>
              <a:gdLst>
                <a:gd name="T0" fmla="*/ 171450 w 62"/>
                <a:gd name="T1" fmla="*/ 196372 h 73"/>
                <a:gd name="T2" fmla="*/ 27653 w 62"/>
                <a:gd name="T3" fmla="*/ 0 h 73"/>
                <a:gd name="T4" fmla="*/ 0 w 62"/>
                <a:gd name="T5" fmla="*/ 25248 h 73"/>
                <a:gd name="T6" fmla="*/ 160389 w 62"/>
                <a:gd name="T7" fmla="*/ 204788 h 73"/>
                <a:gd name="T8" fmla="*/ 171450 w 62"/>
                <a:gd name="T9" fmla="*/ 196372 h 73"/>
                <a:gd name="T10" fmla="*/ 0 60000 65536"/>
                <a:gd name="T11" fmla="*/ 0 60000 65536"/>
                <a:gd name="T12" fmla="*/ 0 60000 65536"/>
                <a:gd name="T13" fmla="*/ 0 60000 65536"/>
                <a:gd name="T14" fmla="*/ 0 60000 65536"/>
                <a:gd name="T15" fmla="*/ 0 w 62"/>
                <a:gd name="T16" fmla="*/ 0 h 73"/>
                <a:gd name="T17" fmla="*/ 62 w 62"/>
                <a:gd name="T18" fmla="*/ 73 h 73"/>
              </a:gdLst>
              <a:ahLst/>
              <a:cxnLst>
                <a:cxn ang="T10">
                  <a:pos x="T0" y="T1"/>
                </a:cxn>
                <a:cxn ang="T11">
                  <a:pos x="T2" y="T3"/>
                </a:cxn>
                <a:cxn ang="T12">
                  <a:pos x="T4" y="T5"/>
                </a:cxn>
                <a:cxn ang="T13">
                  <a:pos x="T6" y="T7"/>
                </a:cxn>
                <a:cxn ang="T14">
                  <a:pos x="T8" y="T9"/>
                </a:cxn>
              </a:cxnLst>
              <a:rect l="T15" t="T16" r="T17" b="T18"/>
              <a:pathLst>
                <a:path w="62" h="73">
                  <a:moveTo>
                    <a:pt x="62" y="70"/>
                  </a:moveTo>
                  <a:cubicBezTo>
                    <a:pt x="10" y="0"/>
                    <a:pt x="10" y="0"/>
                    <a:pt x="10" y="0"/>
                  </a:cubicBezTo>
                  <a:cubicBezTo>
                    <a:pt x="5" y="4"/>
                    <a:pt x="5" y="5"/>
                    <a:pt x="0" y="9"/>
                  </a:cubicBezTo>
                  <a:cubicBezTo>
                    <a:pt x="58" y="73"/>
                    <a:pt x="58" y="73"/>
                    <a:pt x="58" y="73"/>
                  </a:cubicBezTo>
                  <a:cubicBezTo>
                    <a:pt x="61" y="71"/>
                    <a:pt x="60" y="72"/>
                    <a:pt x="62" y="7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91" name="Freeform 235"/>
            <p:cNvSpPr>
              <a:spLocks noChangeArrowheads="1"/>
            </p:cNvSpPr>
            <p:nvPr/>
          </p:nvSpPr>
          <p:spPr bwMode="auto">
            <a:xfrm>
              <a:off x="184150" y="90488"/>
              <a:ext cx="217488" cy="188913"/>
            </a:xfrm>
            <a:custGeom>
              <a:avLst/>
              <a:gdLst>
                <a:gd name="T0" fmla="*/ 217488 w 78"/>
                <a:gd name="T1" fmla="*/ 166688 h 68"/>
                <a:gd name="T2" fmla="*/ 41825 w 78"/>
                <a:gd name="T3" fmla="*/ 0 h 68"/>
                <a:gd name="T4" fmla="*/ 0 w 78"/>
                <a:gd name="T5" fmla="*/ 52785 h 68"/>
                <a:gd name="T6" fmla="*/ 203546 w 78"/>
                <a:gd name="T7" fmla="*/ 188913 h 68"/>
                <a:gd name="T8" fmla="*/ 217488 w 78"/>
                <a:gd name="T9" fmla="*/ 166688 h 68"/>
                <a:gd name="T10" fmla="*/ 0 60000 65536"/>
                <a:gd name="T11" fmla="*/ 0 60000 65536"/>
                <a:gd name="T12" fmla="*/ 0 60000 65536"/>
                <a:gd name="T13" fmla="*/ 0 60000 65536"/>
                <a:gd name="T14" fmla="*/ 0 60000 65536"/>
                <a:gd name="T15" fmla="*/ 0 w 78"/>
                <a:gd name="T16" fmla="*/ 0 h 68"/>
                <a:gd name="T17" fmla="*/ 78 w 78"/>
                <a:gd name="T18" fmla="*/ 68 h 68"/>
              </a:gdLst>
              <a:ahLst/>
              <a:cxnLst>
                <a:cxn ang="T10">
                  <a:pos x="T0" y="T1"/>
                </a:cxn>
                <a:cxn ang="T11">
                  <a:pos x="T2" y="T3"/>
                </a:cxn>
                <a:cxn ang="T12">
                  <a:pos x="T4" y="T5"/>
                </a:cxn>
                <a:cxn ang="T13">
                  <a:pos x="T6" y="T7"/>
                </a:cxn>
                <a:cxn ang="T14">
                  <a:pos x="T8" y="T9"/>
                </a:cxn>
              </a:cxnLst>
              <a:rect l="T15" t="T16" r="T17" b="T18"/>
              <a:pathLst>
                <a:path w="78" h="68">
                  <a:moveTo>
                    <a:pt x="78" y="60"/>
                  </a:moveTo>
                  <a:cubicBezTo>
                    <a:pt x="15" y="0"/>
                    <a:pt x="15" y="0"/>
                    <a:pt x="15" y="0"/>
                  </a:cubicBezTo>
                  <a:cubicBezTo>
                    <a:pt x="7" y="10"/>
                    <a:pt x="7" y="9"/>
                    <a:pt x="0" y="19"/>
                  </a:cubicBezTo>
                  <a:cubicBezTo>
                    <a:pt x="73" y="68"/>
                    <a:pt x="73" y="68"/>
                    <a:pt x="73" y="68"/>
                  </a:cubicBezTo>
                  <a:cubicBezTo>
                    <a:pt x="77" y="62"/>
                    <a:pt x="74" y="66"/>
                    <a:pt x="78" y="6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92" name="Freeform 236"/>
            <p:cNvSpPr>
              <a:spLocks noChangeArrowheads="1"/>
            </p:cNvSpPr>
            <p:nvPr/>
          </p:nvSpPr>
          <p:spPr bwMode="auto">
            <a:xfrm>
              <a:off x="128588" y="161925"/>
              <a:ext cx="242888" cy="161925"/>
            </a:xfrm>
            <a:custGeom>
              <a:avLst/>
              <a:gdLst>
                <a:gd name="T0" fmla="*/ 242888 w 87"/>
                <a:gd name="T1" fmla="*/ 134007 h 58"/>
                <a:gd name="T2" fmla="*/ 36294 w 87"/>
                <a:gd name="T3" fmla="*/ 0 h 58"/>
                <a:gd name="T4" fmla="*/ 0 w 87"/>
                <a:gd name="T5" fmla="*/ 61420 h 58"/>
                <a:gd name="T6" fmla="*/ 223345 w 87"/>
                <a:gd name="T7" fmla="*/ 161925 h 58"/>
                <a:gd name="T8" fmla="*/ 242888 w 87"/>
                <a:gd name="T9" fmla="*/ 134007 h 58"/>
                <a:gd name="T10" fmla="*/ 0 60000 65536"/>
                <a:gd name="T11" fmla="*/ 0 60000 65536"/>
                <a:gd name="T12" fmla="*/ 0 60000 65536"/>
                <a:gd name="T13" fmla="*/ 0 60000 65536"/>
                <a:gd name="T14" fmla="*/ 0 60000 65536"/>
                <a:gd name="T15" fmla="*/ 0 w 87"/>
                <a:gd name="T16" fmla="*/ 0 h 58"/>
                <a:gd name="T17" fmla="*/ 87 w 87"/>
                <a:gd name="T18" fmla="*/ 58 h 58"/>
              </a:gdLst>
              <a:ahLst/>
              <a:cxnLst>
                <a:cxn ang="T10">
                  <a:pos x="T0" y="T1"/>
                </a:cxn>
                <a:cxn ang="T11">
                  <a:pos x="T2" y="T3"/>
                </a:cxn>
                <a:cxn ang="T12">
                  <a:pos x="T4" y="T5"/>
                </a:cxn>
                <a:cxn ang="T13">
                  <a:pos x="T6" y="T7"/>
                </a:cxn>
                <a:cxn ang="T14">
                  <a:pos x="T8" y="T9"/>
                </a:cxn>
              </a:cxnLst>
              <a:rect l="T15" t="T16" r="T17" b="T18"/>
              <a:pathLst>
                <a:path w="87" h="58">
                  <a:moveTo>
                    <a:pt x="87" y="48"/>
                  </a:moveTo>
                  <a:cubicBezTo>
                    <a:pt x="13" y="0"/>
                    <a:pt x="13" y="0"/>
                    <a:pt x="13" y="0"/>
                  </a:cubicBezTo>
                  <a:cubicBezTo>
                    <a:pt x="8" y="8"/>
                    <a:pt x="5" y="13"/>
                    <a:pt x="0" y="22"/>
                  </a:cubicBezTo>
                  <a:cubicBezTo>
                    <a:pt x="80" y="58"/>
                    <a:pt x="80" y="58"/>
                    <a:pt x="80" y="58"/>
                  </a:cubicBezTo>
                  <a:cubicBezTo>
                    <a:pt x="83" y="53"/>
                    <a:pt x="84" y="53"/>
                    <a:pt x="87" y="48"/>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93" name="Freeform 237"/>
            <p:cNvSpPr>
              <a:spLocks noChangeArrowheads="1"/>
            </p:cNvSpPr>
            <p:nvPr/>
          </p:nvSpPr>
          <p:spPr bwMode="auto">
            <a:xfrm>
              <a:off x="77788" y="242888"/>
              <a:ext cx="261938" cy="123825"/>
            </a:xfrm>
            <a:custGeom>
              <a:avLst/>
              <a:gdLst>
                <a:gd name="T0" fmla="*/ 261938 w 94"/>
                <a:gd name="T1" fmla="*/ 98497 h 44"/>
                <a:gd name="T2" fmla="*/ 39012 w 94"/>
                <a:gd name="T3" fmla="*/ 0 h 44"/>
                <a:gd name="T4" fmla="*/ 0 w 94"/>
                <a:gd name="T5" fmla="*/ 78798 h 44"/>
                <a:gd name="T6" fmla="*/ 248005 w 94"/>
                <a:gd name="T7" fmla="*/ 123825 h 44"/>
                <a:gd name="T8" fmla="*/ 261938 w 94"/>
                <a:gd name="T9" fmla="*/ 98497 h 44"/>
                <a:gd name="T10" fmla="*/ 0 60000 65536"/>
                <a:gd name="T11" fmla="*/ 0 60000 65536"/>
                <a:gd name="T12" fmla="*/ 0 60000 65536"/>
                <a:gd name="T13" fmla="*/ 0 60000 65536"/>
                <a:gd name="T14" fmla="*/ 0 60000 65536"/>
                <a:gd name="T15" fmla="*/ 0 w 94"/>
                <a:gd name="T16" fmla="*/ 0 h 44"/>
                <a:gd name="T17" fmla="*/ 94 w 94"/>
                <a:gd name="T18" fmla="*/ 44 h 44"/>
              </a:gdLst>
              <a:ahLst/>
              <a:cxnLst>
                <a:cxn ang="T10">
                  <a:pos x="T0" y="T1"/>
                </a:cxn>
                <a:cxn ang="T11">
                  <a:pos x="T2" y="T3"/>
                </a:cxn>
                <a:cxn ang="T12">
                  <a:pos x="T4" y="T5"/>
                </a:cxn>
                <a:cxn ang="T13">
                  <a:pos x="T6" y="T7"/>
                </a:cxn>
                <a:cxn ang="T14">
                  <a:pos x="T8" y="T9"/>
                </a:cxn>
              </a:cxnLst>
              <a:rect l="T15" t="T16" r="T17" b="T18"/>
              <a:pathLst>
                <a:path w="94" h="44">
                  <a:moveTo>
                    <a:pt x="94" y="35"/>
                  </a:moveTo>
                  <a:cubicBezTo>
                    <a:pt x="14" y="0"/>
                    <a:pt x="14" y="0"/>
                    <a:pt x="14" y="0"/>
                  </a:cubicBezTo>
                  <a:cubicBezTo>
                    <a:pt x="7" y="11"/>
                    <a:pt x="5" y="16"/>
                    <a:pt x="0" y="28"/>
                  </a:cubicBezTo>
                  <a:cubicBezTo>
                    <a:pt x="89" y="44"/>
                    <a:pt x="89" y="44"/>
                    <a:pt x="89" y="44"/>
                  </a:cubicBezTo>
                  <a:cubicBezTo>
                    <a:pt x="92" y="38"/>
                    <a:pt x="90" y="42"/>
                    <a:pt x="94" y="35"/>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94" name="Freeform 238"/>
            <p:cNvSpPr>
              <a:spLocks noChangeArrowheads="1"/>
            </p:cNvSpPr>
            <p:nvPr/>
          </p:nvSpPr>
          <p:spPr bwMode="auto">
            <a:xfrm>
              <a:off x="0" y="341313"/>
              <a:ext cx="1624013" cy="1108075"/>
            </a:xfrm>
            <a:custGeom>
              <a:avLst/>
              <a:gdLst>
                <a:gd name="T0" fmla="*/ 784102 w 582"/>
                <a:gd name="T1" fmla="*/ 1088537 h 397"/>
                <a:gd name="T2" fmla="*/ 784102 w 582"/>
                <a:gd name="T3" fmla="*/ 1088537 h 397"/>
                <a:gd name="T4" fmla="*/ 784102 w 582"/>
                <a:gd name="T5" fmla="*/ 1088537 h 397"/>
                <a:gd name="T6" fmla="*/ 784102 w 582"/>
                <a:gd name="T7" fmla="*/ 1088537 h 397"/>
                <a:gd name="T8" fmla="*/ 784102 w 582"/>
                <a:gd name="T9" fmla="*/ 1088537 h 397"/>
                <a:gd name="T10" fmla="*/ 1618432 w 582"/>
                <a:gd name="T11" fmla="*/ 323770 h 397"/>
                <a:gd name="T12" fmla="*/ 1587738 w 582"/>
                <a:gd name="T13" fmla="*/ 66987 h 397"/>
                <a:gd name="T14" fmla="*/ 1342183 w 582"/>
                <a:gd name="T15" fmla="*/ 89316 h 397"/>
                <a:gd name="T16" fmla="*/ 1378458 w 582"/>
                <a:gd name="T17" fmla="*/ 312606 h 397"/>
                <a:gd name="T18" fmla="*/ 795264 w 582"/>
                <a:gd name="T19" fmla="*/ 845710 h 397"/>
                <a:gd name="T20" fmla="*/ 262298 w 582"/>
                <a:gd name="T21" fmla="*/ 262365 h 397"/>
                <a:gd name="T22" fmla="*/ 318106 w 582"/>
                <a:gd name="T23" fmla="*/ 44658 h 397"/>
                <a:gd name="T24" fmla="*/ 72550 w 582"/>
                <a:gd name="T25" fmla="*/ 0 h 397"/>
                <a:gd name="T26" fmla="*/ 19533 w 582"/>
                <a:gd name="T27" fmla="*/ 253992 h 397"/>
                <a:gd name="T28" fmla="*/ 784102 w 582"/>
                <a:gd name="T29" fmla="*/ 1088537 h 39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2"/>
                <a:gd name="T46" fmla="*/ 0 h 397"/>
                <a:gd name="T47" fmla="*/ 582 w 582"/>
                <a:gd name="T48" fmla="*/ 397 h 39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2" h="397">
                  <a:moveTo>
                    <a:pt x="281" y="390"/>
                  </a:moveTo>
                  <a:cubicBezTo>
                    <a:pt x="281" y="390"/>
                    <a:pt x="281" y="390"/>
                    <a:pt x="281" y="390"/>
                  </a:cubicBezTo>
                  <a:cubicBezTo>
                    <a:pt x="281" y="390"/>
                    <a:pt x="281" y="390"/>
                    <a:pt x="281" y="390"/>
                  </a:cubicBezTo>
                  <a:cubicBezTo>
                    <a:pt x="281" y="390"/>
                    <a:pt x="281" y="390"/>
                    <a:pt x="281" y="390"/>
                  </a:cubicBezTo>
                  <a:cubicBezTo>
                    <a:pt x="281" y="390"/>
                    <a:pt x="281" y="390"/>
                    <a:pt x="281" y="390"/>
                  </a:cubicBezTo>
                  <a:cubicBezTo>
                    <a:pt x="439" y="397"/>
                    <a:pt x="573" y="274"/>
                    <a:pt x="580" y="116"/>
                  </a:cubicBezTo>
                  <a:cubicBezTo>
                    <a:pt x="582" y="84"/>
                    <a:pt x="578" y="53"/>
                    <a:pt x="569" y="24"/>
                  </a:cubicBezTo>
                  <a:cubicBezTo>
                    <a:pt x="481" y="32"/>
                    <a:pt x="481" y="32"/>
                    <a:pt x="481" y="32"/>
                  </a:cubicBezTo>
                  <a:cubicBezTo>
                    <a:pt x="490" y="57"/>
                    <a:pt x="495" y="84"/>
                    <a:pt x="494" y="112"/>
                  </a:cubicBezTo>
                  <a:cubicBezTo>
                    <a:pt x="489" y="222"/>
                    <a:pt x="395" y="308"/>
                    <a:pt x="285" y="303"/>
                  </a:cubicBezTo>
                  <a:cubicBezTo>
                    <a:pt x="175" y="298"/>
                    <a:pt x="89" y="205"/>
                    <a:pt x="94" y="94"/>
                  </a:cubicBezTo>
                  <a:cubicBezTo>
                    <a:pt x="95" y="66"/>
                    <a:pt x="102" y="40"/>
                    <a:pt x="114" y="16"/>
                  </a:cubicBezTo>
                  <a:cubicBezTo>
                    <a:pt x="26" y="0"/>
                    <a:pt x="26" y="0"/>
                    <a:pt x="26" y="0"/>
                  </a:cubicBezTo>
                  <a:cubicBezTo>
                    <a:pt x="15" y="28"/>
                    <a:pt x="8" y="58"/>
                    <a:pt x="7" y="91"/>
                  </a:cubicBezTo>
                  <a:cubicBezTo>
                    <a:pt x="0" y="249"/>
                    <a:pt x="123" y="382"/>
                    <a:pt x="281" y="39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grpSp>
      <p:grpSp>
        <p:nvGrpSpPr>
          <p:cNvPr id="95" name="组合 8"/>
          <p:cNvGrpSpPr>
            <a:grpSpLocks/>
          </p:cNvGrpSpPr>
          <p:nvPr/>
        </p:nvGrpSpPr>
        <p:grpSpPr bwMode="auto">
          <a:xfrm>
            <a:off x="6468889" y="2018135"/>
            <a:ext cx="1487487" cy="1644650"/>
            <a:chOff x="0" y="0"/>
            <a:chExt cx="1487487" cy="1644650"/>
          </a:xfrm>
          <a:solidFill>
            <a:srgbClr val="44546A"/>
          </a:solidFill>
        </p:grpSpPr>
        <p:sp>
          <p:nvSpPr>
            <p:cNvPr id="96" name="Freeform 242"/>
            <p:cNvSpPr>
              <a:spLocks noChangeArrowheads="1"/>
            </p:cNvSpPr>
            <p:nvPr/>
          </p:nvSpPr>
          <p:spPr bwMode="auto">
            <a:xfrm>
              <a:off x="1171575" y="1270001"/>
              <a:ext cx="179388" cy="209550"/>
            </a:xfrm>
            <a:custGeom>
              <a:avLst/>
              <a:gdLst>
                <a:gd name="T0" fmla="*/ 0 w 64"/>
                <a:gd name="T1" fmla="*/ 13970 h 75"/>
                <a:gd name="T2" fmla="*/ 145753 w 64"/>
                <a:gd name="T3" fmla="*/ 209550 h 75"/>
                <a:gd name="T4" fmla="*/ 179388 w 64"/>
                <a:gd name="T5" fmla="*/ 181610 h 75"/>
                <a:gd name="T6" fmla="*/ 19621 w 64"/>
                <a:gd name="T7" fmla="*/ 0 h 75"/>
                <a:gd name="T8" fmla="*/ 0 w 64"/>
                <a:gd name="T9" fmla="*/ 13970 h 75"/>
                <a:gd name="T10" fmla="*/ 0 60000 65536"/>
                <a:gd name="T11" fmla="*/ 0 60000 65536"/>
                <a:gd name="T12" fmla="*/ 0 60000 65536"/>
                <a:gd name="T13" fmla="*/ 0 60000 65536"/>
                <a:gd name="T14" fmla="*/ 0 60000 65536"/>
                <a:gd name="T15" fmla="*/ 0 w 64"/>
                <a:gd name="T16" fmla="*/ 0 h 75"/>
                <a:gd name="T17" fmla="*/ 64 w 64"/>
                <a:gd name="T18" fmla="*/ 75 h 75"/>
              </a:gdLst>
              <a:ahLst/>
              <a:cxnLst>
                <a:cxn ang="T10">
                  <a:pos x="T0" y="T1"/>
                </a:cxn>
                <a:cxn ang="T11">
                  <a:pos x="T2" y="T3"/>
                </a:cxn>
                <a:cxn ang="T12">
                  <a:pos x="T4" y="T5"/>
                </a:cxn>
                <a:cxn ang="T13">
                  <a:pos x="T6" y="T7"/>
                </a:cxn>
                <a:cxn ang="T14">
                  <a:pos x="T8" y="T9"/>
                </a:cxn>
              </a:cxnLst>
              <a:rect l="T15" t="T16" r="T17" b="T18"/>
              <a:pathLst>
                <a:path w="64" h="75">
                  <a:moveTo>
                    <a:pt x="0" y="5"/>
                  </a:moveTo>
                  <a:cubicBezTo>
                    <a:pt x="52" y="75"/>
                    <a:pt x="52" y="75"/>
                    <a:pt x="52" y="75"/>
                  </a:cubicBezTo>
                  <a:cubicBezTo>
                    <a:pt x="57" y="72"/>
                    <a:pt x="58" y="69"/>
                    <a:pt x="64" y="65"/>
                  </a:cubicBezTo>
                  <a:cubicBezTo>
                    <a:pt x="7" y="0"/>
                    <a:pt x="7" y="0"/>
                    <a:pt x="7" y="0"/>
                  </a:cubicBezTo>
                  <a:cubicBezTo>
                    <a:pt x="2" y="3"/>
                    <a:pt x="4" y="2"/>
                    <a:pt x="0" y="5"/>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97" name="Freeform 243"/>
            <p:cNvSpPr>
              <a:spLocks noChangeArrowheads="1"/>
            </p:cNvSpPr>
            <p:nvPr/>
          </p:nvSpPr>
          <p:spPr bwMode="auto">
            <a:xfrm>
              <a:off x="1208087" y="1244601"/>
              <a:ext cx="184150" cy="195263"/>
            </a:xfrm>
            <a:custGeom>
              <a:avLst/>
              <a:gdLst>
                <a:gd name="T0" fmla="*/ 0 w 66"/>
                <a:gd name="T1" fmla="*/ 11158 h 70"/>
                <a:gd name="T2" fmla="*/ 159039 w 66"/>
                <a:gd name="T3" fmla="*/ 195263 h 70"/>
                <a:gd name="T4" fmla="*/ 184150 w 66"/>
                <a:gd name="T5" fmla="*/ 170158 h 70"/>
                <a:gd name="T6" fmla="*/ 11161 w 66"/>
                <a:gd name="T7" fmla="*/ 0 h 70"/>
                <a:gd name="T8" fmla="*/ 0 w 66"/>
                <a:gd name="T9" fmla="*/ 11158 h 70"/>
                <a:gd name="T10" fmla="*/ 0 60000 65536"/>
                <a:gd name="T11" fmla="*/ 0 60000 65536"/>
                <a:gd name="T12" fmla="*/ 0 60000 65536"/>
                <a:gd name="T13" fmla="*/ 0 60000 65536"/>
                <a:gd name="T14" fmla="*/ 0 60000 65536"/>
                <a:gd name="T15" fmla="*/ 0 w 66"/>
                <a:gd name="T16" fmla="*/ 0 h 70"/>
                <a:gd name="T17" fmla="*/ 66 w 66"/>
                <a:gd name="T18" fmla="*/ 70 h 70"/>
              </a:gdLst>
              <a:ahLst/>
              <a:cxnLst>
                <a:cxn ang="T10">
                  <a:pos x="T0" y="T1"/>
                </a:cxn>
                <a:cxn ang="T11">
                  <a:pos x="T2" y="T3"/>
                </a:cxn>
                <a:cxn ang="T12">
                  <a:pos x="T4" y="T5"/>
                </a:cxn>
                <a:cxn ang="T13">
                  <a:pos x="T6" y="T7"/>
                </a:cxn>
                <a:cxn ang="T14">
                  <a:pos x="T8" y="T9"/>
                </a:cxn>
              </a:cxnLst>
              <a:rect l="T15" t="T16" r="T17" b="T18"/>
              <a:pathLst>
                <a:path w="66" h="70">
                  <a:moveTo>
                    <a:pt x="0" y="4"/>
                  </a:moveTo>
                  <a:cubicBezTo>
                    <a:pt x="57" y="70"/>
                    <a:pt x="57" y="70"/>
                    <a:pt x="57" y="70"/>
                  </a:cubicBezTo>
                  <a:cubicBezTo>
                    <a:pt x="61" y="65"/>
                    <a:pt x="61" y="65"/>
                    <a:pt x="66" y="61"/>
                  </a:cubicBezTo>
                  <a:cubicBezTo>
                    <a:pt x="4" y="0"/>
                    <a:pt x="4" y="0"/>
                    <a:pt x="4" y="0"/>
                  </a:cubicBezTo>
                  <a:cubicBezTo>
                    <a:pt x="0" y="3"/>
                    <a:pt x="2" y="1"/>
                    <a:pt x="0" y="4"/>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98" name="Freeform 244"/>
            <p:cNvSpPr>
              <a:spLocks noChangeArrowheads="1"/>
            </p:cNvSpPr>
            <p:nvPr/>
          </p:nvSpPr>
          <p:spPr bwMode="auto">
            <a:xfrm>
              <a:off x="1127125" y="1300163"/>
              <a:ext cx="161925" cy="231775"/>
            </a:xfrm>
            <a:custGeom>
              <a:avLst/>
              <a:gdLst>
                <a:gd name="T0" fmla="*/ 0 w 58"/>
                <a:gd name="T1" fmla="*/ 13962 h 83"/>
                <a:gd name="T2" fmla="*/ 106089 w 58"/>
                <a:gd name="T3" fmla="*/ 231775 h 83"/>
                <a:gd name="T4" fmla="*/ 161925 w 58"/>
                <a:gd name="T5" fmla="*/ 198265 h 83"/>
                <a:gd name="T6" fmla="*/ 19543 w 58"/>
                <a:gd name="T7" fmla="*/ 0 h 83"/>
                <a:gd name="T8" fmla="*/ 0 w 58"/>
                <a:gd name="T9" fmla="*/ 13962 h 83"/>
                <a:gd name="T10" fmla="*/ 0 60000 65536"/>
                <a:gd name="T11" fmla="*/ 0 60000 65536"/>
                <a:gd name="T12" fmla="*/ 0 60000 65536"/>
                <a:gd name="T13" fmla="*/ 0 60000 65536"/>
                <a:gd name="T14" fmla="*/ 0 60000 65536"/>
                <a:gd name="T15" fmla="*/ 0 w 58"/>
                <a:gd name="T16" fmla="*/ 0 h 83"/>
                <a:gd name="T17" fmla="*/ 58 w 58"/>
                <a:gd name="T18" fmla="*/ 83 h 83"/>
              </a:gdLst>
              <a:ahLst/>
              <a:cxnLst>
                <a:cxn ang="T10">
                  <a:pos x="T0" y="T1"/>
                </a:cxn>
                <a:cxn ang="T11">
                  <a:pos x="T2" y="T3"/>
                </a:cxn>
                <a:cxn ang="T12">
                  <a:pos x="T4" y="T5"/>
                </a:cxn>
                <a:cxn ang="T13">
                  <a:pos x="T6" y="T7"/>
                </a:cxn>
                <a:cxn ang="T14">
                  <a:pos x="T8" y="T9"/>
                </a:cxn>
              </a:cxnLst>
              <a:rect l="T15" t="T16" r="T17" b="T18"/>
              <a:pathLst>
                <a:path w="58" h="83">
                  <a:moveTo>
                    <a:pt x="0" y="5"/>
                  </a:moveTo>
                  <a:cubicBezTo>
                    <a:pt x="38" y="83"/>
                    <a:pt x="38" y="83"/>
                    <a:pt x="38" y="83"/>
                  </a:cubicBezTo>
                  <a:cubicBezTo>
                    <a:pt x="48" y="77"/>
                    <a:pt x="48" y="77"/>
                    <a:pt x="58" y="71"/>
                  </a:cubicBezTo>
                  <a:cubicBezTo>
                    <a:pt x="7" y="0"/>
                    <a:pt x="7" y="0"/>
                    <a:pt x="7" y="0"/>
                  </a:cubicBezTo>
                  <a:cubicBezTo>
                    <a:pt x="2" y="4"/>
                    <a:pt x="7" y="1"/>
                    <a:pt x="0" y="5"/>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99" name="Freeform 245"/>
            <p:cNvSpPr>
              <a:spLocks noChangeArrowheads="1"/>
            </p:cNvSpPr>
            <p:nvPr/>
          </p:nvSpPr>
          <p:spPr bwMode="auto">
            <a:xfrm>
              <a:off x="1077912" y="1325563"/>
              <a:ext cx="130175" cy="250825"/>
            </a:xfrm>
            <a:custGeom>
              <a:avLst/>
              <a:gdLst>
                <a:gd name="T0" fmla="*/ 0 w 47"/>
                <a:gd name="T1" fmla="*/ 16722 h 90"/>
                <a:gd name="T2" fmla="*/ 69242 w 47"/>
                <a:gd name="T3" fmla="*/ 250825 h 90"/>
                <a:gd name="T4" fmla="*/ 130175 w 47"/>
                <a:gd name="T5" fmla="*/ 220169 h 90"/>
                <a:gd name="T6" fmla="*/ 30466 w 47"/>
                <a:gd name="T7" fmla="*/ 0 h 90"/>
                <a:gd name="T8" fmla="*/ 0 w 47"/>
                <a:gd name="T9" fmla="*/ 16722 h 90"/>
                <a:gd name="T10" fmla="*/ 0 60000 65536"/>
                <a:gd name="T11" fmla="*/ 0 60000 65536"/>
                <a:gd name="T12" fmla="*/ 0 60000 65536"/>
                <a:gd name="T13" fmla="*/ 0 60000 65536"/>
                <a:gd name="T14" fmla="*/ 0 60000 65536"/>
                <a:gd name="T15" fmla="*/ 0 w 47"/>
                <a:gd name="T16" fmla="*/ 0 h 90"/>
                <a:gd name="T17" fmla="*/ 47 w 47"/>
                <a:gd name="T18" fmla="*/ 90 h 90"/>
              </a:gdLst>
              <a:ahLst/>
              <a:cxnLst>
                <a:cxn ang="T10">
                  <a:pos x="T0" y="T1"/>
                </a:cxn>
                <a:cxn ang="T11">
                  <a:pos x="T2" y="T3"/>
                </a:cxn>
                <a:cxn ang="T12">
                  <a:pos x="T4" y="T5"/>
                </a:cxn>
                <a:cxn ang="T13">
                  <a:pos x="T6" y="T7"/>
                </a:cxn>
                <a:cxn ang="T14">
                  <a:pos x="T8" y="T9"/>
                </a:cxn>
              </a:cxnLst>
              <a:rect l="T15" t="T16" r="T17" b="T18"/>
              <a:pathLst>
                <a:path w="47" h="90">
                  <a:moveTo>
                    <a:pt x="0" y="6"/>
                  </a:moveTo>
                  <a:cubicBezTo>
                    <a:pt x="25" y="90"/>
                    <a:pt x="25" y="90"/>
                    <a:pt x="25" y="90"/>
                  </a:cubicBezTo>
                  <a:cubicBezTo>
                    <a:pt x="34" y="86"/>
                    <a:pt x="39" y="83"/>
                    <a:pt x="47" y="79"/>
                  </a:cubicBezTo>
                  <a:cubicBezTo>
                    <a:pt x="11" y="0"/>
                    <a:pt x="11" y="0"/>
                    <a:pt x="11" y="0"/>
                  </a:cubicBezTo>
                  <a:cubicBezTo>
                    <a:pt x="6" y="3"/>
                    <a:pt x="6" y="3"/>
                    <a:pt x="0" y="6"/>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100" name="Freeform 246"/>
            <p:cNvSpPr>
              <a:spLocks noChangeArrowheads="1"/>
            </p:cNvSpPr>
            <p:nvPr/>
          </p:nvSpPr>
          <p:spPr bwMode="auto">
            <a:xfrm>
              <a:off x="1030287" y="1350963"/>
              <a:ext cx="96838" cy="258763"/>
            </a:xfrm>
            <a:custGeom>
              <a:avLst/>
              <a:gdLst>
                <a:gd name="T0" fmla="*/ 0 w 35"/>
                <a:gd name="T1" fmla="*/ 8347 h 93"/>
                <a:gd name="T2" fmla="*/ 11067 w 35"/>
                <a:gd name="T3" fmla="*/ 258763 h 93"/>
                <a:gd name="T4" fmla="*/ 96838 w 35"/>
                <a:gd name="T5" fmla="*/ 233721 h 93"/>
                <a:gd name="T6" fmla="*/ 27668 w 35"/>
                <a:gd name="T7" fmla="*/ 0 h 93"/>
                <a:gd name="T8" fmla="*/ 0 w 35"/>
                <a:gd name="T9" fmla="*/ 8347 h 93"/>
                <a:gd name="T10" fmla="*/ 0 60000 65536"/>
                <a:gd name="T11" fmla="*/ 0 60000 65536"/>
                <a:gd name="T12" fmla="*/ 0 60000 65536"/>
                <a:gd name="T13" fmla="*/ 0 60000 65536"/>
                <a:gd name="T14" fmla="*/ 0 60000 65536"/>
                <a:gd name="T15" fmla="*/ 0 w 35"/>
                <a:gd name="T16" fmla="*/ 0 h 93"/>
                <a:gd name="T17" fmla="*/ 35 w 35"/>
                <a:gd name="T18" fmla="*/ 93 h 93"/>
              </a:gdLst>
              <a:ahLst/>
              <a:cxnLst>
                <a:cxn ang="T10">
                  <a:pos x="T0" y="T1"/>
                </a:cxn>
                <a:cxn ang="T11">
                  <a:pos x="T2" y="T3"/>
                </a:cxn>
                <a:cxn ang="T12">
                  <a:pos x="T4" y="T5"/>
                </a:cxn>
                <a:cxn ang="T13">
                  <a:pos x="T6" y="T7"/>
                </a:cxn>
                <a:cxn ang="T14">
                  <a:pos x="T8" y="T9"/>
                </a:cxn>
              </a:cxnLst>
              <a:rect l="T15" t="T16" r="T17" b="T18"/>
              <a:pathLst>
                <a:path w="35" h="93">
                  <a:moveTo>
                    <a:pt x="0" y="3"/>
                  </a:moveTo>
                  <a:cubicBezTo>
                    <a:pt x="4" y="93"/>
                    <a:pt x="4" y="93"/>
                    <a:pt x="4" y="93"/>
                  </a:cubicBezTo>
                  <a:cubicBezTo>
                    <a:pt x="18" y="90"/>
                    <a:pt x="22" y="89"/>
                    <a:pt x="35" y="84"/>
                  </a:cubicBezTo>
                  <a:cubicBezTo>
                    <a:pt x="10" y="0"/>
                    <a:pt x="10" y="0"/>
                    <a:pt x="10" y="0"/>
                  </a:cubicBezTo>
                  <a:cubicBezTo>
                    <a:pt x="3" y="3"/>
                    <a:pt x="7" y="1"/>
                    <a:pt x="0" y="3"/>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101" name="Freeform 247"/>
            <p:cNvSpPr>
              <a:spLocks noChangeArrowheads="1"/>
            </p:cNvSpPr>
            <p:nvPr/>
          </p:nvSpPr>
          <p:spPr bwMode="auto">
            <a:xfrm>
              <a:off x="1244600" y="290513"/>
              <a:ext cx="206375" cy="184150"/>
            </a:xfrm>
            <a:custGeom>
              <a:avLst/>
              <a:gdLst>
                <a:gd name="T0" fmla="*/ 16733 w 74"/>
                <a:gd name="T1" fmla="*/ 184150 h 66"/>
                <a:gd name="T2" fmla="*/ 206375 w 74"/>
                <a:gd name="T3" fmla="*/ 36272 h 66"/>
                <a:gd name="T4" fmla="*/ 181275 w 74"/>
                <a:gd name="T5" fmla="*/ 0 h 66"/>
                <a:gd name="T6" fmla="*/ 0 w 74"/>
                <a:gd name="T7" fmla="*/ 170199 h 66"/>
                <a:gd name="T8" fmla="*/ 16733 w 74"/>
                <a:gd name="T9" fmla="*/ 184150 h 66"/>
                <a:gd name="T10" fmla="*/ 0 60000 65536"/>
                <a:gd name="T11" fmla="*/ 0 60000 65536"/>
                <a:gd name="T12" fmla="*/ 0 60000 65536"/>
                <a:gd name="T13" fmla="*/ 0 60000 65536"/>
                <a:gd name="T14" fmla="*/ 0 60000 65536"/>
                <a:gd name="T15" fmla="*/ 0 w 74"/>
                <a:gd name="T16" fmla="*/ 0 h 66"/>
                <a:gd name="T17" fmla="*/ 74 w 74"/>
                <a:gd name="T18" fmla="*/ 66 h 66"/>
              </a:gdLst>
              <a:ahLst/>
              <a:cxnLst>
                <a:cxn ang="T10">
                  <a:pos x="T0" y="T1"/>
                </a:cxn>
                <a:cxn ang="T11">
                  <a:pos x="T2" y="T3"/>
                </a:cxn>
                <a:cxn ang="T12">
                  <a:pos x="T4" y="T5"/>
                </a:cxn>
                <a:cxn ang="T13">
                  <a:pos x="T6" y="T7"/>
                </a:cxn>
                <a:cxn ang="T14">
                  <a:pos x="T8" y="T9"/>
                </a:cxn>
              </a:cxnLst>
              <a:rect l="T15" t="T16" r="T17" b="T18"/>
              <a:pathLst>
                <a:path w="74" h="66">
                  <a:moveTo>
                    <a:pt x="6" y="66"/>
                  </a:moveTo>
                  <a:cubicBezTo>
                    <a:pt x="74" y="13"/>
                    <a:pt x="74" y="13"/>
                    <a:pt x="74" y="13"/>
                  </a:cubicBezTo>
                  <a:cubicBezTo>
                    <a:pt x="70" y="8"/>
                    <a:pt x="69" y="6"/>
                    <a:pt x="65" y="0"/>
                  </a:cubicBezTo>
                  <a:cubicBezTo>
                    <a:pt x="0" y="61"/>
                    <a:pt x="0" y="61"/>
                    <a:pt x="0" y="61"/>
                  </a:cubicBezTo>
                  <a:cubicBezTo>
                    <a:pt x="3" y="64"/>
                    <a:pt x="3" y="63"/>
                    <a:pt x="6" y="66"/>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102" name="Freeform 248"/>
            <p:cNvSpPr>
              <a:spLocks noChangeArrowheads="1"/>
            </p:cNvSpPr>
            <p:nvPr/>
          </p:nvSpPr>
          <p:spPr bwMode="auto">
            <a:xfrm>
              <a:off x="1274762" y="341313"/>
              <a:ext cx="212725" cy="163513"/>
            </a:xfrm>
            <a:custGeom>
              <a:avLst/>
              <a:gdLst>
                <a:gd name="T0" fmla="*/ 8397 w 76"/>
                <a:gd name="T1" fmla="*/ 163513 h 59"/>
                <a:gd name="T2" fmla="*/ 212725 w 76"/>
                <a:gd name="T3" fmla="*/ 27714 h 59"/>
                <a:gd name="T4" fmla="*/ 190333 w 76"/>
                <a:gd name="T5" fmla="*/ 0 h 59"/>
                <a:gd name="T6" fmla="*/ 0 w 76"/>
                <a:gd name="T7" fmla="*/ 152427 h 59"/>
                <a:gd name="T8" fmla="*/ 8397 w 76"/>
                <a:gd name="T9" fmla="*/ 163513 h 59"/>
                <a:gd name="T10" fmla="*/ 0 60000 65536"/>
                <a:gd name="T11" fmla="*/ 0 60000 65536"/>
                <a:gd name="T12" fmla="*/ 0 60000 65536"/>
                <a:gd name="T13" fmla="*/ 0 60000 65536"/>
                <a:gd name="T14" fmla="*/ 0 60000 65536"/>
                <a:gd name="T15" fmla="*/ 0 w 76"/>
                <a:gd name="T16" fmla="*/ 0 h 59"/>
                <a:gd name="T17" fmla="*/ 76 w 76"/>
                <a:gd name="T18" fmla="*/ 59 h 59"/>
              </a:gdLst>
              <a:ahLst/>
              <a:cxnLst>
                <a:cxn ang="T10">
                  <a:pos x="T0" y="T1"/>
                </a:cxn>
                <a:cxn ang="T11">
                  <a:pos x="T2" y="T3"/>
                </a:cxn>
                <a:cxn ang="T12">
                  <a:pos x="T4" y="T5"/>
                </a:cxn>
                <a:cxn ang="T13">
                  <a:pos x="T6" y="T7"/>
                </a:cxn>
                <a:cxn ang="T14">
                  <a:pos x="T8" y="T9"/>
                </a:cxn>
              </a:cxnLst>
              <a:rect l="T15" t="T16" r="T17" b="T18"/>
              <a:pathLst>
                <a:path w="76" h="59">
                  <a:moveTo>
                    <a:pt x="3" y="59"/>
                  </a:moveTo>
                  <a:cubicBezTo>
                    <a:pt x="76" y="10"/>
                    <a:pt x="76" y="10"/>
                    <a:pt x="76" y="10"/>
                  </a:cubicBezTo>
                  <a:cubicBezTo>
                    <a:pt x="72" y="5"/>
                    <a:pt x="72" y="6"/>
                    <a:pt x="68" y="0"/>
                  </a:cubicBezTo>
                  <a:cubicBezTo>
                    <a:pt x="0" y="55"/>
                    <a:pt x="0" y="55"/>
                    <a:pt x="0" y="55"/>
                  </a:cubicBezTo>
                  <a:cubicBezTo>
                    <a:pt x="3" y="58"/>
                    <a:pt x="1" y="56"/>
                    <a:pt x="3" y="59"/>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103" name="Freeform 249"/>
            <p:cNvSpPr>
              <a:spLocks noChangeArrowheads="1"/>
            </p:cNvSpPr>
            <p:nvPr/>
          </p:nvSpPr>
          <p:spPr bwMode="auto">
            <a:xfrm>
              <a:off x="1208087" y="227013"/>
              <a:ext cx="193675" cy="214313"/>
            </a:xfrm>
            <a:custGeom>
              <a:avLst/>
              <a:gdLst>
                <a:gd name="T0" fmla="*/ 19648 w 69"/>
                <a:gd name="T1" fmla="*/ 214313 h 77"/>
                <a:gd name="T2" fmla="*/ 193675 w 69"/>
                <a:gd name="T3" fmla="*/ 44533 h 77"/>
                <a:gd name="T4" fmla="*/ 145958 w 69"/>
                <a:gd name="T5" fmla="*/ 0 h 77"/>
                <a:gd name="T6" fmla="*/ 0 w 69"/>
                <a:gd name="T7" fmla="*/ 194830 h 77"/>
                <a:gd name="T8" fmla="*/ 19648 w 69"/>
                <a:gd name="T9" fmla="*/ 214313 h 77"/>
                <a:gd name="T10" fmla="*/ 0 60000 65536"/>
                <a:gd name="T11" fmla="*/ 0 60000 65536"/>
                <a:gd name="T12" fmla="*/ 0 60000 65536"/>
                <a:gd name="T13" fmla="*/ 0 60000 65536"/>
                <a:gd name="T14" fmla="*/ 0 60000 65536"/>
                <a:gd name="T15" fmla="*/ 0 w 69"/>
                <a:gd name="T16" fmla="*/ 0 h 77"/>
                <a:gd name="T17" fmla="*/ 69 w 69"/>
                <a:gd name="T18" fmla="*/ 77 h 77"/>
              </a:gdLst>
              <a:ahLst/>
              <a:cxnLst>
                <a:cxn ang="T10">
                  <a:pos x="T0" y="T1"/>
                </a:cxn>
                <a:cxn ang="T11">
                  <a:pos x="T2" y="T3"/>
                </a:cxn>
                <a:cxn ang="T12">
                  <a:pos x="T4" y="T5"/>
                </a:cxn>
                <a:cxn ang="T13">
                  <a:pos x="T6" y="T7"/>
                </a:cxn>
                <a:cxn ang="T14">
                  <a:pos x="T8" y="T9"/>
                </a:cxn>
              </a:cxnLst>
              <a:rect l="T15" t="T16" r="T17" b="T18"/>
              <a:pathLst>
                <a:path w="69" h="77">
                  <a:moveTo>
                    <a:pt x="7" y="77"/>
                  </a:moveTo>
                  <a:cubicBezTo>
                    <a:pt x="69" y="16"/>
                    <a:pt x="69" y="16"/>
                    <a:pt x="69" y="16"/>
                  </a:cubicBezTo>
                  <a:cubicBezTo>
                    <a:pt x="61" y="7"/>
                    <a:pt x="61" y="7"/>
                    <a:pt x="52" y="0"/>
                  </a:cubicBezTo>
                  <a:cubicBezTo>
                    <a:pt x="0" y="70"/>
                    <a:pt x="0" y="70"/>
                    <a:pt x="0" y="70"/>
                  </a:cubicBezTo>
                  <a:cubicBezTo>
                    <a:pt x="5" y="75"/>
                    <a:pt x="2" y="72"/>
                    <a:pt x="7" y="77"/>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104" name="Freeform 250"/>
            <p:cNvSpPr>
              <a:spLocks noChangeArrowheads="1"/>
            </p:cNvSpPr>
            <p:nvPr/>
          </p:nvSpPr>
          <p:spPr bwMode="auto">
            <a:xfrm>
              <a:off x="1163637" y="168276"/>
              <a:ext cx="169863" cy="239713"/>
            </a:xfrm>
            <a:custGeom>
              <a:avLst/>
              <a:gdLst>
                <a:gd name="T0" fmla="*/ 27846 w 61"/>
                <a:gd name="T1" fmla="*/ 239713 h 86"/>
                <a:gd name="T2" fmla="*/ 169863 w 61"/>
                <a:gd name="T3" fmla="*/ 39023 h 86"/>
                <a:gd name="T4" fmla="*/ 111386 w 61"/>
                <a:gd name="T5" fmla="*/ 0 h 86"/>
                <a:gd name="T6" fmla="*/ 0 w 61"/>
                <a:gd name="T7" fmla="*/ 217414 h 86"/>
                <a:gd name="T8" fmla="*/ 27846 w 61"/>
                <a:gd name="T9" fmla="*/ 239713 h 86"/>
                <a:gd name="T10" fmla="*/ 0 60000 65536"/>
                <a:gd name="T11" fmla="*/ 0 60000 65536"/>
                <a:gd name="T12" fmla="*/ 0 60000 65536"/>
                <a:gd name="T13" fmla="*/ 0 60000 65536"/>
                <a:gd name="T14" fmla="*/ 0 60000 65536"/>
                <a:gd name="T15" fmla="*/ 0 w 61"/>
                <a:gd name="T16" fmla="*/ 0 h 86"/>
                <a:gd name="T17" fmla="*/ 61 w 61"/>
                <a:gd name="T18" fmla="*/ 86 h 86"/>
              </a:gdLst>
              <a:ahLst/>
              <a:cxnLst>
                <a:cxn ang="T10">
                  <a:pos x="T0" y="T1"/>
                </a:cxn>
                <a:cxn ang="T11">
                  <a:pos x="T2" y="T3"/>
                </a:cxn>
                <a:cxn ang="T12">
                  <a:pos x="T4" y="T5"/>
                </a:cxn>
                <a:cxn ang="T13">
                  <a:pos x="T6" y="T7"/>
                </a:cxn>
                <a:cxn ang="T14">
                  <a:pos x="T8" y="T9"/>
                </a:cxn>
              </a:cxnLst>
              <a:rect l="T15" t="T16" r="T17" b="T18"/>
              <a:pathLst>
                <a:path w="61" h="86">
                  <a:moveTo>
                    <a:pt x="10" y="86"/>
                  </a:moveTo>
                  <a:cubicBezTo>
                    <a:pt x="61" y="14"/>
                    <a:pt x="61" y="14"/>
                    <a:pt x="61" y="14"/>
                  </a:cubicBezTo>
                  <a:cubicBezTo>
                    <a:pt x="53" y="8"/>
                    <a:pt x="48" y="5"/>
                    <a:pt x="40" y="0"/>
                  </a:cubicBezTo>
                  <a:cubicBezTo>
                    <a:pt x="0" y="78"/>
                    <a:pt x="0" y="78"/>
                    <a:pt x="0" y="78"/>
                  </a:cubicBezTo>
                  <a:cubicBezTo>
                    <a:pt x="5" y="82"/>
                    <a:pt x="5" y="82"/>
                    <a:pt x="10" y="86"/>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105" name="Freeform 251"/>
            <p:cNvSpPr>
              <a:spLocks noChangeArrowheads="1"/>
            </p:cNvSpPr>
            <p:nvPr/>
          </p:nvSpPr>
          <p:spPr bwMode="auto">
            <a:xfrm>
              <a:off x="1122362" y="114301"/>
              <a:ext cx="133350" cy="260350"/>
            </a:xfrm>
            <a:custGeom>
              <a:avLst/>
              <a:gdLst>
                <a:gd name="T0" fmla="*/ 25003 w 48"/>
                <a:gd name="T1" fmla="*/ 260350 h 93"/>
                <a:gd name="T2" fmla="*/ 133350 w 48"/>
                <a:gd name="T3" fmla="*/ 39192 h 93"/>
                <a:gd name="T4" fmla="*/ 55563 w 48"/>
                <a:gd name="T5" fmla="*/ 0 h 93"/>
                <a:gd name="T6" fmla="*/ 0 w 48"/>
                <a:gd name="T7" fmla="*/ 243553 h 93"/>
                <a:gd name="T8" fmla="*/ 25003 w 48"/>
                <a:gd name="T9" fmla="*/ 260350 h 93"/>
                <a:gd name="T10" fmla="*/ 0 60000 65536"/>
                <a:gd name="T11" fmla="*/ 0 60000 65536"/>
                <a:gd name="T12" fmla="*/ 0 60000 65536"/>
                <a:gd name="T13" fmla="*/ 0 60000 65536"/>
                <a:gd name="T14" fmla="*/ 0 60000 65536"/>
                <a:gd name="T15" fmla="*/ 0 w 48"/>
                <a:gd name="T16" fmla="*/ 0 h 93"/>
                <a:gd name="T17" fmla="*/ 48 w 48"/>
                <a:gd name="T18" fmla="*/ 93 h 93"/>
              </a:gdLst>
              <a:ahLst/>
              <a:cxnLst>
                <a:cxn ang="T10">
                  <a:pos x="T0" y="T1"/>
                </a:cxn>
                <a:cxn ang="T11">
                  <a:pos x="T2" y="T3"/>
                </a:cxn>
                <a:cxn ang="T12">
                  <a:pos x="T4" y="T5"/>
                </a:cxn>
                <a:cxn ang="T13">
                  <a:pos x="T6" y="T7"/>
                </a:cxn>
                <a:cxn ang="T14">
                  <a:pos x="T8" y="T9"/>
                </a:cxn>
              </a:cxnLst>
              <a:rect l="T15" t="T16" r="T17" b="T18"/>
              <a:pathLst>
                <a:path w="48" h="93">
                  <a:moveTo>
                    <a:pt x="9" y="93"/>
                  </a:moveTo>
                  <a:cubicBezTo>
                    <a:pt x="48" y="14"/>
                    <a:pt x="48" y="14"/>
                    <a:pt x="48" y="14"/>
                  </a:cubicBezTo>
                  <a:cubicBezTo>
                    <a:pt x="37" y="7"/>
                    <a:pt x="33" y="6"/>
                    <a:pt x="20" y="0"/>
                  </a:cubicBezTo>
                  <a:cubicBezTo>
                    <a:pt x="0" y="87"/>
                    <a:pt x="0" y="87"/>
                    <a:pt x="0" y="87"/>
                  </a:cubicBezTo>
                  <a:cubicBezTo>
                    <a:pt x="6" y="90"/>
                    <a:pt x="3" y="89"/>
                    <a:pt x="9" y="93"/>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106" name="Freeform 252"/>
            <p:cNvSpPr>
              <a:spLocks noChangeArrowheads="1"/>
            </p:cNvSpPr>
            <p:nvPr/>
          </p:nvSpPr>
          <p:spPr bwMode="auto">
            <a:xfrm>
              <a:off x="0" y="0"/>
              <a:ext cx="1158875" cy="1644650"/>
            </a:xfrm>
            <a:custGeom>
              <a:avLst/>
              <a:gdLst>
                <a:gd name="T0" fmla="*/ 39095 w 415"/>
                <a:gd name="T1" fmla="*/ 765083 h 589"/>
                <a:gd name="T2" fmla="*/ 39095 w 415"/>
                <a:gd name="T3" fmla="*/ 765083 h 589"/>
                <a:gd name="T4" fmla="*/ 39095 w 415"/>
                <a:gd name="T5" fmla="*/ 765083 h 589"/>
                <a:gd name="T6" fmla="*/ 39095 w 415"/>
                <a:gd name="T7" fmla="*/ 765083 h 589"/>
                <a:gd name="T8" fmla="*/ 39095 w 415"/>
                <a:gd name="T9" fmla="*/ 765083 h 589"/>
                <a:gd name="T10" fmla="*/ 765137 w 415"/>
                <a:gd name="T11" fmla="*/ 1636273 h 589"/>
                <a:gd name="T12" fmla="*/ 1022044 w 415"/>
                <a:gd name="T13" fmla="*/ 1616727 h 589"/>
                <a:gd name="T14" fmla="*/ 1010874 w 415"/>
                <a:gd name="T15" fmla="*/ 1368215 h 589"/>
                <a:gd name="T16" fmla="*/ 787477 w 415"/>
                <a:gd name="T17" fmla="*/ 1393345 h 589"/>
                <a:gd name="T18" fmla="*/ 282039 w 415"/>
                <a:gd name="T19" fmla="*/ 787422 h 589"/>
                <a:gd name="T20" fmla="*/ 888005 w 415"/>
                <a:gd name="T21" fmla="*/ 282020 h 589"/>
                <a:gd name="T22" fmla="*/ 1103026 w 415"/>
                <a:gd name="T23" fmla="*/ 349034 h 589"/>
                <a:gd name="T24" fmla="*/ 1158875 w 415"/>
                <a:gd name="T25" fmla="*/ 106106 h 589"/>
                <a:gd name="T26" fmla="*/ 910345 w 415"/>
                <a:gd name="T27" fmla="*/ 41884 h 589"/>
                <a:gd name="T28" fmla="*/ 39095 w 415"/>
                <a:gd name="T29" fmla="*/ 765083 h 58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15"/>
                <a:gd name="T46" fmla="*/ 0 h 589"/>
                <a:gd name="T47" fmla="*/ 415 w 415"/>
                <a:gd name="T48" fmla="*/ 589 h 58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15" h="589">
                  <a:moveTo>
                    <a:pt x="14" y="274"/>
                  </a:moveTo>
                  <a:cubicBezTo>
                    <a:pt x="14" y="274"/>
                    <a:pt x="14" y="274"/>
                    <a:pt x="14" y="274"/>
                  </a:cubicBezTo>
                  <a:cubicBezTo>
                    <a:pt x="14" y="274"/>
                    <a:pt x="14" y="274"/>
                    <a:pt x="14" y="274"/>
                  </a:cubicBezTo>
                  <a:cubicBezTo>
                    <a:pt x="14" y="274"/>
                    <a:pt x="14" y="274"/>
                    <a:pt x="14" y="274"/>
                  </a:cubicBezTo>
                  <a:cubicBezTo>
                    <a:pt x="14" y="274"/>
                    <a:pt x="14" y="274"/>
                    <a:pt x="14" y="274"/>
                  </a:cubicBezTo>
                  <a:cubicBezTo>
                    <a:pt x="0" y="432"/>
                    <a:pt x="116" y="571"/>
                    <a:pt x="274" y="586"/>
                  </a:cubicBezTo>
                  <a:cubicBezTo>
                    <a:pt x="306" y="589"/>
                    <a:pt x="337" y="586"/>
                    <a:pt x="366" y="579"/>
                  </a:cubicBezTo>
                  <a:cubicBezTo>
                    <a:pt x="362" y="490"/>
                    <a:pt x="362" y="490"/>
                    <a:pt x="362" y="490"/>
                  </a:cubicBezTo>
                  <a:cubicBezTo>
                    <a:pt x="337" y="498"/>
                    <a:pt x="311" y="502"/>
                    <a:pt x="282" y="499"/>
                  </a:cubicBezTo>
                  <a:cubicBezTo>
                    <a:pt x="172" y="489"/>
                    <a:pt x="91" y="392"/>
                    <a:pt x="101" y="282"/>
                  </a:cubicBezTo>
                  <a:cubicBezTo>
                    <a:pt x="111" y="173"/>
                    <a:pt x="208" y="91"/>
                    <a:pt x="318" y="101"/>
                  </a:cubicBezTo>
                  <a:cubicBezTo>
                    <a:pt x="346" y="104"/>
                    <a:pt x="372" y="112"/>
                    <a:pt x="395" y="125"/>
                  </a:cubicBezTo>
                  <a:cubicBezTo>
                    <a:pt x="415" y="38"/>
                    <a:pt x="415" y="38"/>
                    <a:pt x="415" y="38"/>
                  </a:cubicBezTo>
                  <a:cubicBezTo>
                    <a:pt x="388" y="25"/>
                    <a:pt x="358" y="18"/>
                    <a:pt x="326" y="15"/>
                  </a:cubicBezTo>
                  <a:cubicBezTo>
                    <a:pt x="169" y="0"/>
                    <a:pt x="29" y="116"/>
                    <a:pt x="14" y="274"/>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grpSp>
      <p:sp>
        <p:nvSpPr>
          <p:cNvPr id="107" name="TextBox 682"/>
          <p:cNvSpPr>
            <a:spLocks noChangeArrowheads="1"/>
          </p:cNvSpPr>
          <p:nvPr/>
        </p:nvSpPr>
        <p:spPr bwMode="auto">
          <a:xfrm>
            <a:off x="1701626" y="262895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smtClean="0">
                <a:solidFill>
                  <a:srgbClr val="4F4F4F"/>
                </a:solidFill>
                <a:latin typeface="微软雅黑" panose="020B0503020204020204" pitchFamily="34" charset="-122"/>
                <a:ea typeface="微软雅黑" panose="020B0503020204020204" pitchFamily="34" charset="-122"/>
              </a:rPr>
              <a:t>01</a:t>
            </a:r>
            <a:endParaRPr lang="zh-CN" altLang="en-US" sz="2800" dirty="0">
              <a:solidFill>
                <a:srgbClr val="4F4F4F"/>
              </a:solidFill>
              <a:latin typeface="微软雅黑" panose="020B0503020204020204" pitchFamily="34" charset="-122"/>
              <a:ea typeface="微软雅黑" panose="020B0503020204020204" pitchFamily="34" charset="-122"/>
            </a:endParaRPr>
          </a:p>
        </p:txBody>
      </p:sp>
      <p:sp>
        <p:nvSpPr>
          <p:cNvPr id="108" name="TextBox 682"/>
          <p:cNvSpPr>
            <a:spLocks noChangeArrowheads="1"/>
          </p:cNvSpPr>
          <p:nvPr/>
        </p:nvSpPr>
        <p:spPr bwMode="auto">
          <a:xfrm>
            <a:off x="3416126" y="262895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smtClean="0">
                <a:solidFill>
                  <a:srgbClr val="4F4F4F"/>
                </a:solidFill>
                <a:latin typeface="微软雅黑" panose="020B0503020204020204" pitchFamily="34" charset="-122"/>
                <a:ea typeface="微软雅黑" panose="020B0503020204020204" pitchFamily="34" charset="-122"/>
              </a:rPr>
              <a:t>02</a:t>
            </a:r>
            <a:endParaRPr lang="zh-CN" altLang="en-US" sz="2800" dirty="0">
              <a:solidFill>
                <a:srgbClr val="4F4F4F"/>
              </a:solidFill>
              <a:latin typeface="微软雅黑" panose="020B0503020204020204" pitchFamily="34" charset="-122"/>
              <a:ea typeface="微软雅黑" panose="020B0503020204020204" pitchFamily="34" charset="-122"/>
            </a:endParaRPr>
          </a:p>
        </p:txBody>
      </p:sp>
      <p:sp>
        <p:nvSpPr>
          <p:cNvPr id="109" name="TextBox 682"/>
          <p:cNvSpPr>
            <a:spLocks noChangeArrowheads="1"/>
          </p:cNvSpPr>
          <p:nvPr/>
        </p:nvSpPr>
        <p:spPr bwMode="auto">
          <a:xfrm>
            <a:off x="5194126" y="262895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smtClean="0">
                <a:solidFill>
                  <a:srgbClr val="4F4F4F"/>
                </a:solidFill>
                <a:latin typeface="微软雅黑" panose="020B0503020204020204" pitchFamily="34" charset="-122"/>
                <a:ea typeface="微软雅黑" panose="020B0503020204020204" pitchFamily="34" charset="-122"/>
              </a:rPr>
              <a:t>03</a:t>
            </a:r>
            <a:endParaRPr lang="zh-CN" altLang="en-US" sz="2800" dirty="0">
              <a:solidFill>
                <a:srgbClr val="4F4F4F"/>
              </a:solidFill>
              <a:latin typeface="微软雅黑" panose="020B0503020204020204" pitchFamily="34" charset="-122"/>
              <a:ea typeface="微软雅黑" panose="020B0503020204020204" pitchFamily="34" charset="-122"/>
            </a:endParaRPr>
          </a:p>
        </p:txBody>
      </p:sp>
      <p:sp>
        <p:nvSpPr>
          <p:cNvPr id="110" name="TextBox 682"/>
          <p:cNvSpPr>
            <a:spLocks noChangeArrowheads="1"/>
          </p:cNvSpPr>
          <p:nvPr/>
        </p:nvSpPr>
        <p:spPr bwMode="auto">
          <a:xfrm>
            <a:off x="7010226" y="262895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smtClean="0">
                <a:solidFill>
                  <a:srgbClr val="4F4F4F"/>
                </a:solidFill>
                <a:latin typeface="微软雅黑" panose="020B0503020204020204" pitchFamily="34" charset="-122"/>
                <a:ea typeface="微软雅黑" panose="020B0503020204020204" pitchFamily="34" charset="-122"/>
              </a:rPr>
              <a:t>04</a:t>
            </a:r>
            <a:endParaRPr lang="zh-CN" altLang="en-US" sz="2800" dirty="0">
              <a:solidFill>
                <a:srgbClr val="4F4F4F"/>
              </a:solidFill>
              <a:latin typeface="微软雅黑" panose="020B0503020204020204" pitchFamily="34" charset="-122"/>
              <a:ea typeface="微软雅黑" panose="020B0503020204020204" pitchFamily="34" charset="-122"/>
            </a:endParaRPr>
          </a:p>
        </p:txBody>
      </p:sp>
      <p:sp>
        <p:nvSpPr>
          <p:cNvPr id="111" name="矩形 1"/>
          <p:cNvSpPr>
            <a:spLocks noChangeArrowheads="1"/>
          </p:cNvSpPr>
          <p:nvPr/>
        </p:nvSpPr>
        <p:spPr bwMode="auto">
          <a:xfrm>
            <a:off x="926926" y="4396210"/>
            <a:ext cx="6713538" cy="47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
        <p:nvSpPr>
          <p:cNvPr id="112" name="TextBox 291"/>
          <p:cNvSpPr>
            <a:spLocks noChangeArrowheads="1"/>
          </p:cNvSpPr>
          <p:nvPr/>
        </p:nvSpPr>
        <p:spPr bwMode="auto">
          <a:xfrm>
            <a:off x="1520393" y="369771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13" name="TextBox 292"/>
          <p:cNvSpPr>
            <a:spLocks noChangeArrowheads="1"/>
          </p:cNvSpPr>
          <p:nvPr/>
        </p:nvSpPr>
        <p:spPr bwMode="auto">
          <a:xfrm>
            <a:off x="3340462" y="369771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114" name="TextBox 293"/>
          <p:cNvSpPr>
            <a:spLocks noChangeArrowheads="1"/>
          </p:cNvSpPr>
          <p:nvPr/>
        </p:nvSpPr>
        <p:spPr bwMode="auto">
          <a:xfrm>
            <a:off x="4996225" y="369771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115" name="TextBox 294"/>
          <p:cNvSpPr>
            <a:spLocks noChangeArrowheads="1"/>
          </p:cNvSpPr>
          <p:nvPr/>
        </p:nvSpPr>
        <p:spPr bwMode="auto">
          <a:xfrm>
            <a:off x="6737712" y="369771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7"/>
                                        </p:tgtEl>
                                        <p:attrNameLst>
                                          <p:attrName>style.visibility</p:attrName>
                                        </p:attrNameLst>
                                      </p:cBhvr>
                                      <p:to>
                                        <p:strVal val="visible"/>
                                      </p:to>
                                    </p:set>
                                    <p:anim calcmode="lin" valueType="num">
                                      <p:cBhvr>
                                        <p:cTn id="12" dur="500" fill="hold"/>
                                        <p:tgtEl>
                                          <p:spTgt spid="107"/>
                                        </p:tgtEl>
                                        <p:attrNameLst>
                                          <p:attrName>ppt_w</p:attrName>
                                        </p:attrNameLst>
                                      </p:cBhvr>
                                      <p:tavLst>
                                        <p:tav tm="0">
                                          <p:val>
                                            <p:fltVal val="0"/>
                                          </p:val>
                                        </p:tav>
                                        <p:tav tm="100000">
                                          <p:val>
                                            <p:strVal val="#ppt_w"/>
                                          </p:val>
                                        </p:tav>
                                      </p:tavLst>
                                    </p:anim>
                                    <p:anim calcmode="lin" valueType="num">
                                      <p:cBhvr>
                                        <p:cTn id="13" dur="500" fill="hold"/>
                                        <p:tgtEl>
                                          <p:spTgt spid="107"/>
                                        </p:tgtEl>
                                        <p:attrNameLst>
                                          <p:attrName>ppt_h</p:attrName>
                                        </p:attrNameLst>
                                      </p:cBhvr>
                                      <p:tavLst>
                                        <p:tav tm="0">
                                          <p:val>
                                            <p:fltVal val="0"/>
                                          </p:val>
                                        </p:tav>
                                        <p:tav tm="100000">
                                          <p:val>
                                            <p:strVal val="#ppt_h"/>
                                          </p:val>
                                        </p:tav>
                                      </p:tavLst>
                                    </p:anim>
                                    <p:animEffect transition="in" filter="fade">
                                      <p:cBhvr>
                                        <p:cTn id="14" dur="500"/>
                                        <p:tgtEl>
                                          <p:spTgt spid="10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 calcmode="lin" valueType="num">
                                      <p:cBhvr>
                                        <p:cTn id="17" dur="500" fill="hold"/>
                                        <p:tgtEl>
                                          <p:spTgt spid="112"/>
                                        </p:tgtEl>
                                        <p:attrNameLst>
                                          <p:attrName>ppt_w</p:attrName>
                                        </p:attrNameLst>
                                      </p:cBhvr>
                                      <p:tavLst>
                                        <p:tav tm="0">
                                          <p:val>
                                            <p:fltVal val="0"/>
                                          </p:val>
                                        </p:tav>
                                        <p:tav tm="100000">
                                          <p:val>
                                            <p:strVal val="#ppt_w"/>
                                          </p:val>
                                        </p:tav>
                                      </p:tavLst>
                                    </p:anim>
                                    <p:anim calcmode="lin" valueType="num">
                                      <p:cBhvr>
                                        <p:cTn id="18" dur="500" fill="hold"/>
                                        <p:tgtEl>
                                          <p:spTgt spid="112"/>
                                        </p:tgtEl>
                                        <p:attrNameLst>
                                          <p:attrName>ppt_h</p:attrName>
                                        </p:attrNameLst>
                                      </p:cBhvr>
                                      <p:tavLst>
                                        <p:tav tm="0">
                                          <p:val>
                                            <p:fltVal val="0"/>
                                          </p:val>
                                        </p:tav>
                                        <p:tav tm="100000">
                                          <p:val>
                                            <p:strVal val="#ppt_h"/>
                                          </p:val>
                                        </p:tav>
                                      </p:tavLst>
                                    </p:anim>
                                    <p:animEffect transition="in" filter="fade">
                                      <p:cBhvr>
                                        <p:cTn id="19" dur="500"/>
                                        <p:tgtEl>
                                          <p:spTgt spid="11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p:cTn id="24" dur="500" fill="hold"/>
                                        <p:tgtEl>
                                          <p:spTgt spid="71"/>
                                        </p:tgtEl>
                                        <p:attrNameLst>
                                          <p:attrName>ppt_w</p:attrName>
                                        </p:attrNameLst>
                                      </p:cBhvr>
                                      <p:tavLst>
                                        <p:tav tm="0">
                                          <p:val>
                                            <p:fltVal val="0"/>
                                          </p:val>
                                        </p:tav>
                                        <p:tav tm="100000">
                                          <p:val>
                                            <p:strVal val="#ppt_w"/>
                                          </p:val>
                                        </p:tav>
                                      </p:tavLst>
                                    </p:anim>
                                    <p:anim calcmode="lin" valueType="num">
                                      <p:cBhvr>
                                        <p:cTn id="25" dur="500" fill="hold"/>
                                        <p:tgtEl>
                                          <p:spTgt spid="71"/>
                                        </p:tgtEl>
                                        <p:attrNameLst>
                                          <p:attrName>ppt_h</p:attrName>
                                        </p:attrNameLst>
                                      </p:cBhvr>
                                      <p:tavLst>
                                        <p:tav tm="0">
                                          <p:val>
                                            <p:fltVal val="0"/>
                                          </p:val>
                                        </p:tav>
                                        <p:tav tm="100000">
                                          <p:val>
                                            <p:strVal val="#ppt_h"/>
                                          </p:val>
                                        </p:tav>
                                      </p:tavLst>
                                    </p:anim>
                                    <p:animEffect transition="in" filter="fade">
                                      <p:cBhvr>
                                        <p:cTn id="26" dur="500"/>
                                        <p:tgtEl>
                                          <p:spTgt spid="7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08"/>
                                        </p:tgtEl>
                                        <p:attrNameLst>
                                          <p:attrName>style.visibility</p:attrName>
                                        </p:attrNameLst>
                                      </p:cBhvr>
                                      <p:to>
                                        <p:strVal val="visible"/>
                                      </p:to>
                                    </p:set>
                                    <p:anim calcmode="lin" valueType="num">
                                      <p:cBhvr>
                                        <p:cTn id="29" dur="500" fill="hold"/>
                                        <p:tgtEl>
                                          <p:spTgt spid="108"/>
                                        </p:tgtEl>
                                        <p:attrNameLst>
                                          <p:attrName>ppt_w</p:attrName>
                                        </p:attrNameLst>
                                      </p:cBhvr>
                                      <p:tavLst>
                                        <p:tav tm="0">
                                          <p:val>
                                            <p:fltVal val="0"/>
                                          </p:val>
                                        </p:tav>
                                        <p:tav tm="100000">
                                          <p:val>
                                            <p:strVal val="#ppt_w"/>
                                          </p:val>
                                        </p:tav>
                                      </p:tavLst>
                                    </p:anim>
                                    <p:anim calcmode="lin" valueType="num">
                                      <p:cBhvr>
                                        <p:cTn id="30" dur="500" fill="hold"/>
                                        <p:tgtEl>
                                          <p:spTgt spid="108"/>
                                        </p:tgtEl>
                                        <p:attrNameLst>
                                          <p:attrName>ppt_h</p:attrName>
                                        </p:attrNameLst>
                                      </p:cBhvr>
                                      <p:tavLst>
                                        <p:tav tm="0">
                                          <p:val>
                                            <p:fltVal val="0"/>
                                          </p:val>
                                        </p:tav>
                                        <p:tav tm="100000">
                                          <p:val>
                                            <p:strVal val="#ppt_h"/>
                                          </p:val>
                                        </p:tav>
                                      </p:tavLst>
                                    </p:anim>
                                    <p:animEffect transition="in" filter="fade">
                                      <p:cBhvr>
                                        <p:cTn id="31" dur="500"/>
                                        <p:tgtEl>
                                          <p:spTgt spid="10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3"/>
                                        </p:tgtEl>
                                        <p:attrNameLst>
                                          <p:attrName>style.visibility</p:attrName>
                                        </p:attrNameLst>
                                      </p:cBhvr>
                                      <p:to>
                                        <p:strVal val="visible"/>
                                      </p:to>
                                    </p:set>
                                    <p:anim calcmode="lin" valueType="num">
                                      <p:cBhvr>
                                        <p:cTn id="34" dur="500" fill="hold"/>
                                        <p:tgtEl>
                                          <p:spTgt spid="113"/>
                                        </p:tgtEl>
                                        <p:attrNameLst>
                                          <p:attrName>ppt_w</p:attrName>
                                        </p:attrNameLst>
                                      </p:cBhvr>
                                      <p:tavLst>
                                        <p:tav tm="0">
                                          <p:val>
                                            <p:fltVal val="0"/>
                                          </p:val>
                                        </p:tav>
                                        <p:tav tm="100000">
                                          <p:val>
                                            <p:strVal val="#ppt_w"/>
                                          </p:val>
                                        </p:tav>
                                      </p:tavLst>
                                    </p:anim>
                                    <p:anim calcmode="lin" valueType="num">
                                      <p:cBhvr>
                                        <p:cTn id="35" dur="500" fill="hold"/>
                                        <p:tgtEl>
                                          <p:spTgt spid="113"/>
                                        </p:tgtEl>
                                        <p:attrNameLst>
                                          <p:attrName>ppt_h</p:attrName>
                                        </p:attrNameLst>
                                      </p:cBhvr>
                                      <p:tavLst>
                                        <p:tav tm="0">
                                          <p:val>
                                            <p:fltVal val="0"/>
                                          </p:val>
                                        </p:tav>
                                        <p:tav tm="100000">
                                          <p:val>
                                            <p:strVal val="#ppt_h"/>
                                          </p:val>
                                        </p:tav>
                                      </p:tavLst>
                                    </p:anim>
                                    <p:animEffect transition="in" filter="fade">
                                      <p:cBhvr>
                                        <p:cTn id="36" dur="500"/>
                                        <p:tgtEl>
                                          <p:spTgt spid="113"/>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83"/>
                                        </p:tgtEl>
                                        <p:attrNameLst>
                                          <p:attrName>style.visibility</p:attrName>
                                        </p:attrNameLst>
                                      </p:cBhvr>
                                      <p:to>
                                        <p:strVal val="visible"/>
                                      </p:to>
                                    </p:set>
                                    <p:anim calcmode="lin" valueType="num">
                                      <p:cBhvr>
                                        <p:cTn id="41" dur="500" fill="hold"/>
                                        <p:tgtEl>
                                          <p:spTgt spid="83"/>
                                        </p:tgtEl>
                                        <p:attrNameLst>
                                          <p:attrName>ppt_w</p:attrName>
                                        </p:attrNameLst>
                                      </p:cBhvr>
                                      <p:tavLst>
                                        <p:tav tm="0">
                                          <p:val>
                                            <p:fltVal val="0"/>
                                          </p:val>
                                        </p:tav>
                                        <p:tav tm="100000">
                                          <p:val>
                                            <p:strVal val="#ppt_w"/>
                                          </p:val>
                                        </p:tav>
                                      </p:tavLst>
                                    </p:anim>
                                    <p:anim calcmode="lin" valueType="num">
                                      <p:cBhvr>
                                        <p:cTn id="42" dur="500" fill="hold"/>
                                        <p:tgtEl>
                                          <p:spTgt spid="83"/>
                                        </p:tgtEl>
                                        <p:attrNameLst>
                                          <p:attrName>ppt_h</p:attrName>
                                        </p:attrNameLst>
                                      </p:cBhvr>
                                      <p:tavLst>
                                        <p:tav tm="0">
                                          <p:val>
                                            <p:fltVal val="0"/>
                                          </p:val>
                                        </p:tav>
                                        <p:tav tm="100000">
                                          <p:val>
                                            <p:strVal val="#ppt_h"/>
                                          </p:val>
                                        </p:tav>
                                      </p:tavLst>
                                    </p:anim>
                                    <p:animEffect transition="in" filter="fade">
                                      <p:cBhvr>
                                        <p:cTn id="43" dur="500"/>
                                        <p:tgtEl>
                                          <p:spTgt spid="8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09"/>
                                        </p:tgtEl>
                                        <p:attrNameLst>
                                          <p:attrName>style.visibility</p:attrName>
                                        </p:attrNameLst>
                                      </p:cBhvr>
                                      <p:to>
                                        <p:strVal val="visible"/>
                                      </p:to>
                                    </p:set>
                                    <p:anim calcmode="lin" valueType="num">
                                      <p:cBhvr>
                                        <p:cTn id="46" dur="500" fill="hold"/>
                                        <p:tgtEl>
                                          <p:spTgt spid="109"/>
                                        </p:tgtEl>
                                        <p:attrNameLst>
                                          <p:attrName>ppt_w</p:attrName>
                                        </p:attrNameLst>
                                      </p:cBhvr>
                                      <p:tavLst>
                                        <p:tav tm="0">
                                          <p:val>
                                            <p:fltVal val="0"/>
                                          </p:val>
                                        </p:tav>
                                        <p:tav tm="100000">
                                          <p:val>
                                            <p:strVal val="#ppt_w"/>
                                          </p:val>
                                        </p:tav>
                                      </p:tavLst>
                                    </p:anim>
                                    <p:anim calcmode="lin" valueType="num">
                                      <p:cBhvr>
                                        <p:cTn id="47" dur="500" fill="hold"/>
                                        <p:tgtEl>
                                          <p:spTgt spid="109"/>
                                        </p:tgtEl>
                                        <p:attrNameLst>
                                          <p:attrName>ppt_h</p:attrName>
                                        </p:attrNameLst>
                                      </p:cBhvr>
                                      <p:tavLst>
                                        <p:tav tm="0">
                                          <p:val>
                                            <p:fltVal val="0"/>
                                          </p:val>
                                        </p:tav>
                                        <p:tav tm="100000">
                                          <p:val>
                                            <p:strVal val="#ppt_h"/>
                                          </p:val>
                                        </p:tav>
                                      </p:tavLst>
                                    </p:anim>
                                    <p:animEffect transition="in" filter="fade">
                                      <p:cBhvr>
                                        <p:cTn id="48" dur="500"/>
                                        <p:tgtEl>
                                          <p:spTgt spid="10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14"/>
                                        </p:tgtEl>
                                        <p:attrNameLst>
                                          <p:attrName>style.visibility</p:attrName>
                                        </p:attrNameLst>
                                      </p:cBhvr>
                                      <p:to>
                                        <p:strVal val="visible"/>
                                      </p:to>
                                    </p:set>
                                    <p:anim calcmode="lin" valueType="num">
                                      <p:cBhvr>
                                        <p:cTn id="51" dur="500" fill="hold"/>
                                        <p:tgtEl>
                                          <p:spTgt spid="114"/>
                                        </p:tgtEl>
                                        <p:attrNameLst>
                                          <p:attrName>ppt_w</p:attrName>
                                        </p:attrNameLst>
                                      </p:cBhvr>
                                      <p:tavLst>
                                        <p:tav tm="0">
                                          <p:val>
                                            <p:fltVal val="0"/>
                                          </p:val>
                                        </p:tav>
                                        <p:tav tm="100000">
                                          <p:val>
                                            <p:strVal val="#ppt_w"/>
                                          </p:val>
                                        </p:tav>
                                      </p:tavLst>
                                    </p:anim>
                                    <p:anim calcmode="lin" valueType="num">
                                      <p:cBhvr>
                                        <p:cTn id="52" dur="500" fill="hold"/>
                                        <p:tgtEl>
                                          <p:spTgt spid="114"/>
                                        </p:tgtEl>
                                        <p:attrNameLst>
                                          <p:attrName>ppt_h</p:attrName>
                                        </p:attrNameLst>
                                      </p:cBhvr>
                                      <p:tavLst>
                                        <p:tav tm="0">
                                          <p:val>
                                            <p:fltVal val="0"/>
                                          </p:val>
                                        </p:tav>
                                        <p:tav tm="100000">
                                          <p:val>
                                            <p:strVal val="#ppt_h"/>
                                          </p:val>
                                        </p:tav>
                                      </p:tavLst>
                                    </p:anim>
                                    <p:animEffect transition="in" filter="fade">
                                      <p:cBhvr>
                                        <p:cTn id="53" dur="500"/>
                                        <p:tgtEl>
                                          <p:spTgt spid="114"/>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95"/>
                                        </p:tgtEl>
                                        <p:attrNameLst>
                                          <p:attrName>style.visibility</p:attrName>
                                        </p:attrNameLst>
                                      </p:cBhvr>
                                      <p:to>
                                        <p:strVal val="visible"/>
                                      </p:to>
                                    </p:set>
                                    <p:anim calcmode="lin" valueType="num">
                                      <p:cBhvr>
                                        <p:cTn id="58" dur="500" fill="hold"/>
                                        <p:tgtEl>
                                          <p:spTgt spid="95"/>
                                        </p:tgtEl>
                                        <p:attrNameLst>
                                          <p:attrName>ppt_w</p:attrName>
                                        </p:attrNameLst>
                                      </p:cBhvr>
                                      <p:tavLst>
                                        <p:tav tm="0">
                                          <p:val>
                                            <p:fltVal val="0"/>
                                          </p:val>
                                        </p:tav>
                                        <p:tav tm="100000">
                                          <p:val>
                                            <p:strVal val="#ppt_w"/>
                                          </p:val>
                                        </p:tav>
                                      </p:tavLst>
                                    </p:anim>
                                    <p:anim calcmode="lin" valueType="num">
                                      <p:cBhvr>
                                        <p:cTn id="59" dur="500" fill="hold"/>
                                        <p:tgtEl>
                                          <p:spTgt spid="95"/>
                                        </p:tgtEl>
                                        <p:attrNameLst>
                                          <p:attrName>ppt_h</p:attrName>
                                        </p:attrNameLst>
                                      </p:cBhvr>
                                      <p:tavLst>
                                        <p:tav tm="0">
                                          <p:val>
                                            <p:fltVal val="0"/>
                                          </p:val>
                                        </p:tav>
                                        <p:tav tm="100000">
                                          <p:val>
                                            <p:strVal val="#ppt_h"/>
                                          </p:val>
                                        </p:tav>
                                      </p:tavLst>
                                    </p:anim>
                                    <p:animEffect transition="in" filter="fade">
                                      <p:cBhvr>
                                        <p:cTn id="60" dur="500"/>
                                        <p:tgtEl>
                                          <p:spTgt spid="95"/>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10"/>
                                        </p:tgtEl>
                                        <p:attrNameLst>
                                          <p:attrName>style.visibility</p:attrName>
                                        </p:attrNameLst>
                                      </p:cBhvr>
                                      <p:to>
                                        <p:strVal val="visible"/>
                                      </p:to>
                                    </p:set>
                                    <p:anim calcmode="lin" valueType="num">
                                      <p:cBhvr>
                                        <p:cTn id="63" dur="500" fill="hold"/>
                                        <p:tgtEl>
                                          <p:spTgt spid="110"/>
                                        </p:tgtEl>
                                        <p:attrNameLst>
                                          <p:attrName>ppt_w</p:attrName>
                                        </p:attrNameLst>
                                      </p:cBhvr>
                                      <p:tavLst>
                                        <p:tav tm="0">
                                          <p:val>
                                            <p:fltVal val="0"/>
                                          </p:val>
                                        </p:tav>
                                        <p:tav tm="100000">
                                          <p:val>
                                            <p:strVal val="#ppt_w"/>
                                          </p:val>
                                        </p:tav>
                                      </p:tavLst>
                                    </p:anim>
                                    <p:anim calcmode="lin" valueType="num">
                                      <p:cBhvr>
                                        <p:cTn id="64" dur="500" fill="hold"/>
                                        <p:tgtEl>
                                          <p:spTgt spid="110"/>
                                        </p:tgtEl>
                                        <p:attrNameLst>
                                          <p:attrName>ppt_h</p:attrName>
                                        </p:attrNameLst>
                                      </p:cBhvr>
                                      <p:tavLst>
                                        <p:tav tm="0">
                                          <p:val>
                                            <p:fltVal val="0"/>
                                          </p:val>
                                        </p:tav>
                                        <p:tav tm="100000">
                                          <p:val>
                                            <p:strVal val="#ppt_h"/>
                                          </p:val>
                                        </p:tav>
                                      </p:tavLst>
                                    </p:anim>
                                    <p:animEffect transition="in" filter="fade">
                                      <p:cBhvr>
                                        <p:cTn id="65" dur="500"/>
                                        <p:tgtEl>
                                          <p:spTgt spid="11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15"/>
                                        </p:tgtEl>
                                        <p:attrNameLst>
                                          <p:attrName>style.visibility</p:attrName>
                                        </p:attrNameLst>
                                      </p:cBhvr>
                                      <p:to>
                                        <p:strVal val="visible"/>
                                      </p:to>
                                    </p:set>
                                    <p:anim calcmode="lin" valueType="num">
                                      <p:cBhvr>
                                        <p:cTn id="68" dur="500" fill="hold"/>
                                        <p:tgtEl>
                                          <p:spTgt spid="115"/>
                                        </p:tgtEl>
                                        <p:attrNameLst>
                                          <p:attrName>ppt_w</p:attrName>
                                        </p:attrNameLst>
                                      </p:cBhvr>
                                      <p:tavLst>
                                        <p:tav tm="0">
                                          <p:val>
                                            <p:fltVal val="0"/>
                                          </p:val>
                                        </p:tav>
                                        <p:tav tm="100000">
                                          <p:val>
                                            <p:strVal val="#ppt_w"/>
                                          </p:val>
                                        </p:tav>
                                      </p:tavLst>
                                    </p:anim>
                                    <p:anim calcmode="lin" valueType="num">
                                      <p:cBhvr>
                                        <p:cTn id="69" dur="500" fill="hold"/>
                                        <p:tgtEl>
                                          <p:spTgt spid="115"/>
                                        </p:tgtEl>
                                        <p:attrNameLst>
                                          <p:attrName>ppt_h</p:attrName>
                                        </p:attrNameLst>
                                      </p:cBhvr>
                                      <p:tavLst>
                                        <p:tav tm="0">
                                          <p:val>
                                            <p:fltVal val="0"/>
                                          </p:val>
                                        </p:tav>
                                        <p:tav tm="100000">
                                          <p:val>
                                            <p:strVal val="#ppt_h"/>
                                          </p:val>
                                        </p:tav>
                                      </p:tavLst>
                                    </p:anim>
                                    <p:animEffect transition="in" filter="fade">
                                      <p:cBhvr>
                                        <p:cTn id="70" dur="500"/>
                                        <p:tgtEl>
                                          <p:spTgt spid="115"/>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11"/>
                                        </p:tgtEl>
                                        <p:attrNameLst>
                                          <p:attrName>style.visibility</p:attrName>
                                        </p:attrNameLst>
                                      </p:cBhvr>
                                      <p:to>
                                        <p:strVal val="visible"/>
                                      </p:to>
                                    </p:set>
                                    <p:anim calcmode="lin" valueType="num">
                                      <p:cBhvr additive="base">
                                        <p:cTn id="75" dur="500" fill="hold"/>
                                        <p:tgtEl>
                                          <p:spTgt spid="111"/>
                                        </p:tgtEl>
                                        <p:attrNameLst>
                                          <p:attrName>ppt_x</p:attrName>
                                        </p:attrNameLst>
                                      </p:cBhvr>
                                      <p:tavLst>
                                        <p:tav tm="0">
                                          <p:val>
                                            <p:strVal val="#ppt_x"/>
                                          </p:val>
                                        </p:tav>
                                        <p:tav tm="100000">
                                          <p:val>
                                            <p:strVal val="#ppt_x"/>
                                          </p:val>
                                        </p:tav>
                                      </p:tavLst>
                                    </p:anim>
                                    <p:anim calcmode="lin" valueType="num">
                                      <p:cBhvr additive="base">
                                        <p:cTn id="76"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8" grpId="0"/>
      <p:bldP spid="109" grpId="0"/>
      <p:bldP spid="110" grpId="0"/>
      <p:bldP spid="111" grpId="0"/>
      <p:bldP spid="112" grpId="0"/>
      <p:bldP spid="113" grpId="0"/>
      <p:bldP spid="114" grpId="0"/>
      <p:bldP spid="1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
          <p:cNvSpPr txBox="1"/>
          <p:nvPr/>
        </p:nvSpPr>
        <p:spPr>
          <a:xfrm>
            <a:off x="4148235" y="2487021"/>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14" name="直接连接符 13"/>
          <p:cNvCxnSpPr/>
          <p:nvPr/>
        </p:nvCxnSpPr>
        <p:spPr>
          <a:xfrm flipV="1">
            <a:off x="3932211" y="1988840"/>
            <a:ext cx="0" cy="2808312"/>
          </a:xfrm>
          <a:prstGeom prst="line">
            <a:avLst/>
          </a:prstGeom>
          <a:noFill/>
          <a:ln w="19050" cap="flat" cmpd="sng" algn="ctr">
            <a:solidFill>
              <a:srgbClr val="4F4F4F"/>
            </a:solidFill>
            <a:prstDash val="dash"/>
            <a:miter lim="800000"/>
          </a:ln>
          <a:effectLst/>
        </p:spPr>
      </p:cxnSp>
      <p:sp>
        <p:nvSpPr>
          <p:cNvPr id="15" name="文本框 9"/>
          <p:cNvSpPr txBox="1"/>
          <p:nvPr/>
        </p:nvSpPr>
        <p:spPr>
          <a:xfrm>
            <a:off x="4253502" y="3353734"/>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6" name="文本框 9"/>
          <p:cNvSpPr txBox="1"/>
          <p:nvPr/>
        </p:nvSpPr>
        <p:spPr>
          <a:xfrm>
            <a:off x="4253501" y="3679174"/>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7" name="文本框 7"/>
          <p:cNvSpPr txBox="1"/>
          <p:nvPr/>
        </p:nvSpPr>
        <p:spPr>
          <a:xfrm>
            <a:off x="4253502" y="4005064"/>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8" name="文本框 9"/>
          <p:cNvSpPr txBox="1"/>
          <p:nvPr/>
        </p:nvSpPr>
        <p:spPr>
          <a:xfrm>
            <a:off x="5444379" y="3356992"/>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9" name="文本框 9"/>
          <p:cNvSpPr txBox="1"/>
          <p:nvPr/>
        </p:nvSpPr>
        <p:spPr>
          <a:xfrm>
            <a:off x="5444380" y="3682882"/>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20" name="TextBox 2"/>
          <p:cNvSpPr txBox="1"/>
          <p:nvPr/>
        </p:nvSpPr>
        <p:spPr>
          <a:xfrm>
            <a:off x="2636067" y="3609883"/>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03</a:t>
            </a:r>
            <a:endParaRPr lang="zh-CN" altLang="en-US" sz="1600" dirty="0" smtClean="0">
              <a:solidFill>
                <a:srgbClr val="4F4F4F"/>
              </a:solidFill>
              <a:latin typeface="微软雅黑" pitchFamily="34" charset="-122"/>
              <a:ea typeface="微软雅黑" pitchFamily="34" charset="-122"/>
            </a:endParaRPr>
          </a:p>
        </p:txBody>
      </p:sp>
      <p:sp>
        <p:nvSpPr>
          <p:cNvPr id="21" name="椭圆 20"/>
          <p:cNvSpPr/>
          <p:nvPr/>
        </p:nvSpPr>
        <p:spPr>
          <a:xfrm>
            <a:off x="2415081" y="2159634"/>
            <a:ext cx="1301106" cy="1301106"/>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2" name="TextBox 67"/>
          <p:cNvSpPr txBox="1"/>
          <p:nvPr/>
        </p:nvSpPr>
        <p:spPr>
          <a:xfrm>
            <a:off x="2780083" y="2423210"/>
            <a:ext cx="504056" cy="861774"/>
          </a:xfrm>
          <a:prstGeom prst="rect">
            <a:avLst/>
          </a:prstGeom>
          <a:noFill/>
        </p:spPr>
        <p:txBody>
          <a:bodyPr wrap="square" rtlCol="0">
            <a:spAutoFit/>
          </a:bodyPr>
          <a:lstStyle/>
          <a:p>
            <a:pPr marL="0" lvl="1"/>
            <a:r>
              <a:rPr lang="en-US" altLang="zh-CN" sz="5000" spc="225" dirty="0">
                <a:solidFill>
                  <a:srgbClr val="4F4F4F"/>
                </a:solidFill>
                <a:latin typeface="微软雅黑" pitchFamily="34" charset="-122"/>
                <a:ea typeface="微软雅黑" pitchFamily="34" charset="-122"/>
              </a:rPr>
              <a:t>3</a:t>
            </a:r>
            <a:endParaRPr lang="zh-CN" altLang="en-US" sz="5000" spc="225" dirty="0">
              <a:solidFill>
                <a:srgbClr val="4F4F4F"/>
              </a:solidFill>
              <a:latin typeface="微软雅黑" pitchFamily="34" charset="-122"/>
              <a:ea typeface="微软雅黑" pitchFamily="34" charset="-122"/>
            </a:endParaRPr>
          </a:p>
        </p:txBody>
      </p:sp>
      <p:sp>
        <p:nvSpPr>
          <p:cNvPr id="23" name="文本框 13"/>
          <p:cNvSpPr txBox="1"/>
          <p:nvPr/>
        </p:nvSpPr>
        <p:spPr>
          <a:xfrm>
            <a:off x="5444379" y="4005064"/>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ppt_x</p:attrName>
                                        </p:attrNameLst>
                                      </p:cBhvr>
                                      <p:tavLst>
                                        <p:tav tm="0">
                                          <p:val>
                                            <p:strVal val="#ppt_x-#ppt_w*1.125000"/>
                                          </p:val>
                                        </p:tav>
                                        <p:tav tm="100000">
                                          <p:val>
                                            <p:strVal val="#ppt_x"/>
                                          </p:val>
                                        </p:tav>
                                      </p:tavLst>
                                    </p:anim>
                                    <p:animEffect transition="in" filter="wipe(right)">
                                      <p:cBhvr>
                                        <p:cTn id="21" dur="500"/>
                                        <p:tgtEl>
                                          <p:spTgt spid="13"/>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strVal val="#ppt_x"/>
                                          </p:val>
                                        </p:tav>
                                        <p:tav tm="100000">
                                          <p:val>
                                            <p:strVal val="#ppt_x"/>
                                          </p:val>
                                        </p:tav>
                                      </p:tavLst>
                                    </p:anim>
                                    <p:anim calcmode="lin" valueType="num">
                                      <p:cBhvr>
                                        <p:cTn id="27" dur="5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P spid="19" grpId="0"/>
      <p:bldP spid="20" grpId="0"/>
      <p:bldP spid="21" grpId="0" animBg="1"/>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5"/>
          <p:cNvSpPr>
            <a:spLocks noChangeArrowheads="1"/>
          </p:cNvSpPr>
          <p:nvPr/>
        </p:nvSpPr>
        <p:spPr bwMode="auto">
          <a:xfrm>
            <a:off x="3171863" y="2456333"/>
            <a:ext cx="2986087" cy="3656013"/>
          </a:xfrm>
          <a:custGeom>
            <a:avLst/>
            <a:gdLst>
              <a:gd name="T0" fmla="*/ 1118 w 1045"/>
              <a:gd name="T1" fmla="*/ 2301 h 1279"/>
              <a:gd name="T2" fmla="*/ 887 w 1045"/>
              <a:gd name="T3" fmla="*/ 2303 h 1279"/>
              <a:gd name="T4" fmla="*/ 884 w 1045"/>
              <a:gd name="T5" fmla="*/ 1923 h 1279"/>
              <a:gd name="T6" fmla="*/ 652 w 1045"/>
              <a:gd name="T7" fmla="*/ 1730 h 1279"/>
              <a:gd name="T8" fmla="*/ 430 w 1045"/>
              <a:gd name="T9" fmla="*/ 1714 h 1279"/>
              <a:gd name="T10" fmla="*/ 0 w 1045"/>
              <a:gd name="T11" fmla="*/ 1498 h 1279"/>
              <a:gd name="T12" fmla="*/ 580 w 1045"/>
              <a:gd name="T13" fmla="*/ 1671 h 1279"/>
              <a:gd name="T14" fmla="*/ 211 w 1045"/>
              <a:gd name="T15" fmla="*/ 1253 h 1279"/>
              <a:gd name="T16" fmla="*/ 774 w 1045"/>
              <a:gd name="T17" fmla="*/ 1716 h 1279"/>
              <a:gd name="T18" fmla="*/ 889 w 1045"/>
              <a:gd name="T19" fmla="*/ 1795 h 1279"/>
              <a:gd name="T20" fmla="*/ 889 w 1045"/>
              <a:gd name="T21" fmla="*/ 1788 h 1279"/>
              <a:gd name="T22" fmla="*/ 844 w 1045"/>
              <a:gd name="T23" fmla="*/ 1237 h 1279"/>
              <a:gd name="T24" fmla="*/ 446 w 1045"/>
              <a:gd name="T25" fmla="*/ 1044 h 1279"/>
              <a:gd name="T26" fmla="*/ 20 w 1045"/>
              <a:gd name="T27" fmla="*/ 391 h 1279"/>
              <a:gd name="T28" fmla="*/ 495 w 1045"/>
              <a:gd name="T29" fmla="*/ 987 h 1279"/>
              <a:gd name="T30" fmla="*/ 576 w 1045"/>
              <a:gd name="T31" fmla="*/ 717 h 1279"/>
              <a:gd name="T32" fmla="*/ 569 w 1045"/>
              <a:gd name="T33" fmla="*/ 443 h 1279"/>
              <a:gd name="T34" fmla="*/ 628 w 1045"/>
              <a:gd name="T35" fmla="*/ 828 h 1279"/>
              <a:gd name="T36" fmla="*/ 590 w 1045"/>
              <a:gd name="T37" fmla="*/ 1044 h 1279"/>
              <a:gd name="T38" fmla="*/ 848 w 1045"/>
              <a:gd name="T39" fmla="*/ 1140 h 1279"/>
              <a:gd name="T40" fmla="*/ 985 w 1045"/>
              <a:gd name="T41" fmla="*/ 0 h 1279"/>
              <a:gd name="T42" fmla="*/ 952 w 1045"/>
              <a:gd name="T43" fmla="*/ 1221 h 1279"/>
              <a:gd name="T44" fmla="*/ 1037 w 1045"/>
              <a:gd name="T45" fmla="*/ 1576 h 1279"/>
              <a:gd name="T46" fmla="*/ 1334 w 1045"/>
              <a:gd name="T47" fmla="*/ 1314 h 1279"/>
              <a:gd name="T48" fmla="*/ 1456 w 1045"/>
              <a:gd name="T49" fmla="*/ 673 h 1279"/>
              <a:gd name="T50" fmla="*/ 1424 w 1045"/>
              <a:gd name="T51" fmla="*/ 1237 h 1279"/>
              <a:gd name="T52" fmla="*/ 1625 w 1045"/>
              <a:gd name="T53" fmla="*/ 1028 h 1279"/>
              <a:gd name="T54" fmla="*/ 1881 w 1045"/>
              <a:gd name="T55" fmla="*/ 578 h 1279"/>
              <a:gd name="T56" fmla="*/ 1724 w 1045"/>
              <a:gd name="T57" fmla="*/ 981 h 1279"/>
              <a:gd name="T58" fmla="*/ 1109 w 1045"/>
              <a:gd name="T59" fmla="*/ 1739 h 1279"/>
              <a:gd name="T60" fmla="*/ 1098 w 1045"/>
              <a:gd name="T61" fmla="*/ 1972 h 1279"/>
              <a:gd name="T62" fmla="*/ 1690 w 1045"/>
              <a:gd name="T63" fmla="*/ 1599 h 1279"/>
              <a:gd name="T64" fmla="*/ 1098 w 1045"/>
              <a:gd name="T65" fmla="*/ 2053 h 1279"/>
              <a:gd name="T66" fmla="*/ 1118 w 1045"/>
              <a:gd name="T67" fmla="*/ 2301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5"/>
              <a:gd name="T103" fmla="*/ 0 h 1279"/>
              <a:gd name="T104" fmla="*/ 1045 w 1045"/>
              <a:gd name="T105" fmla="*/ 1279 h 12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9" name="Freeform 6"/>
          <p:cNvSpPr>
            <a:spLocks noChangeArrowheads="1"/>
          </p:cNvSpPr>
          <p:nvPr/>
        </p:nvSpPr>
        <p:spPr bwMode="auto">
          <a:xfrm>
            <a:off x="3011526" y="2538883"/>
            <a:ext cx="407987" cy="474663"/>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9"/>
              <a:gd name="T44" fmla="*/ 257 w 257"/>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0" name="Freeform 7"/>
          <p:cNvSpPr>
            <a:spLocks noChangeArrowheads="1"/>
          </p:cNvSpPr>
          <p:nvPr/>
        </p:nvSpPr>
        <p:spPr bwMode="auto">
          <a:xfrm>
            <a:off x="4506951" y="1930870"/>
            <a:ext cx="411162" cy="474663"/>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9"/>
              <a:gd name="T43" fmla="*/ 0 h 299"/>
              <a:gd name="T44" fmla="*/ 259 w 259"/>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1" name="Freeform 8"/>
          <p:cNvSpPr>
            <a:spLocks noChangeArrowheads="1"/>
          </p:cNvSpPr>
          <p:nvPr/>
        </p:nvSpPr>
        <p:spPr bwMode="auto">
          <a:xfrm>
            <a:off x="5967451" y="2838920"/>
            <a:ext cx="407987" cy="471488"/>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7"/>
              <a:gd name="T44" fmla="*/ 257 w 257"/>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2" name="Freeform 9"/>
          <p:cNvSpPr>
            <a:spLocks noChangeArrowheads="1"/>
          </p:cNvSpPr>
          <p:nvPr/>
        </p:nvSpPr>
        <p:spPr bwMode="auto">
          <a:xfrm>
            <a:off x="5711863" y="4459758"/>
            <a:ext cx="412750" cy="474663"/>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0"/>
              <a:gd name="T43" fmla="*/ 0 h 299"/>
              <a:gd name="T44" fmla="*/ 260 w 260"/>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3" name="Freeform 10"/>
          <p:cNvSpPr>
            <a:spLocks noChangeArrowheads="1"/>
          </p:cNvSpPr>
          <p:nvPr/>
        </p:nvSpPr>
        <p:spPr bwMode="auto">
          <a:xfrm>
            <a:off x="3851313" y="2670645"/>
            <a:ext cx="409575" cy="474663"/>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9"/>
              <a:gd name="T44" fmla="*/ 258 w 258"/>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4" name="Freeform 11"/>
          <p:cNvSpPr>
            <a:spLocks noChangeArrowheads="1"/>
          </p:cNvSpPr>
          <p:nvPr/>
        </p:nvSpPr>
        <p:spPr bwMode="auto">
          <a:xfrm>
            <a:off x="2944851" y="4334345"/>
            <a:ext cx="409575" cy="471488"/>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5" name="Freeform 12"/>
          <p:cNvSpPr>
            <a:spLocks noChangeArrowheads="1"/>
          </p:cNvSpPr>
          <p:nvPr/>
        </p:nvSpPr>
        <p:spPr bwMode="auto">
          <a:xfrm>
            <a:off x="5257838" y="3023070"/>
            <a:ext cx="409575" cy="471488"/>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6" name="Freeform 13"/>
          <p:cNvSpPr>
            <a:spLocks noChangeArrowheads="1"/>
          </p:cNvSpPr>
          <p:nvPr/>
        </p:nvSpPr>
        <p:spPr bwMode="auto">
          <a:xfrm>
            <a:off x="5172113" y="5091583"/>
            <a:ext cx="228600" cy="263525"/>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7" name="Freeform 14"/>
          <p:cNvSpPr>
            <a:spLocks noChangeArrowheads="1"/>
          </p:cNvSpPr>
          <p:nvPr/>
        </p:nvSpPr>
        <p:spPr bwMode="auto">
          <a:xfrm>
            <a:off x="3629063" y="3496145"/>
            <a:ext cx="225425" cy="263525"/>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8" name="Freeform 15"/>
          <p:cNvSpPr>
            <a:spLocks noChangeArrowheads="1"/>
          </p:cNvSpPr>
          <p:nvPr/>
        </p:nvSpPr>
        <p:spPr bwMode="auto">
          <a:xfrm>
            <a:off x="4397413" y="3096095"/>
            <a:ext cx="225425" cy="260350"/>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9" name="Freeform 16"/>
          <p:cNvSpPr>
            <a:spLocks noChangeArrowheads="1"/>
          </p:cNvSpPr>
          <p:nvPr/>
        </p:nvSpPr>
        <p:spPr bwMode="auto">
          <a:xfrm>
            <a:off x="4851438" y="4451820"/>
            <a:ext cx="227012" cy="260350"/>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3"/>
              <a:gd name="T43" fmla="*/ 0 h 164"/>
              <a:gd name="T44" fmla="*/ 143 w 143"/>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40" name="Freeform 17"/>
          <p:cNvSpPr>
            <a:spLocks noChangeArrowheads="1"/>
          </p:cNvSpPr>
          <p:nvPr/>
        </p:nvSpPr>
        <p:spPr bwMode="auto">
          <a:xfrm>
            <a:off x="3505238" y="4205758"/>
            <a:ext cx="225425" cy="263525"/>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1" name="Freeform 18"/>
          <p:cNvSpPr>
            <a:spLocks noChangeArrowheads="1"/>
          </p:cNvSpPr>
          <p:nvPr/>
        </p:nvSpPr>
        <p:spPr bwMode="auto">
          <a:xfrm>
            <a:off x="5653126" y="3599333"/>
            <a:ext cx="228600" cy="263525"/>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2" name="Freeform 19"/>
          <p:cNvSpPr>
            <a:spLocks noChangeArrowheads="1"/>
          </p:cNvSpPr>
          <p:nvPr/>
        </p:nvSpPr>
        <p:spPr bwMode="auto">
          <a:xfrm>
            <a:off x="4100551" y="4713758"/>
            <a:ext cx="225425" cy="263525"/>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3" name="Freeform 20"/>
          <p:cNvSpPr>
            <a:spLocks noChangeArrowheads="1"/>
          </p:cNvSpPr>
          <p:nvPr/>
        </p:nvSpPr>
        <p:spPr bwMode="auto">
          <a:xfrm>
            <a:off x="4749838" y="3666008"/>
            <a:ext cx="225425" cy="261938"/>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5"/>
              <a:gd name="T44" fmla="*/ 142 w 142"/>
              <a:gd name="T45" fmla="*/ 165 h 1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4" name="TextBox 51"/>
          <p:cNvSpPr>
            <a:spLocks noChangeArrowheads="1"/>
          </p:cNvSpPr>
          <p:nvPr/>
        </p:nvSpPr>
        <p:spPr bwMode="auto">
          <a:xfrm>
            <a:off x="7022981" y="290559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45" name="TextBox 52"/>
          <p:cNvSpPr>
            <a:spLocks noChangeArrowheads="1"/>
          </p:cNvSpPr>
          <p:nvPr/>
        </p:nvSpPr>
        <p:spPr bwMode="auto">
          <a:xfrm>
            <a:off x="6662941" y="453754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46" name="TextBox 53"/>
          <p:cNvSpPr>
            <a:spLocks noChangeArrowheads="1"/>
          </p:cNvSpPr>
          <p:nvPr/>
        </p:nvSpPr>
        <p:spPr bwMode="auto">
          <a:xfrm>
            <a:off x="849886" y="261298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47" name="TextBox 54"/>
          <p:cNvSpPr>
            <a:spLocks noChangeArrowheads="1"/>
          </p:cNvSpPr>
          <p:nvPr/>
        </p:nvSpPr>
        <p:spPr bwMode="auto">
          <a:xfrm>
            <a:off x="4964687" y="209637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48" name="任意多边形 2"/>
          <p:cNvSpPr>
            <a:spLocks noChangeArrowheads="1"/>
          </p:cNvSpPr>
          <p:nvPr/>
        </p:nvSpPr>
        <p:spPr bwMode="auto">
          <a:xfrm>
            <a:off x="6538481" y="3070694"/>
            <a:ext cx="532282" cy="45719"/>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0 h 635"/>
            </a:gdLst>
            <a:ahLst/>
            <a:cxnLst>
              <a:cxn ang="T4">
                <a:pos x="T0" y="T1"/>
              </a:cxn>
              <a:cxn ang="T5">
                <a:pos x="T2" y="T3"/>
              </a:cxn>
            </a:cxnLst>
            <a:rect l="T6" t="T7" r="T8" b="T9"/>
            <a:pathLst>
              <a:path w="361950" h="635">
                <a:moveTo>
                  <a:pt x="0" y="0"/>
                </a:moveTo>
                <a:lnTo>
                  <a:pt x="361950" y="0"/>
                </a:lnTo>
              </a:path>
            </a:pathLst>
          </a:custGeom>
          <a:noFill/>
          <a:ln w="12700" cap="flat" cmpd="sng">
            <a:solidFill>
              <a:srgbClr val="E7E6E6"/>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49" name="任意多边形 56"/>
          <p:cNvSpPr>
            <a:spLocks noChangeArrowheads="1"/>
          </p:cNvSpPr>
          <p:nvPr/>
        </p:nvSpPr>
        <p:spPr bwMode="auto">
          <a:xfrm>
            <a:off x="6226274" y="4697883"/>
            <a:ext cx="457138" cy="45719"/>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635 h 635"/>
            </a:gdLst>
            <a:ahLst/>
            <a:cxnLst>
              <a:cxn ang="T4">
                <a:pos x="T0" y="T1"/>
              </a:cxn>
              <a:cxn ang="T5">
                <a:pos x="T2" y="T3"/>
              </a:cxn>
            </a:cxnLst>
            <a:rect l="T6" t="T7" r="T8" b="T9"/>
            <a:pathLst>
              <a:path w="361950" h="635">
                <a:moveTo>
                  <a:pt x="0" y="0"/>
                </a:moveTo>
                <a:lnTo>
                  <a:pt x="361950" y="0"/>
                </a:lnTo>
              </a:path>
            </a:pathLst>
          </a:custGeom>
          <a:noFill/>
          <a:ln w="12700" cap="flat" cmpd="sng">
            <a:solidFill>
              <a:sysClr val="windowText" lastClr="000000"/>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50" name="任意多边形 58"/>
          <p:cNvSpPr>
            <a:spLocks noChangeArrowheads="1"/>
          </p:cNvSpPr>
          <p:nvPr/>
        </p:nvSpPr>
        <p:spPr bwMode="auto">
          <a:xfrm>
            <a:off x="1826456" y="2773321"/>
            <a:ext cx="1127919" cy="65599"/>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12700" cap="flat" cmpd="sng">
            <a:solidFill>
              <a:srgbClr val="E7E6E6"/>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51" name="任意多边形 59"/>
          <p:cNvSpPr>
            <a:spLocks noChangeArrowheads="1"/>
          </p:cNvSpPr>
          <p:nvPr/>
        </p:nvSpPr>
        <p:spPr bwMode="auto">
          <a:xfrm rot="16200000">
            <a:off x="5220532" y="2677020"/>
            <a:ext cx="530225" cy="46037"/>
          </a:xfrm>
          <a:custGeom>
            <a:avLst/>
            <a:gdLst>
              <a:gd name="T0" fmla="*/ 0 w 361950"/>
              <a:gd name="T1" fmla="*/ 0 h 45720"/>
              <a:gd name="T2" fmla="*/ 530225 w 361950"/>
              <a:gd name="T3" fmla="*/ 0 h 45720"/>
              <a:gd name="T4" fmla="*/ 0 60000 65536"/>
              <a:gd name="T5" fmla="*/ 0 60000 65536"/>
              <a:gd name="T6" fmla="*/ 0 w 361950"/>
              <a:gd name="T7" fmla="*/ 0 h 45720"/>
              <a:gd name="T8" fmla="*/ 361950 w 361950"/>
              <a:gd name="T9" fmla="*/ 45720 h 45720"/>
            </a:gdLst>
            <a:ahLst/>
            <a:cxnLst>
              <a:cxn ang="T4">
                <a:pos x="T0" y="T1"/>
              </a:cxn>
              <a:cxn ang="T5">
                <a:pos x="T2" y="T3"/>
              </a:cxn>
            </a:cxnLst>
            <a:rect l="T6" t="T7" r="T8" b="T9"/>
            <a:pathLst>
              <a:path w="361950" h="45720">
                <a:moveTo>
                  <a:pt x="0" y="0"/>
                </a:moveTo>
                <a:lnTo>
                  <a:pt x="361950" y="0"/>
                </a:lnTo>
              </a:path>
            </a:pathLst>
          </a:custGeom>
          <a:noFill/>
          <a:ln w="12700" cap="flat" cmpd="sng">
            <a:solidFill>
              <a:sysClr val="windowText" lastClr="000000"/>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52" name="TextBox 53"/>
          <p:cNvSpPr>
            <a:spLocks noChangeArrowheads="1"/>
          </p:cNvSpPr>
          <p:nvPr/>
        </p:nvSpPr>
        <p:spPr bwMode="auto">
          <a:xfrm>
            <a:off x="1229874" y="443210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53" name="任意多边形 58"/>
          <p:cNvSpPr>
            <a:spLocks noChangeArrowheads="1"/>
          </p:cNvSpPr>
          <p:nvPr/>
        </p:nvSpPr>
        <p:spPr bwMode="auto">
          <a:xfrm>
            <a:off x="2206444" y="4592436"/>
            <a:ext cx="662246" cy="100683"/>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12700" cap="flat" cmpd="sng">
            <a:solidFill>
              <a:srgbClr val="5B9BD5"/>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300"/>
                                        <p:tgtEl>
                                          <p:spTgt spid="29"/>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300"/>
                                        <p:tgtEl>
                                          <p:spTgt spid="30"/>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300"/>
                                        <p:tgtEl>
                                          <p:spTgt spid="33"/>
                                        </p:tgtEl>
                                      </p:cBhvr>
                                    </p:animEffect>
                                  </p:childTnLst>
                                </p:cTn>
                              </p:par>
                            </p:childTnLst>
                          </p:cTn>
                        </p:par>
                        <p:par>
                          <p:cTn id="20" fill="hold">
                            <p:stCondLst>
                              <p:cond delay="1400"/>
                            </p:stCondLst>
                            <p:childTnLst>
                              <p:par>
                                <p:cTn id="21" presetID="10" presetClass="entr" presetSubtype="0"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300"/>
                                        <p:tgtEl>
                                          <p:spTgt spid="38"/>
                                        </p:tgtEl>
                                      </p:cBhvr>
                                    </p:animEffect>
                                  </p:childTnLst>
                                </p:cTn>
                              </p:par>
                            </p:childTnLst>
                          </p:cTn>
                        </p:par>
                        <p:par>
                          <p:cTn id="24" fill="hold">
                            <p:stCondLst>
                              <p:cond delay="1700"/>
                            </p:stCondLst>
                            <p:childTnLst>
                              <p:par>
                                <p:cTn id="25" presetID="10"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300"/>
                                        <p:tgtEl>
                                          <p:spTgt spid="35"/>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300"/>
                                        <p:tgtEl>
                                          <p:spTgt spid="31"/>
                                        </p:tgtEl>
                                      </p:cBhvr>
                                    </p:animEffect>
                                  </p:childTnLst>
                                </p:cTn>
                              </p:par>
                            </p:childTnLst>
                          </p:cTn>
                        </p:par>
                        <p:par>
                          <p:cTn id="32" fill="hold">
                            <p:stCondLst>
                              <p:cond delay="2300"/>
                            </p:stCondLst>
                            <p:childTnLst>
                              <p:par>
                                <p:cTn id="33" presetID="10" presetClass="entr" presetSubtype="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300"/>
                                        <p:tgtEl>
                                          <p:spTgt spid="41"/>
                                        </p:tgtEl>
                                      </p:cBhvr>
                                    </p:animEffect>
                                  </p:childTnLst>
                                </p:cTn>
                              </p:par>
                            </p:childTnLst>
                          </p:cTn>
                        </p:par>
                        <p:par>
                          <p:cTn id="36" fill="hold">
                            <p:stCondLst>
                              <p:cond delay="2600"/>
                            </p:stCondLst>
                            <p:childTnLst>
                              <p:par>
                                <p:cTn id="37" presetID="10" presetClass="entr" presetSubtype="0"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300"/>
                                        <p:tgtEl>
                                          <p:spTgt spid="43"/>
                                        </p:tgtEl>
                                      </p:cBhvr>
                                    </p:animEffect>
                                  </p:childTnLst>
                                </p:cTn>
                              </p:par>
                            </p:childTnLst>
                          </p:cTn>
                        </p:par>
                        <p:par>
                          <p:cTn id="40" fill="hold">
                            <p:stCondLst>
                              <p:cond delay="2900"/>
                            </p:stCondLst>
                            <p:childTnLst>
                              <p:par>
                                <p:cTn id="41" presetID="10" presetClass="entr" presetSubtype="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300"/>
                                        <p:tgtEl>
                                          <p:spTgt spid="37"/>
                                        </p:tgtEl>
                                      </p:cBhvr>
                                    </p:animEffect>
                                  </p:childTnLst>
                                </p:cTn>
                              </p:par>
                            </p:childTnLst>
                          </p:cTn>
                        </p:par>
                        <p:par>
                          <p:cTn id="44" fill="hold">
                            <p:stCondLst>
                              <p:cond delay="3200"/>
                            </p:stCondLst>
                            <p:childTnLst>
                              <p:par>
                                <p:cTn id="45" presetID="10"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300"/>
                                        <p:tgtEl>
                                          <p:spTgt spid="40"/>
                                        </p:tgtEl>
                                      </p:cBhvr>
                                    </p:animEffect>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300"/>
                                        <p:tgtEl>
                                          <p:spTgt spid="34"/>
                                        </p:tgtEl>
                                      </p:cBhvr>
                                    </p:animEffect>
                                  </p:childTnLst>
                                </p:cTn>
                              </p:par>
                            </p:childTnLst>
                          </p:cTn>
                        </p:par>
                        <p:par>
                          <p:cTn id="52" fill="hold">
                            <p:stCondLst>
                              <p:cond delay="3800"/>
                            </p:stCondLst>
                            <p:childTnLst>
                              <p:par>
                                <p:cTn id="53" presetID="10" presetClass="entr" presetSubtype="0"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300"/>
                                        <p:tgtEl>
                                          <p:spTgt spid="42"/>
                                        </p:tgtEl>
                                      </p:cBhvr>
                                    </p:animEffect>
                                  </p:childTnLst>
                                </p:cTn>
                              </p:par>
                            </p:childTnLst>
                          </p:cTn>
                        </p:par>
                        <p:par>
                          <p:cTn id="56" fill="hold">
                            <p:stCondLst>
                              <p:cond delay="4100"/>
                            </p:stCondLst>
                            <p:childTnLst>
                              <p:par>
                                <p:cTn id="57" presetID="10"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300"/>
                                        <p:tgtEl>
                                          <p:spTgt spid="39"/>
                                        </p:tgtEl>
                                      </p:cBhvr>
                                    </p:animEffect>
                                  </p:childTnLst>
                                </p:cTn>
                              </p:par>
                            </p:childTnLst>
                          </p:cTn>
                        </p:par>
                        <p:par>
                          <p:cTn id="60" fill="hold">
                            <p:stCondLst>
                              <p:cond delay="4400"/>
                            </p:stCondLst>
                            <p:childTnLst>
                              <p:par>
                                <p:cTn id="61" presetID="10" presetClass="entr" presetSubtype="0"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300"/>
                                        <p:tgtEl>
                                          <p:spTgt spid="32"/>
                                        </p:tgtEl>
                                      </p:cBhvr>
                                    </p:animEffect>
                                  </p:childTnLst>
                                </p:cTn>
                              </p:par>
                            </p:childTnLst>
                          </p:cTn>
                        </p:par>
                        <p:par>
                          <p:cTn id="64" fill="hold">
                            <p:stCondLst>
                              <p:cond delay="4700"/>
                            </p:stCondLst>
                            <p:childTnLst>
                              <p:par>
                                <p:cTn id="65" presetID="10" presetClass="entr" presetSubtype="0"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300"/>
                                        <p:tgtEl>
                                          <p:spTgt spid="36"/>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1000"/>
                                        <p:tgtEl>
                                          <p:spTgt spid="47"/>
                                        </p:tgtEl>
                                      </p:cBhvr>
                                    </p:animEffect>
                                    <p:anim calcmode="lin" valueType="num">
                                      <p:cBhvr>
                                        <p:cTn id="73" dur="1000" fill="hold"/>
                                        <p:tgtEl>
                                          <p:spTgt spid="47"/>
                                        </p:tgtEl>
                                        <p:attrNameLst>
                                          <p:attrName>ppt_x</p:attrName>
                                        </p:attrNameLst>
                                      </p:cBhvr>
                                      <p:tavLst>
                                        <p:tav tm="0">
                                          <p:val>
                                            <p:strVal val="#ppt_x"/>
                                          </p:val>
                                        </p:tav>
                                        <p:tav tm="100000">
                                          <p:val>
                                            <p:strVal val="#ppt_x"/>
                                          </p:val>
                                        </p:tav>
                                      </p:tavLst>
                                    </p:anim>
                                    <p:anim calcmode="lin" valueType="num">
                                      <p:cBhvr>
                                        <p:cTn id="74" dur="1000" fill="hold"/>
                                        <p:tgtEl>
                                          <p:spTgt spid="4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fade">
                                      <p:cBhvr>
                                        <p:cTn id="77" dur="1000"/>
                                        <p:tgtEl>
                                          <p:spTgt spid="51"/>
                                        </p:tgtEl>
                                      </p:cBhvr>
                                    </p:animEffect>
                                    <p:anim calcmode="lin" valueType="num">
                                      <p:cBhvr>
                                        <p:cTn id="78" dur="1000" fill="hold"/>
                                        <p:tgtEl>
                                          <p:spTgt spid="51"/>
                                        </p:tgtEl>
                                        <p:attrNameLst>
                                          <p:attrName>ppt_x</p:attrName>
                                        </p:attrNameLst>
                                      </p:cBhvr>
                                      <p:tavLst>
                                        <p:tav tm="0">
                                          <p:val>
                                            <p:strVal val="#ppt_x"/>
                                          </p:val>
                                        </p:tav>
                                        <p:tav tm="100000">
                                          <p:val>
                                            <p:strVal val="#ppt_x"/>
                                          </p:val>
                                        </p:tav>
                                      </p:tavLst>
                                    </p:anim>
                                    <p:anim calcmode="lin" valueType="num">
                                      <p:cBhvr>
                                        <p:cTn id="7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2" presetClass="entr" presetSubtype="8" fill="hold" grpId="0" nodeType="clickEffect">
                                  <p:stCondLst>
                                    <p:cond delay="0"/>
                                  </p:stCondLst>
                                  <p:childTnLst>
                                    <p:set>
                                      <p:cBhvr>
                                        <p:cTn id="83" dur="1" fill="hold">
                                          <p:stCondLst>
                                            <p:cond delay="0"/>
                                          </p:stCondLst>
                                        </p:cTn>
                                        <p:tgtEl>
                                          <p:spTgt spid="44"/>
                                        </p:tgtEl>
                                        <p:attrNameLst>
                                          <p:attrName>style.visibility</p:attrName>
                                        </p:attrNameLst>
                                      </p:cBhvr>
                                      <p:to>
                                        <p:strVal val="visible"/>
                                      </p:to>
                                    </p:set>
                                    <p:anim calcmode="lin" valueType="num">
                                      <p:cBhvr additive="base">
                                        <p:cTn id="84" dur="500"/>
                                        <p:tgtEl>
                                          <p:spTgt spid="44"/>
                                        </p:tgtEl>
                                        <p:attrNameLst>
                                          <p:attrName>ppt_x</p:attrName>
                                        </p:attrNameLst>
                                      </p:cBhvr>
                                      <p:tavLst>
                                        <p:tav tm="0">
                                          <p:val>
                                            <p:strVal val="#ppt_x-#ppt_w*1.125000"/>
                                          </p:val>
                                        </p:tav>
                                        <p:tav tm="100000">
                                          <p:val>
                                            <p:strVal val="#ppt_x"/>
                                          </p:val>
                                        </p:tav>
                                      </p:tavLst>
                                    </p:anim>
                                    <p:animEffect transition="in" filter="wipe(right)">
                                      <p:cBhvr>
                                        <p:cTn id="85" dur="500"/>
                                        <p:tgtEl>
                                          <p:spTgt spid="44"/>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48"/>
                                        </p:tgtEl>
                                        <p:attrNameLst>
                                          <p:attrName>style.visibility</p:attrName>
                                        </p:attrNameLst>
                                      </p:cBhvr>
                                      <p:to>
                                        <p:strVal val="visible"/>
                                      </p:to>
                                    </p:set>
                                    <p:anim calcmode="lin" valueType="num">
                                      <p:cBhvr additive="base">
                                        <p:cTn id="88" dur="500"/>
                                        <p:tgtEl>
                                          <p:spTgt spid="48"/>
                                        </p:tgtEl>
                                        <p:attrNameLst>
                                          <p:attrName>ppt_x</p:attrName>
                                        </p:attrNameLst>
                                      </p:cBhvr>
                                      <p:tavLst>
                                        <p:tav tm="0">
                                          <p:val>
                                            <p:strVal val="#ppt_x-#ppt_w*1.125000"/>
                                          </p:val>
                                        </p:tav>
                                        <p:tav tm="100000">
                                          <p:val>
                                            <p:strVal val="#ppt_x"/>
                                          </p:val>
                                        </p:tav>
                                      </p:tavLst>
                                    </p:anim>
                                    <p:animEffect transition="in" filter="wipe(right)">
                                      <p:cBhvr>
                                        <p:cTn id="89" dur="500"/>
                                        <p:tgtEl>
                                          <p:spTgt spid="48"/>
                                        </p:tgtEl>
                                      </p:cBhvr>
                                    </p:animEffect>
                                  </p:childTnLst>
                                </p:cTn>
                              </p:par>
                            </p:childTnLst>
                          </p:cTn>
                        </p:par>
                      </p:childTnLst>
                    </p:cTn>
                  </p:par>
                  <p:par>
                    <p:cTn id="90" fill="hold">
                      <p:stCondLst>
                        <p:cond delay="indefinite"/>
                      </p:stCondLst>
                      <p:childTnLst>
                        <p:par>
                          <p:cTn id="91" fill="hold">
                            <p:stCondLst>
                              <p:cond delay="0"/>
                            </p:stCondLst>
                            <p:childTnLst>
                              <p:par>
                                <p:cTn id="92" presetID="12" presetClass="entr" presetSubtype="8" fill="hold" grpId="0" nodeType="clickEffect">
                                  <p:stCondLst>
                                    <p:cond delay="0"/>
                                  </p:stCondLst>
                                  <p:childTnLst>
                                    <p:set>
                                      <p:cBhvr>
                                        <p:cTn id="93" dur="1" fill="hold">
                                          <p:stCondLst>
                                            <p:cond delay="0"/>
                                          </p:stCondLst>
                                        </p:cTn>
                                        <p:tgtEl>
                                          <p:spTgt spid="45"/>
                                        </p:tgtEl>
                                        <p:attrNameLst>
                                          <p:attrName>style.visibility</p:attrName>
                                        </p:attrNameLst>
                                      </p:cBhvr>
                                      <p:to>
                                        <p:strVal val="visible"/>
                                      </p:to>
                                    </p:set>
                                    <p:anim calcmode="lin" valueType="num">
                                      <p:cBhvr additive="base">
                                        <p:cTn id="94" dur="500"/>
                                        <p:tgtEl>
                                          <p:spTgt spid="45"/>
                                        </p:tgtEl>
                                        <p:attrNameLst>
                                          <p:attrName>ppt_x</p:attrName>
                                        </p:attrNameLst>
                                      </p:cBhvr>
                                      <p:tavLst>
                                        <p:tav tm="0">
                                          <p:val>
                                            <p:strVal val="#ppt_x-#ppt_w*1.125000"/>
                                          </p:val>
                                        </p:tav>
                                        <p:tav tm="100000">
                                          <p:val>
                                            <p:strVal val="#ppt_x"/>
                                          </p:val>
                                        </p:tav>
                                      </p:tavLst>
                                    </p:anim>
                                    <p:animEffect transition="in" filter="wipe(right)">
                                      <p:cBhvr>
                                        <p:cTn id="95" dur="500"/>
                                        <p:tgtEl>
                                          <p:spTgt spid="45"/>
                                        </p:tgtEl>
                                      </p:cBhvr>
                                    </p:animEffect>
                                  </p:childTnLst>
                                </p:cTn>
                              </p:par>
                              <p:par>
                                <p:cTn id="96" presetID="12" presetClass="entr" presetSubtype="8" fill="hold" grpId="0" nodeType="withEffect">
                                  <p:stCondLst>
                                    <p:cond delay="0"/>
                                  </p:stCondLst>
                                  <p:childTnLst>
                                    <p:set>
                                      <p:cBhvr>
                                        <p:cTn id="97" dur="1" fill="hold">
                                          <p:stCondLst>
                                            <p:cond delay="0"/>
                                          </p:stCondLst>
                                        </p:cTn>
                                        <p:tgtEl>
                                          <p:spTgt spid="49"/>
                                        </p:tgtEl>
                                        <p:attrNameLst>
                                          <p:attrName>style.visibility</p:attrName>
                                        </p:attrNameLst>
                                      </p:cBhvr>
                                      <p:to>
                                        <p:strVal val="visible"/>
                                      </p:to>
                                    </p:set>
                                    <p:anim calcmode="lin" valueType="num">
                                      <p:cBhvr additive="base">
                                        <p:cTn id="98" dur="500"/>
                                        <p:tgtEl>
                                          <p:spTgt spid="49"/>
                                        </p:tgtEl>
                                        <p:attrNameLst>
                                          <p:attrName>ppt_x</p:attrName>
                                        </p:attrNameLst>
                                      </p:cBhvr>
                                      <p:tavLst>
                                        <p:tav tm="0">
                                          <p:val>
                                            <p:strVal val="#ppt_x-#ppt_w*1.125000"/>
                                          </p:val>
                                        </p:tav>
                                        <p:tav tm="100000">
                                          <p:val>
                                            <p:strVal val="#ppt_x"/>
                                          </p:val>
                                        </p:tav>
                                      </p:tavLst>
                                    </p:anim>
                                    <p:animEffect transition="in" filter="wipe(right)">
                                      <p:cBhvr>
                                        <p:cTn id="99" dur="500"/>
                                        <p:tgtEl>
                                          <p:spTgt spid="49"/>
                                        </p:tgtEl>
                                      </p:cBhvr>
                                    </p:animEffect>
                                  </p:childTnLst>
                                </p:cTn>
                              </p:par>
                            </p:childTnLst>
                          </p:cTn>
                        </p:par>
                      </p:childTnLst>
                    </p:cTn>
                  </p:par>
                  <p:par>
                    <p:cTn id="100" fill="hold">
                      <p:stCondLst>
                        <p:cond delay="indefinite"/>
                      </p:stCondLst>
                      <p:childTnLst>
                        <p:par>
                          <p:cTn id="101" fill="hold">
                            <p:stCondLst>
                              <p:cond delay="0"/>
                            </p:stCondLst>
                            <p:childTnLst>
                              <p:par>
                                <p:cTn id="102" presetID="12" presetClass="entr" presetSubtype="2" fill="hold" grpId="0" nodeType="clickEffect">
                                  <p:stCondLst>
                                    <p:cond delay="0"/>
                                  </p:stCondLst>
                                  <p:childTnLst>
                                    <p:set>
                                      <p:cBhvr>
                                        <p:cTn id="103" dur="1" fill="hold">
                                          <p:stCondLst>
                                            <p:cond delay="0"/>
                                          </p:stCondLst>
                                        </p:cTn>
                                        <p:tgtEl>
                                          <p:spTgt spid="46"/>
                                        </p:tgtEl>
                                        <p:attrNameLst>
                                          <p:attrName>style.visibility</p:attrName>
                                        </p:attrNameLst>
                                      </p:cBhvr>
                                      <p:to>
                                        <p:strVal val="visible"/>
                                      </p:to>
                                    </p:set>
                                    <p:anim calcmode="lin" valueType="num">
                                      <p:cBhvr additive="base">
                                        <p:cTn id="104" dur="500"/>
                                        <p:tgtEl>
                                          <p:spTgt spid="46"/>
                                        </p:tgtEl>
                                        <p:attrNameLst>
                                          <p:attrName>ppt_x</p:attrName>
                                        </p:attrNameLst>
                                      </p:cBhvr>
                                      <p:tavLst>
                                        <p:tav tm="0">
                                          <p:val>
                                            <p:strVal val="#ppt_x+#ppt_w*1.125000"/>
                                          </p:val>
                                        </p:tav>
                                        <p:tav tm="100000">
                                          <p:val>
                                            <p:strVal val="#ppt_x"/>
                                          </p:val>
                                        </p:tav>
                                      </p:tavLst>
                                    </p:anim>
                                    <p:animEffect transition="in" filter="wipe(left)">
                                      <p:cBhvr>
                                        <p:cTn id="105" dur="500"/>
                                        <p:tgtEl>
                                          <p:spTgt spid="46"/>
                                        </p:tgtEl>
                                      </p:cBhvr>
                                    </p:animEffect>
                                  </p:childTnLst>
                                </p:cTn>
                              </p:par>
                              <p:par>
                                <p:cTn id="106" presetID="12" presetClass="entr" presetSubtype="2" fill="hold" grpId="0" nodeType="withEffect">
                                  <p:stCondLst>
                                    <p:cond delay="0"/>
                                  </p:stCondLst>
                                  <p:childTnLst>
                                    <p:set>
                                      <p:cBhvr>
                                        <p:cTn id="107" dur="1" fill="hold">
                                          <p:stCondLst>
                                            <p:cond delay="0"/>
                                          </p:stCondLst>
                                        </p:cTn>
                                        <p:tgtEl>
                                          <p:spTgt spid="50"/>
                                        </p:tgtEl>
                                        <p:attrNameLst>
                                          <p:attrName>style.visibility</p:attrName>
                                        </p:attrNameLst>
                                      </p:cBhvr>
                                      <p:to>
                                        <p:strVal val="visible"/>
                                      </p:to>
                                    </p:set>
                                    <p:anim calcmode="lin" valueType="num">
                                      <p:cBhvr additive="base">
                                        <p:cTn id="108" dur="500"/>
                                        <p:tgtEl>
                                          <p:spTgt spid="50"/>
                                        </p:tgtEl>
                                        <p:attrNameLst>
                                          <p:attrName>ppt_x</p:attrName>
                                        </p:attrNameLst>
                                      </p:cBhvr>
                                      <p:tavLst>
                                        <p:tav tm="0">
                                          <p:val>
                                            <p:strVal val="#ppt_x+#ppt_w*1.125000"/>
                                          </p:val>
                                        </p:tav>
                                        <p:tav tm="100000">
                                          <p:val>
                                            <p:strVal val="#ppt_x"/>
                                          </p:val>
                                        </p:tav>
                                      </p:tavLst>
                                    </p:anim>
                                    <p:animEffect transition="in" filter="wipe(left)">
                                      <p:cBhvr>
                                        <p:cTn id="109" dur="500"/>
                                        <p:tgtEl>
                                          <p:spTgt spid="50"/>
                                        </p:tgtEl>
                                      </p:cBhvr>
                                    </p:animEffect>
                                  </p:childTnLst>
                                </p:cTn>
                              </p:par>
                            </p:childTnLst>
                          </p:cTn>
                        </p:par>
                      </p:childTnLst>
                    </p:cTn>
                  </p:par>
                  <p:par>
                    <p:cTn id="110" fill="hold">
                      <p:stCondLst>
                        <p:cond delay="indefinite"/>
                      </p:stCondLst>
                      <p:childTnLst>
                        <p:par>
                          <p:cTn id="111" fill="hold">
                            <p:stCondLst>
                              <p:cond delay="0"/>
                            </p:stCondLst>
                            <p:childTnLst>
                              <p:par>
                                <p:cTn id="112" presetID="12" presetClass="entr" presetSubtype="2" fill="hold" grpId="0" nodeType="clickEffect">
                                  <p:stCondLst>
                                    <p:cond delay="0"/>
                                  </p:stCondLst>
                                  <p:childTnLst>
                                    <p:set>
                                      <p:cBhvr>
                                        <p:cTn id="113" dur="1" fill="hold">
                                          <p:stCondLst>
                                            <p:cond delay="0"/>
                                          </p:stCondLst>
                                        </p:cTn>
                                        <p:tgtEl>
                                          <p:spTgt spid="52"/>
                                        </p:tgtEl>
                                        <p:attrNameLst>
                                          <p:attrName>style.visibility</p:attrName>
                                        </p:attrNameLst>
                                      </p:cBhvr>
                                      <p:to>
                                        <p:strVal val="visible"/>
                                      </p:to>
                                    </p:set>
                                    <p:anim calcmode="lin" valueType="num">
                                      <p:cBhvr additive="base">
                                        <p:cTn id="114" dur="500"/>
                                        <p:tgtEl>
                                          <p:spTgt spid="52"/>
                                        </p:tgtEl>
                                        <p:attrNameLst>
                                          <p:attrName>ppt_x</p:attrName>
                                        </p:attrNameLst>
                                      </p:cBhvr>
                                      <p:tavLst>
                                        <p:tav tm="0">
                                          <p:val>
                                            <p:strVal val="#ppt_x+#ppt_w*1.125000"/>
                                          </p:val>
                                        </p:tav>
                                        <p:tav tm="100000">
                                          <p:val>
                                            <p:strVal val="#ppt_x"/>
                                          </p:val>
                                        </p:tav>
                                      </p:tavLst>
                                    </p:anim>
                                    <p:animEffect transition="in" filter="wipe(left)">
                                      <p:cBhvr>
                                        <p:cTn id="115" dur="500"/>
                                        <p:tgtEl>
                                          <p:spTgt spid="52"/>
                                        </p:tgtEl>
                                      </p:cBhvr>
                                    </p:animEffect>
                                  </p:childTnLst>
                                </p:cTn>
                              </p:par>
                              <p:par>
                                <p:cTn id="116" presetID="12" presetClass="entr" presetSubtype="2" fill="hold" grpId="0" nodeType="withEffect">
                                  <p:stCondLst>
                                    <p:cond delay="0"/>
                                  </p:stCondLst>
                                  <p:childTnLst>
                                    <p:set>
                                      <p:cBhvr>
                                        <p:cTn id="117" dur="1" fill="hold">
                                          <p:stCondLst>
                                            <p:cond delay="0"/>
                                          </p:stCondLst>
                                        </p:cTn>
                                        <p:tgtEl>
                                          <p:spTgt spid="53"/>
                                        </p:tgtEl>
                                        <p:attrNameLst>
                                          <p:attrName>style.visibility</p:attrName>
                                        </p:attrNameLst>
                                      </p:cBhvr>
                                      <p:to>
                                        <p:strVal val="visible"/>
                                      </p:to>
                                    </p:set>
                                    <p:anim calcmode="lin" valueType="num">
                                      <p:cBhvr additive="base">
                                        <p:cTn id="118" dur="500"/>
                                        <p:tgtEl>
                                          <p:spTgt spid="53"/>
                                        </p:tgtEl>
                                        <p:attrNameLst>
                                          <p:attrName>ppt_x</p:attrName>
                                        </p:attrNameLst>
                                      </p:cBhvr>
                                      <p:tavLst>
                                        <p:tav tm="0">
                                          <p:val>
                                            <p:strVal val="#ppt_x+#ppt_w*1.125000"/>
                                          </p:val>
                                        </p:tav>
                                        <p:tav tm="100000">
                                          <p:val>
                                            <p:strVal val="#ppt_x"/>
                                          </p:val>
                                        </p:tav>
                                      </p:tavLst>
                                    </p:anim>
                                    <p:animEffect transition="in" filter="wipe(left)">
                                      <p:cBhvr>
                                        <p:cTn id="11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animBg="1"/>
      <p:bldP spid="49" grpId="0" animBg="1"/>
      <p:bldP spid="50" grpId="0" animBg="1"/>
      <p:bldP spid="51" grpId="0" animBg="1"/>
      <p:bldP spid="52" grpId="0"/>
      <p:bldP spid="5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006747" y="1976090"/>
            <a:ext cx="6696075" cy="654050"/>
            <a:chOff x="1006747" y="1190848"/>
            <a:chExt cx="6696075" cy="654050"/>
          </a:xfrm>
        </p:grpSpPr>
        <p:sp>
          <p:nvSpPr>
            <p:cNvPr id="23" name="矩形 1"/>
            <p:cNvSpPr>
              <a:spLocks noChangeArrowheads="1"/>
            </p:cNvSpPr>
            <p:nvPr/>
          </p:nvSpPr>
          <p:spPr bwMode="auto">
            <a:xfrm>
              <a:off x="1006747" y="1190848"/>
              <a:ext cx="41322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kumimoji="0" lang="zh-CN" altLang="en-US" sz="12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a:t>
              </a:r>
              <a:endParaRPr kumimoji="0" lang="zh-CN" altLang="en-US" sz="1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24" name="任意多边形 577"/>
            <p:cNvSpPr>
              <a:spLocks noChangeArrowheads="1"/>
            </p:cNvSpPr>
            <p:nvPr/>
          </p:nvSpPr>
          <p:spPr bwMode="auto">
            <a:xfrm>
              <a:off x="1024210" y="1798861"/>
              <a:ext cx="6678612" cy="46037"/>
            </a:xfrm>
            <a:custGeom>
              <a:avLst/>
              <a:gdLst>
                <a:gd name="T0" fmla="*/ 6678612 w 4397828"/>
                <a:gd name="T1" fmla="*/ 0 h 46990"/>
                <a:gd name="T2" fmla="*/ 6678612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solidFill>
              <a:srgbClr val="44546A"/>
            </a:solidFill>
            <a:ln w="12700" cap="flat" cmpd="sng">
              <a:solidFill>
                <a:srgbClr val="4F4F4F"/>
              </a:solidFill>
              <a:prstDash val="solid"/>
              <a:bevel/>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1006747" y="2846040"/>
            <a:ext cx="6630988" cy="773113"/>
            <a:chOff x="1006747" y="2060798"/>
            <a:chExt cx="6630988" cy="773113"/>
          </a:xfrm>
        </p:grpSpPr>
        <p:sp>
          <p:nvSpPr>
            <p:cNvPr id="26" name="矩形 1"/>
            <p:cNvSpPr>
              <a:spLocks noChangeArrowheads="1"/>
            </p:cNvSpPr>
            <p:nvPr/>
          </p:nvSpPr>
          <p:spPr bwMode="auto">
            <a:xfrm>
              <a:off x="1006747" y="2060798"/>
              <a:ext cx="38766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kumimoji="0" lang="zh-CN" altLang="en-US" sz="1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27" name="任意多边形 631"/>
            <p:cNvSpPr>
              <a:spLocks noChangeArrowheads="1"/>
            </p:cNvSpPr>
            <p:nvPr/>
          </p:nvSpPr>
          <p:spPr bwMode="auto">
            <a:xfrm>
              <a:off x="1024210" y="2786286"/>
              <a:ext cx="6613525" cy="47625"/>
            </a:xfrm>
            <a:custGeom>
              <a:avLst/>
              <a:gdLst>
                <a:gd name="T0" fmla="*/ 6613525 w 4397828"/>
                <a:gd name="T1" fmla="*/ 0 h 46990"/>
                <a:gd name="T2" fmla="*/ 6613525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solidFill>
              <a:srgbClr val="A5A5A5"/>
            </a:solidFill>
            <a:ln w="12700" cap="flat" cmpd="sng">
              <a:solidFill>
                <a:srgbClr val="4F4F4F"/>
              </a:solidFill>
              <a:prstDash val="solid"/>
              <a:bevel/>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1006747" y="3908078"/>
            <a:ext cx="6319838" cy="693737"/>
            <a:chOff x="1006747" y="3122836"/>
            <a:chExt cx="6319838" cy="693737"/>
          </a:xfrm>
        </p:grpSpPr>
        <p:sp>
          <p:nvSpPr>
            <p:cNvPr id="29" name="矩形 1"/>
            <p:cNvSpPr>
              <a:spLocks noChangeArrowheads="1"/>
            </p:cNvSpPr>
            <p:nvPr/>
          </p:nvSpPr>
          <p:spPr bwMode="auto">
            <a:xfrm>
              <a:off x="1006747" y="3122836"/>
              <a:ext cx="40751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kumimoji="0" lang="zh-CN" altLang="en-US" sz="1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30" name="任意多边形 634"/>
            <p:cNvSpPr>
              <a:spLocks noChangeArrowheads="1"/>
            </p:cNvSpPr>
            <p:nvPr/>
          </p:nvSpPr>
          <p:spPr bwMode="auto">
            <a:xfrm>
              <a:off x="1024210" y="3773711"/>
              <a:ext cx="6302375" cy="42862"/>
            </a:xfrm>
            <a:custGeom>
              <a:avLst/>
              <a:gdLst>
                <a:gd name="T0" fmla="*/ 6302375 w 4397828"/>
                <a:gd name="T1" fmla="*/ 0 h 43180"/>
                <a:gd name="T2" fmla="*/ 6302375 w 4397828"/>
                <a:gd name="T3" fmla="*/ 0 h 43180"/>
                <a:gd name="T4" fmla="*/ 0 w 4397828"/>
                <a:gd name="T5" fmla="*/ 0 h 43180"/>
                <a:gd name="T6" fmla="*/ 0 60000 65536"/>
                <a:gd name="T7" fmla="*/ 0 60000 65536"/>
                <a:gd name="T8" fmla="*/ 0 60000 65536"/>
                <a:gd name="T9" fmla="*/ 0 w 4397828"/>
                <a:gd name="T10" fmla="*/ 0 h 43180"/>
                <a:gd name="T11" fmla="*/ 4397828 w 4397828"/>
                <a:gd name="T12" fmla="*/ 43180 h 43180"/>
              </a:gdLst>
              <a:ahLst/>
              <a:cxnLst>
                <a:cxn ang="T6">
                  <a:pos x="T0" y="T1"/>
                </a:cxn>
                <a:cxn ang="T7">
                  <a:pos x="T2" y="T3"/>
                </a:cxn>
                <a:cxn ang="T8">
                  <a:pos x="T4" y="T5"/>
                </a:cxn>
              </a:cxnLst>
              <a:rect l="T9" t="T10" r="T11" b="T12"/>
              <a:pathLst>
                <a:path w="4397828" h="43180">
                  <a:moveTo>
                    <a:pt x="4397828" y="0"/>
                  </a:moveTo>
                  <a:lnTo>
                    <a:pt x="4397828" y="0"/>
                  </a:lnTo>
                  <a:lnTo>
                    <a:pt x="0" y="0"/>
                  </a:lnTo>
                </a:path>
              </a:pathLst>
            </a:custGeom>
            <a:solidFill>
              <a:srgbClr val="A5A5A5"/>
            </a:solidFill>
            <a:ln w="12700" cap="flat" cmpd="sng">
              <a:solidFill>
                <a:srgbClr val="4F4F4F"/>
              </a:solidFill>
              <a:prstDash val="solid"/>
              <a:bevel/>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1006747" y="4746278"/>
            <a:ext cx="6724650" cy="842962"/>
            <a:chOff x="1006747" y="3961036"/>
            <a:chExt cx="6724650" cy="842962"/>
          </a:xfrm>
        </p:grpSpPr>
        <p:sp>
          <p:nvSpPr>
            <p:cNvPr id="32" name="矩形 1"/>
            <p:cNvSpPr>
              <a:spLocks noChangeArrowheads="1"/>
            </p:cNvSpPr>
            <p:nvPr/>
          </p:nvSpPr>
          <p:spPr bwMode="auto">
            <a:xfrm>
              <a:off x="1006747" y="3961036"/>
              <a:ext cx="4822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kumimoji="0" lang="zh-CN" altLang="en-US" sz="1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33" name="任意多边形 636"/>
            <p:cNvSpPr>
              <a:spLocks noChangeArrowheads="1"/>
            </p:cNvSpPr>
            <p:nvPr/>
          </p:nvSpPr>
          <p:spPr bwMode="auto">
            <a:xfrm>
              <a:off x="1024210" y="4759548"/>
              <a:ext cx="6707187" cy="44450"/>
            </a:xfrm>
            <a:custGeom>
              <a:avLst/>
              <a:gdLst>
                <a:gd name="T0" fmla="*/ 6707187 w 4397828"/>
                <a:gd name="T1" fmla="*/ 0 h 45720"/>
                <a:gd name="T2" fmla="*/ 6707187 w 4397828"/>
                <a:gd name="T3" fmla="*/ 0 h 45720"/>
                <a:gd name="T4" fmla="*/ 0 w 4397828"/>
                <a:gd name="T5" fmla="*/ 0 h 45720"/>
                <a:gd name="T6" fmla="*/ 0 60000 65536"/>
                <a:gd name="T7" fmla="*/ 0 60000 65536"/>
                <a:gd name="T8" fmla="*/ 0 60000 65536"/>
                <a:gd name="T9" fmla="*/ 0 w 4397828"/>
                <a:gd name="T10" fmla="*/ 0 h 45720"/>
                <a:gd name="T11" fmla="*/ 4397828 w 4397828"/>
                <a:gd name="T12" fmla="*/ 45720 h 45720"/>
              </a:gdLst>
              <a:ahLst/>
              <a:cxnLst>
                <a:cxn ang="T6">
                  <a:pos x="T0" y="T1"/>
                </a:cxn>
                <a:cxn ang="T7">
                  <a:pos x="T2" y="T3"/>
                </a:cxn>
                <a:cxn ang="T8">
                  <a:pos x="T4" y="T5"/>
                </a:cxn>
              </a:cxnLst>
              <a:rect l="T9" t="T10" r="T11" b="T12"/>
              <a:pathLst>
                <a:path w="4397828" h="45720">
                  <a:moveTo>
                    <a:pt x="4397828" y="0"/>
                  </a:moveTo>
                  <a:lnTo>
                    <a:pt x="4397828" y="0"/>
                  </a:lnTo>
                  <a:lnTo>
                    <a:pt x="0" y="0"/>
                  </a:lnTo>
                </a:path>
              </a:pathLst>
            </a:custGeom>
            <a:solidFill>
              <a:srgbClr val="A5A5A5"/>
            </a:solidFill>
            <a:ln w="12700" cap="flat" cmpd="sng">
              <a:solidFill>
                <a:srgbClr val="4F4F4F"/>
              </a:solidFill>
              <a:prstDash val="solid"/>
              <a:bevel/>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grpSp>
      <p:sp>
        <p:nvSpPr>
          <p:cNvPr id="34" name="Freeform 5"/>
          <p:cNvSpPr>
            <a:spLocks noChangeArrowheads="1"/>
          </p:cNvSpPr>
          <p:nvPr/>
        </p:nvSpPr>
        <p:spPr bwMode="auto">
          <a:xfrm>
            <a:off x="4969594" y="1398240"/>
            <a:ext cx="2589212" cy="1192213"/>
          </a:xfrm>
          <a:custGeom>
            <a:avLst/>
            <a:gdLst>
              <a:gd name="T0" fmla="*/ 2463608 w 1175"/>
              <a:gd name="T1" fmla="*/ 857247 h 541"/>
              <a:gd name="T2" fmla="*/ 1004835 w 1175"/>
              <a:gd name="T3" fmla="*/ 229187 h 541"/>
              <a:gd name="T4" fmla="*/ 0 w 1175"/>
              <a:gd name="T5" fmla="*/ 1192213 h 541"/>
              <a:gd name="T6" fmla="*/ 2589212 w 1175"/>
              <a:gd name="T7" fmla="*/ 1192213 h 541"/>
              <a:gd name="T8" fmla="*/ 2463608 w 1175"/>
              <a:gd name="T9" fmla="*/ 857247 h 541"/>
              <a:gd name="T10" fmla="*/ 0 60000 65536"/>
              <a:gd name="T11" fmla="*/ 0 60000 65536"/>
              <a:gd name="T12" fmla="*/ 0 60000 65536"/>
              <a:gd name="T13" fmla="*/ 0 60000 65536"/>
              <a:gd name="T14" fmla="*/ 0 60000 65536"/>
              <a:gd name="T15" fmla="*/ 0 w 1175"/>
              <a:gd name="T16" fmla="*/ 0 h 541"/>
              <a:gd name="T17" fmla="*/ 1175 w 1175"/>
              <a:gd name="T18" fmla="*/ 541 h 541"/>
            </a:gdLst>
            <a:ahLst/>
            <a:cxnLst>
              <a:cxn ang="T10">
                <a:pos x="T0" y="T1"/>
              </a:cxn>
              <a:cxn ang="T11">
                <a:pos x="T2" y="T3"/>
              </a:cxn>
              <a:cxn ang="T12">
                <a:pos x="T4" y="T5"/>
              </a:cxn>
              <a:cxn ang="T13">
                <a:pos x="T6" y="T7"/>
              </a:cxn>
              <a:cxn ang="T14">
                <a:pos x="T8" y="T9"/>
              </a:cxn>
            </a:cxnLst>
            <a:rect l="T15" t="T16" r="T17" b="T18"/>
            <a:pathLst>
              <a:path w="1175" h="541">
                <a:moveTo>
                  <a:pt x="1118" y="389"/>
                </a:moveTo>
                <a:cubicBezTo>
                  <a:pt x="895" y="0"/>
                  <a:pt x="456" y="104"/>
                  <a:pt x="456" y="104"/>
                </a:cubicBezTo>
                <a:cubicBezTo>
                  <a:pt x="126" y="200"/>
                  <a:pt x="25" y="389"/>
                  <a:pt x="0" y="541"/>
                </a:cubicBezTo>
                <a:cubicBezTo>
                  <a:pt x="1175" y="541"/>
                  <a:pt x="1175" y="541"/>
                  <a:pt x="1175" y="541"/>
                </a:cubicBezTo>
                <a:cubicBezTo>
                  <a:pt x="1150" y="449"/>
                  <a:pt x="1118" y="389"/>
                  <a:pt x="1118" y="389"/>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5" name="Freeform 6"/>
          <p:cNvSpPr>
            <a:spLocks noChangeArrowheads="1"/>
          </p:cNvSpPr>
          <p:nvPr/>
        </p:nvSpPr>
        <p:spPr bwMode="auto">
          <a:xfrm>
            <a:off x="4883422" y="2590453"/>
            <a:ext cx="2928938" cy="984250"/>
          </a:xfrm>
          <a:custGeom>
            <a:avLst/>
            <a:gdLst>
              <a:gd name="T0" fmla="*/ 259861 w 1330"/>
              <a:gd name="T1" fmla="*/ 495428 h 447"/>
              <a:gd name="T2" fmla="*/ 224625 w 1330"/>
              <a:gd name="T3" fmla="*/ 618734 h 447"/>
              <a:gd name="T4" fmla="*/ 17618 w 1330"/>
              <a:gd name="T5" fmla="*/ 955625 h 447"/>
              <a:gd name="T6" fmla="*/ 0 w 1330"/>
              <a:gd name="T7" fmla="*/ 984250 h 447"/>
              <a:gd name="T8" fmla="*/ 2752761 w 1330"/>
              <a:gd name="T9" fmla="*/ 984250 h 447"/>
              <a:gd name="T10" fmla="*/ 2818828 w 1330"/>
              <a:gd name="T11" fmla="*/ 0 h 447"/>
              <a:gd name="T12" fmla="*/ 231232 w 1330"/>
              <a:gd name="T13" fmla="*/ 0 h 447"/>
              <a:gd name="T14" fmla="*/ 259861 w 1330"/>
              <a:gd name="T15" fmla="*/ 495428 h 447"/>
              <a:gd name="T16" fmla="*/ 0 60000 65536"/>
              <a:gd name="T17" fmla="*/ 0 60000 65536"/>
              <a:gd name="T18" fmla="*/ 0 60000 65536"/>
              <a:gd name="T19" fmla="*/ 0 60000 65536"/>
              <a:gd name="T20" fmla="*/ 0 60000 65536"/>
              <a:gd name="T21" fmla="*/ 0 60000 65536"/>
              <a:gd name="T22" fmla="*/ 0 60000 65536"/>
              <a:gd name="T23" fmla="*/ 0 60000 65536"/>
              <a:gd name="T24" fmla="*/ 0 w 1330"/>
              <a:gd name="T25" fmla="*/ 0 h 447"/>
              <a:gd name="T26" fmla="*/ 1330 w 1330"/>
              <a:gd name="T27" fmla="*/ 447 h 4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30" h="447">
                <a:moveTo>
                  <a:pt x="118" y="225"/>
                </a:moveTo>
                <a:cubicBezTo>
                  <a:pt x="121" y="237"/>
                  <a:pt x="116" y="242"/>
                  <a:pt x="102" y="281"/>
                </a:cubicBezTo>
                <a:cubicBezTo>
                  <a:pt x="89" y="321"/>
                  <a:pt x="18" y="422"/>
                  <a:pt x="8" y="434"/>
                </a:cubicBezTo>
                <a:cubicBezTo>
                  <a:pt x="5" y="438"/>
                  <a:pt x="2" y="442"/>
                  <a:pt x="0" y="447"/>
                </a:cubicBezTo>
                <a:cubicBezTo>
                  <a:pt x="1250" y="447"/>
                  <a:pt x="1250" y="447"/>
                  <a:pt x="1250" y="447"/>
                </a:cubicBezTo>
                <a:cubicBezTo>
                  <a:pt x="1330" y="289"/>
                  <a:pt x="1311" y="119"/>
                  <a:pt x="1280" y="0"/>
                </a:cubicBezTo>
                <a:cubicBezTo>
                  <a:pt x="105" y="0"/>
                  <a:pt x="105" y="0"/>
                  <a:pt x="105" y="0"/>
                </a:cubicBezTo>
                <a:cubicBezTo>
                  <a:pt x="85" y="125"/>
                  <a:pt x="118" y="225"/>
                  <a:pt x="118" y="225"/>
                </a:cubicBezTo>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6" name="Freeform 7"/>
          <p:cNvSpPr>
            <a:spLocks noChangeArrowheads="1"/>
          </p:cNvSpPr>
          <p:nvPr/>
        </p:nvSpPr>
        <p:spPr bwMode="auto">
          <a:xfrm>
            <a:off x="4864372" y="3574703"/>
            <a:ext cx="2773363" cy="985837"/>
          </a:xfrm>
          <a:custGeom>
            <a:avLst/>
            <a:gdLst>
              <a:gd name="T0" fmla="*/ 2205 w 1258"/>
              <a:gd name="T1" fmla="*/ 55136 h 447"/>
              <a:gd name="T2" fmla="*/ 44092 w 1258"/>
              <a:gd name="T3" fmla="*/ 143354 h 447"/>
              <a:gd name="T4" fmla="*/ 257936 w 1258"/>
              <a:gd name="T5" fmla="*/ 176436 h 447"/>
              <a:gd name="T6" fmla="*/ 288800 w 1258"/>
              <a:gd name="T7" fmla="*/ 240394 h 447"/>
              <a:gd name="T8" fmla="*/ 242504 w 1258"/>
              <a:gd name="T9" fmla="*/ 286709 h 447"/>
              <a:gd name="T10" fmla="*/ 220458 w 1258"/>
              <a:gd name="T11" fmla="*/ 333023 h 447"/>
              <a:gd name="T12" fmla="*/ 242504 w 1258"/>
              <a:gd name="T13" fmla="*/ 385954 h 447"/>
              <a:gd name="T14" fmla="*/ 304232 w 1258"/>
              <a:gd name="T15" fmla="*/ 476378 h 447"/>
              <a:gd name="T16" fmla="*/ 286596 w 1258"/>
              <a:gd name="T17" fmla="*/ 502843 h 447"/>
              <a:gd name="T18" fmla="*/ 268959 w 1258"/>
              <a:gd name="T19" fmla="*/ 542541 h 447"/>
              <a:gd name="T20" fmla="*/ 273368 w 1258"/>
              <a:gd name="T21" fmla="*/ 602088 h 447"/>
              <a:gd name="T22" fmla="*/ 374779 w 1258"/>
              <a:gd name="T23" fmla="*/ 694717 h 447"/>
              <a:gd name="T24" fmla="*/ 376983 w 1258"/>
              <a:gd name="T25" fmla="*/ 725594 h 447"/>
              <a:gd name="T26" fmla="*/ 394620 w 1258"/>
              <a:gd name="T27" fmla="*/ 985837 h 447"/>
              <a:gd name="T28" fmla="*/ 2460312 w 1258"/>
              <a:gd name="T29" fmla="*/ 985837 h 447"/>
              <a:gd name="T30" fmla="*/ 2387561 w 1258"/>
              <a:gd name="T31" fmla="*/ 730005 h 447"/>
              <a:gd name="T32" fmla="*/ 2623451 w 1258"/>
              <a:gd name="T33" fmla="*/ 222751 h 447"/>
              <a:gd name="T34" fmla="*/ 2773363 w 1258"/>
              <a:gd name="T35" fmla="*/ 0 h 447"/>
              <a:gd name="T36" fmla="*/ 17637 w 1258"/>
              <a:gd name="T37" fmla="*/ 0 h 447"/>
              <a:gd name="T38" fmla="*/ 2205 w 1258"/>
              <a:gd name="T39" fmla="*/ 55136 h 44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58"/>
              <a:gd name="T61" fmla="*/ 0 h 447"/>
              <a:gd name="T62" fmla="*/ 1258 w 1258"/>
              <a:gd name="T63" fmla="*/ 447 h 44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58" h="447">
                <a:moveTo>
                  <a:pt x="1" y="25"/>
                </a:moveTo>
                <a:cubicBezTo>
                  <a:pt x="0" y="43"/>
                  <a:pt x="7" y="58"/>
                  <a:pt x="20" y="65"/>
                </a:cubicBezTo>
                <a:cubicBezTo>
                  <a:pt x="33" y="73"/>
                  <a:pt x="117" y="80"/>
                  <a:pt x="117" y="80"/>
                </a:cubicBezTo>
                <a:cubicBezTo>
                  <a:pt x="131" y="109"/>
                  <a:pt x="131" y="109"/>
                  <a:pt x="131" y="109"/>
                </a:cubicBezTo>
                <a:cubicBezTo>
                  <a:pt x="131" y="109"/>
                  <a:pt x="117" y="122"/>
                  <a:pt x="110" y="130"/>
                </a:cubicBezTo>
                <a:cubicBezTo>
                  <a:pt x="104" y="139"/>
                  <a:pt x="102" y="143"/>
                  <a:pt x="100" y="151"/>
                </a:cubicBezTo>
                <a:cubicBezTo>
                  <a:pt x="99" y="160"/>
                  <a:pt x="105" y="169"/>
                  <a:pt x="110" y="175"/>
                </a:cubicBezTo>
                <a:cubicBezTo>
                  <a:pt x="114" y="182"/>
                  <a:pt x="138" y="216"/>
                  <a:pt x="138" y="216"/>
                </a:cubicBezTo>
                <a:cubicBezTo>
                  <a:pt x="138" y="216"/>
                  <a:pt x="134" y="222"/>
                  <a:pt x="130" y="228"/>
                </a:cubicBezTo>
                <a:cubicBezTo>
                  <a:pt x="125" y="235"/>
                  <a:pt x="122" y="246"/>
                  <a:pt x="122" y="246"/>
                </a:cubicBezTo>
                <a:cubicBezTo>
                  <a:pt x="119" y="254"/>
                  <a:pt x="119" y="263"/>
                  <a:pt x="124" y="273"/>
                </a:cubicBezTo>
                <a:cubicBezTo>
                  <a:pt x="130" y="282"/>
                  <a:pt x="165" y="309"/>
                  <a:pt x="170" y="315"/>
                </a:cubicBezTo>
                <a:cubicBezTo>
                  <a:pt x="174" y="322"/>
                  <a:pt x="171" y="329"/>
                  <a:pt x="171" y="329"/>
                </a:cubicBezTo>
                <a:cubicBezTo>
                  <a:pt x="154" y="381"/>
                  <a:pt x="165" y="422"/>
                  <a:pt x="179" y="447"/>
                </a:cubicBezTo>
                <a:cubicBezTo>
                  <a:pt x="1116" y="447"/>
                  <a:pt x="1116" y="447"/>
                  <a:pt x="1116" y="447"/>
                </a:cubicBezTo>
                <a:cubicBezTo>
                  <a:pt x="1100" y="402"/>
                  <a:pt x="1088" y="361"/>
                  <a:pt x="1083" y="331"/>
                </a:cubicBezTo>
                <a:cubicBezTo>
                  <a:pt x="1068" y="232"/>
                  <a:pt x="1190" y="101"/>
                  <a:pt x="1190" y="101"/>
                </a:cubicBezTo>
                <a:cubicBezTo>
                  <a:pt x="1218" y="68"/>
                  <a:pt x="1240" y="34"/>
                  <a:pt x="1258" y="0"/>
                </a:cubicBezTo>
                <a:cubicBezTo>
                  <a:pt x="8" y="0"/>
                  <a:pt x="8" y="0"/>
                  <a:pt x="8" y="0"/>
                </a:cubicBezTo>
                <a:cubicBezTo>
                  <a:pt x="4" y="7"/>
                  <a:pt x="2" y="14"/>
                  <a:pt x="1" y="25"/>
                </a:cubicBezTo>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7" name="Freeform 8"/>
          <p:cNvSpPr>
            <a:spLocks noChangeArrowheads="1"/>
          </p:cNvSpPr>
          <p:nvPr/>
        </p:nvSpPr>
        <p:spPr bwMode="auto">
          <a:xfrm>
            <a:off x="5259660" y="4558953"/>
            <a:ext cx="2471737" cy="985837"/>
          </a:xfrm>
          <a:custGeom>
            <a:avLst/>
            <a:gdLst>
              <a:gd name="T0" fmla="*/ 48465 w 1122"/>
              <a:gd name="T1" fmla="*/ 63958 h 447"/>
              <a:gd name="T2" fmla="*/ 641065 w 1122"/>
              <a:gd name="T3" fmla="*/ 28671 h 447"/>
              <a:gd name="T4" fmla="*/ 786462 w 1122"/>
              <a:gd name="T5" fmla="*/ 500638 h 447"/>
              <a:gd name="T6" fmla="*/ 777650 w 1122"/>
              <a:gd name="T7" fmla="*/ 500638 h 447"/>
              <a:gd name="T8" fmla="*/ 308416 w 1122"/>
              <a:gd name="T9" fmla="*/ 985837 h 447"/>
              <a:gd name="T10" fmla="*/ 2324138 w 1122"/>
              <a:gd name="T11" fmla="*/ 985837 h 447"/>
              <a:gd name="T12" fmla="*/ 2471737 w 1122"/>
              <a:gd name="T13" fmla="*/ 985837 h 447"/>
              <a:gd name="T14" fmla="*/ 2286687 w 1122"/>
              <a:gd name="T15" fmla="*/ 494021 h 447"/>
              <a:gd name="T16" fmla="*/ 2064187 w 1122"/>
              <a:gd name="T17" fmla="*/ 0 h 447"/>
              <a:gd name="T18" fmla="*/ 0 w 1122"/>
              <a:gd name="T19" fmla="*/ 0 h 447"/>
              <a:gd name="T20" fmla="*/ 48465 w 1122"/>
              <a:gd name="T21" fmla="*/ 63958 h 4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2"/>
              <a:gd name="T34" fmla="*/ 0 h 447"/>
              <a:gd name="T35" fmla="*/ 1122 w 1122"/>
              <a:gd name="T36" fmla="*/ 447 h 4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2" h="447">
                <a:moveTo>
                  <a:pt x="22" y="29"/>
                </a:moveTo>
                <a:cubicBezTo>
                  <a:pt x="73" y="71"/>
                  <a:pt x="257" y="9"/>
                  <a:pt x="291" y="13"/>
                </a:cubicBezTo>
                <a:cubicBezTo>
                  <a:pt x="316" y="17"/>
                  <a:pt x="345" y="158"/>
                  <a:pt x="357" y="227"/>
                </a:cubicBezTo>
                <a:cubicBezTo>
                  <a:pt x="353" y="227"/>
                  <a:pt x="353" y="227"/>
                  <a:pt x="353" y="227"/>
                </a:cubicBezTo>
                <a:cubicBezTo>
                  <a:pt x="353" y="227"/>
                  <a:pt x="194" y="418"/>
                  <a:pt x="140" y="447"/>
                </a:cubicBezTo>
                <a:cubicBezTo>
                  <a:pt x="1055" y="447"/>
                  <a:pt x="1055" y="447"/>
                  <a:pt x="1055" y="447"/>
                </a:cubicBezTo>
                <a:cubicBezTo>
                  <a:pt x="1122" y="447"/>
                  <a:pt x="1122" y="447"/>
                  <a:pt x="1122" y="447"/>
                </a:cubicBezTo>
                <a:cubicBezTo>
                  <a:pt x="1038" y="224"/>
                  <a:pt x="1038" y="224"/>
                  <a:pt x="1038" y="224"/>
                </a:cubicBezTo>
                <a:cubicBezTo>
                  <a:pt x="1004" y="162"/>
                  <a:pt x="965" y="76"/>
                  <a:pt x="937" y="0"/>
                </a:cubicBezTo>
                <a:cubicBezTo>
                  <a:pt x="0" y="0"/>
                  <a:pt x="0" y="0"/>
                  <a:pt x="0" y="0"/>
                </a:cubicBezTo>
                <a:cubicBezTo>
                  <a:pt x="8" y="15"/>
                  <a:pt x="18" y="25"/>
                  <a:pt x="22" y="29"/>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8" name="TextBox 614"/>
          <p:cNvSpPr>
            <a:spLocks noChangeArrowheads="1"/>
          </p:cNvSpPr>
          <p:nvPr/>
        </p:nvSpPr>
        <p:spPr bwMode="auto">
          <a:xfrm>
            <a:off x="5447520" y="200784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39" name="TextBox 626"/>
          <p:cNvSpPr>
            <a:spLocks noChangeArrowheads="1"/>
          </p:cNvSpPr>
          <p:nvPr/>
        </p:nvSpPr>
        <p:spPr bwMode="auto">
          <a:xfrm>
            <a:off x="6293658" y="291589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0" name="TextBox 627"/>
          <p:cNvSpPr>
            <a:spLocks noChangeArrowheads="1"/>
          </p:cNvSpPr>
          <p:nvPr/>
        </p:nvSpPr>
        <p:spPr bwMode="auto">
          <a:xfrm>
            <a:off x="5581664" y="390807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1" name="TextBox 628"/>
          <p:cNvSpPr>
            <a:spLocks noChangeArrowheads="1"/>
          </p:cNvSpPr>
          <p:nvPr/>
        </p:nvSpPr>
        <p:spPr bwMode="auto">
          <a:xfrm>
            <a:off x="6510352" y="491931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1+#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1+#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1+#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1+#ppt_w/2"/>
                                          </p:val>
                                        </p:tav>
                                        <p:tav tm="100000">
                                          <p:val>
                                            <p:strVal val="#ppt_x"/>
                                          </p:val>
                                        </p:tav>
                                      </p:tavLst>
                                    </p:anim>
                                    <p:anim calcmode="lin" valueType="num">
                                      <p:cBhvr additive="base">
                                        <p:cTn id="24" dur="500" fill="hold"/>
                                        <p:tgtEl>
                                          <p:spTgt spid="3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1+#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1+#ppt_w/2"/>
                                          </p:val>
                                        </p:tav>
                                        <p:tav tm="100000">
                                          <p:val>
                                            <p:strVal val="#ppt_x"/>
                                          </p:val>
                                        </p:tav>
                                      </p:tavLst>
                                    </p:anim>
                                    <p:anim calcmode="lin" valueType="num">
                                      <p:cBhvr additive="base">
                                        <p:cTn id="32" dur="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1+#ppt_w/2"/>
                                          </p:val>
                                        </p:tav>
                                        <p:tav tm="100000">
                                          <p:val>
                                            <p:strVal val="#ppt_x"/>
                                          </p:val>
                                        </p:tav>
                                      </p:tavLst>
                                    </p:anim>
                                    <p:anim calcmode="lin" valueType="num">
                                      <p:cBhvr additive="base">
                                        <p:cTn id="36"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1+#ppt_w/2"/>
                                          </p:val>
                                        </p:tav>
                                        <p:tav tm="100000">
                                          <p:val>
                                            <p:strVal val="#ppt_x"/>
                                          </p:val>
                                        </p:tav>
                                      </p:tavLst>
                                    </p:anim>
                                    <p:anim calcmode="lin" valueType="num">
                                      <p:cBhvr additive="base">
                                        <p:cTn id="4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1+#ppt_w/2"/>
                                          </p:val>
                                        </p:tav>
                                        <p:tav tm="100000">
                                          <p:val>
                                            <p:strVal val="#ppt_x"/>
                                          </p:val>
                                        </p:tav>
                                      </p:tavLst>
                                    </p:anim>
                                    <p:anim calcmode="lin" valueType="num">
                                      <p:cBhvr additive="base">
                                        <p:cTn id="4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nodeType="click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1+#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nodeType="click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1+#ppt_w/2"/>
                                          </p:val>
                                        </p:tav>
                                        <p:tav tm="100000">
                                          <p:val>
                                            <p:strVal val="#ppt_x"/>
                                          </p:val>
                                        </p:tav>
                                      </p:tavLst>
                                    </p:anim>
                                    <p:anim calcmode="lin" valueType="num">
                                      <p:cBhvr additive="base">
                                        <p:cTn id="60"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p:bldP spid="39" grpId="0"/>
      <p:bldP spid="40"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箭头连接符 1"/>
          <p:cNvCxnSpPr/>
          <p:nvPr/>
        </p:nvCxnSpPr>
        <p:spPr>
          <a:xfrm>
            <a:off x="2632472" y="3376587"/>
            <a:ext cx="389334" cy="0"/>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a:off x="3752850" y="3365872"/>
            <a:ext cx="389335" cy="0"/>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flipV="1">
            <a:off x="2491979" y="2545531"/>
            <a:ext cx="406003" cy="2845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2319338" y="4092153"/>
            <a:ext cx="401241" cy="31075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 name="矩形 1"/>
          <p:cNvSpPr>
            <a:spLocks noChangeArrowheads="1"/>
          </p:cNvSpPr>
          <p:nvPr/>
        </p:nvSpPr>
        <p:spPr bwMode="auto">
          <a:xfrm>
            <a:off x="4355976" y="1773410"/>
            <a:ext cx="338437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a:t>
            </a: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
        <p:nvSpPr>
          <p:cNvPr id="7" name="矩形 1"/>
          <p:cNvSpPr>
            <a:spLocks noChangeArrowheads="1"/>
          </p:cNvSpPr>
          <p:nvPr/>
        </p:nvSpPr>
        <p:spPr bwMode="auto">
          <a:xfrm>
            <a:off x="5076056" y="3000350"/>
            <a:ext cx="338437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a:t>
            </a: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4355976" y="4402906"/>
            <a:ext cx="338437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a:t>
            </a: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952500" y="2525886"/>
            <a:ext cx="1679972" cy="1679972"/>
            <a:chOff x="952500" y="1929330"/>
            <a:chExt cx="1679972" cy="1679972"/>
          </a:xfrm>
        </p:grpSpPr>
        <p:sp>
          <p:nvSpPr>
            <p:cNvPr id="10" name="椭圆 9"/>
            <p:cNvSpPr/>
            <p:nvPr/>
          </p:nvSpPr>
          <p:spPr bwMode="auto">
            <a:xfrm>
              <a:off x="952500" y="1929330"/>
              <a:ext cx="1679972" cy="1679972"/>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1403648" y="2415373"/>
              <a:ext cx="72844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2000" dirty="0" smtClean="0">
                  <a:solidFill>
                    <a:srgbClr val="4F4F4F"/>
                  </a:solidFill>
                  <a:latin typeface="微软雅黑" panose="020B0503020204020204" pitchFamily="34" charset="-122"/>
                  <a:ea typeface="微软雅黑" panose="020B0503020204020204" pitchFamily="34" charset="-122"/>
                </a:rPr>
                <a:t>标题</a:t>
              </a:r>
              <a:endParaRPr lang="en-US" altLang="zh-CN" sz="2000" dirty="0" smtClean="0">
                <a:solidFill>
                  <a:srgbClr val="4F4F4F"/>
                </a:solidFill>
                <a:latin typeface="微软雅黑" panose="020B0503020204020204" pitchFamily="34" charset="-122"/>
                <a:ea typeface="微软雅黑" panose="020B0503020204020204" pitchFamily="34" charset="-122"/>
              </a:endParaRPr>
            </a:p>
            <a:p>
              <a:pPr>
                <a:spcBef>
                  <a:spcPct val="0"/>
                </a:spcBef>
              </a:pPr>
              <a:r>
                <a:rPr lang="zh-CN" altLang="en-US" sz="2000" dirty="0" smtClean="0">
                  <a:solidFill>
                    <a:srgbClr val="4F4F4F"/>
                  </a:solidFill>
                  <a:latin typeface="微软雅黑" panose="020B0503020204020204" pitchFamily="34" charset="-122"/>
                  <a:ea typeface="微软雅黑" panose="020B0503020204020204" pitchFamily="34" charset="-122"/>
                </a:rPr>
                <a:t>文字</a:t>
              </a:r>
              <a:endParaRPr lang="zh-CN" altLang="en-US" sz="2000" dirty="0">
                <a:solidFill>
                  <a:srgbClr val="4F4F4F"/>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808685" y="1502543"/>
            <a:ext cx="1157288" cy="1157288"/>
            <a:chOff x="2808685" y="905987"/>
            <a:chExt cx="1157288" cy="1157288"/>
          </a:xfrm>
        </p:grpSpPr>
        <p:sp>
          <p:nvSpPr>
            <p:cNvPr id="13" name="椭圆 12"/>
            <p:cNvSpPr/>
            <p:nvPr/>
          </p:nvSpPr>
          <p:spPr bwMode="auto">
            <a:xfrm>
              <a:off x="2808685" y="905987"/>
              <a:ext cx="1157288" cy="1157288"/>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140320" y="1225664"/>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标题</a:t>
              </a:r>
              <a:endParaRPr lang="en-US" altLang="zh-CN" sz="1200" dirty="0" smtClean="0">
                <a:solidFill>
                  <a:srgbClr val="4F4F4F"/>
                </a:solidFill>
                <a:latin typeface="微软雅黑" panose="020B0503020204020204" pitchFamily="34" charset="-122"/>
                <a:ea typeface="微软雅黑" panose="020B0503020204020204" pitchFamily="34" charset="-122"/>
              </a:endParaRPr>
            </a:p>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文字</a:t>
              </a:r>
              <a:endParaRPr lang="zh-CN" altLang="en-US" sz="1200" dirty="0">
                <a:solidFill>
                  <a:srgbClr val="4F4F4F"/>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021807" y="3000350"/>
            <a:ext cx="731044" cy="731044"/>
            <a:chOff x="3021807" y="2403794"/>
            <a:chExt cx="731044" cy="731044"/>
          </a:xfrm>
        </p:grpSpPr>
        <p:sp>
          <p:nvSpPr>
            <p:cNvPr id="16" name="椭圆 15"/>
            <p:cNvSpPr/>
            <p:nvPr/>
          </p:nvSpPr>
          <p:spPr bwMode="auto">
            <a:xfrm>
              <a:off x="3021807" y="2403794"/>
              <a:ext cx="731044" cy="731044"/>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140320" y="2557682"/>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标题</a:t>
              </a:r>
              <a:endParaRPr lang="en-US" altLang="zh-CN" sz="1200" dirty="0" smtClean="0">
                <a:solidFill>
                  <a:srgbClr val="4F4F4F"/>
                </a:solidFill>
                <a:latin typeface="微软雅黑" panose="020B0503020204020204" pitchFamily="34" charset="-122"/>
                <a:ea typeface="微软雅黑" panose="020B0503020204020204" pitchFamily="34" charset="-122"/>
              </a:endParaRPr>
            </a:p>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文字</a:t>
              </a:r>
              <a:endParaRPr lang="zh-CN" altLang="en-US" sz="1200" dirty="0">
                <a:solidFill>
                  <a:srgbClr val="4F4F4F"/>
                </a:solidFill>
                <a:latin typeface="微软雅黑" panose="020B0503020204020204" pitchFamily="34" charset="-122"/>
                <a:ea typeface="微软雅黑" panose="020B0503020204020204" pitchFamily="34" charset="-122"/>
              </a:endParaRPr>
            </a:p>
          </p:txBody>
        </p:sp>
      </p:grpSp>
      <p:sp>
        <p:nvSpPr>
          <p:cNvPr id="18" name="椭圆 17"/>
          <p:cNvSpPr/>
          <p:nvPr/>
        </p:nvSpPr>
        <p:spPr bwMode="auto">
          <a:xfrm>
            <a:off x="4143375" y="3000350"/>
            <a:ext cx="729854" cy="731044"/>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9" name="矩形 1"/>
          <p:cNvSpPr>
            <a:spLocks noChangeArrowheads="1"/>
          </p:cNvSpPr>
          <p:nvPr/>
        </p:nvSpPr>
        <p:spPr bwMode="auto">
          <a:xfrm>
            <a:off x="4248917" y="3154238"/>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标题</a:t>
            </a:r>
            <a:endParaRPr lang="en-US" altLang="zh-CN" sz="1200" dirty="0" smtClean="0">
              <a:solidFill>
                <a:srgbClr val="4F4F4F"/>
              </a:solidFill>
              <a:latin typeface="微软雅黑" panose="020B0503020204020204" pitchFamily="34" charset="-122"/>
              <a:ea typeface="微软雅黑" panose="020B0503020204020204" pitchFamily="34" charset="-122"/>
            </a:endParaRPr>
          </a:p>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文字</a:t>
            </a:r>
            <a:endParaRPr lang="zh-CN" altLang="en-US" sz="1200" dirty="0">
              <a:solidFill>
                <a:srgbClr val="4F4F4F"/>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2808685" y="4071912"/>
            <a:ext cx="1157288" cy="1157288"/>
            <a:chOff x="2808685" y="3475356"/>
            <a:chExt cx="1157288" cy="1157288"/>
          </a:xfrm>
        </p:grpSpPr>
        <p:sp>
          <p:nvSpPr>
            <p:cNvPr id="21" name="椭圆 20"/>
            <p:cNvSpPr/>
            <p:nvPr/>
          </p:nvSpPr>
          <p:spPr bwMode="auto">
            <a:xfrm>
              <a:off x="2808685" y="3475356"/>
              <a:ext cx="1157288" cy="1157288"/>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2" name="矩形 1"/>
            <p:cNvSpPr>
              <a:spLocks noChangeArrowheads="1"/>
            </p:cNvSpPr>
            <p:nvPr/>
          </p:nvSpPr>
          <p:spPr bwMode="auto">
            <a:xfrm>
              <a:off x="3140320" y="3840877"/>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标题</a:t>
              </a:r>
              <a:endParaRPr lang="en-US" altLang="zh-CN" sz="1200" dirty="0" smtClean="0">
                <a:solidFill>
                  <a:srgbClr val="4F4F4F"/>
                </a:solidFill>
                <a:latin typeface="微软雅黑" panose="020B0503020204020204" pitchFamily="34" charset="-122"/>
                <a:ea typeface="微软雅黑" panose="020B0503020204020204" pitchFamily="34" charset="-122"/>
              </a:endParaRPr>
            </a:p>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文字</a:t>
              </a:r>
              <a:endParaRPr lang="zh-CN" altLang="en-US" sz="1200" dirty="0">
                <a:solidFill>
                  <a:srgbClr val="4F4F4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par>
                                <p:cTn id="15" presetID="22" presetClass="entr" presetSubtype="8"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par>
                                <p:cTn id="18" presetID="22" presetClass="entr" presetSubtype="8"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par>
                                <p:cTn id="28" presetID="53" presetClass="entr" presetSubtype="16"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childTnLst>
                          </p:cTn>
                        </p:par>
                        <p:par>
                          <p:cTn id="55" fill="hold">
                            <p:stCondLst>
                              <p:cond delay="500"/>
                            </p:stCondLst>
                            <p:childTnLst>
                              <p:par>
                                <p:cTn id="56" presetID="2" presetClass="entr" presetSubtype="2"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additive="base">
                                        <p:cTn id="58" dur="500" fill="hold"/>
                                        <p:tgtEl>
                                          <p:spTgt spid="6"/>
                                        </p:tgtEl>
                                        <p:attrNameLst>
                                          <p:attrName>ppt_x</p:attrName>
                                        </p:attrNameLst>
                                      </p:cBhvr>
                                      <p:tavLst>
                                        <p:tav tm="0">
                                          <p:val>
                                            <p:strVal val="1+#ppt_w/2"/>
                                          </p:val>
                                        </p:tav>
                                        <p:tav tm="100000">
                                          <p:val>
                                            <p:strVal val="#ppt_x"/>
                                          </p:val>
                                        </p:tav>
                                      </p:tavLst>
                                    </p:anim>
                                    <p:anim calcmode="lin" valueType="num">
                                      <p:cBhvr additive="base">
                                        <p:cTn id="59" dur="500" fill="hold"/>
                                        <p:tgtEl>
                                          <p:spTgt spid="6"/>
                                        </p:tgtEl>
                                        <p:attrNameLst>
                                          <p:attrName>ppt_y</p:attrName>
                                        </p:attrNameLst>
                                      </p:cBhvr>
                                      <p:tavLst>
                                        <p:tav tm="0">
                                          <p:val>
                                            <p:strVal val="#ppt_y"/>
                                          </p:val>
                                        </p:tav>
                                        <p:tav tm="100000">
                                          <p:val>
                                            <p:strVal val="#ppt_y"/>
                                          </p:val>
                                        </p:tav>
                                      </p:tavLst>
                                    </p:anim>
                                  </p:childTnLst>
                                </p:cTn>
                              </p:par>
                            </p:childTnLst>
                          </p:cTn>
                        </p:par>
                        <p:par>
                          <p:cTn id="60" fill="hold">
                            <p:stCondLst>
                              <p:cond delay="1000"/>
                            </p:stCondLst>
                            <p:childTnLst>
                              <p:par>
                                <p:cTn id="61" presetID="2" presetClass="entr" presetSubtype="2"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additive="base">
                                        <p:cTn id="63" dur="500" fill="hold"/>
                                        <p:tgtEl>
                                          <p:spTgt spid="7"/>
                                        </p:tgtEl>
                                        <p:attrNameLst>
                                          <p:attrName>ppt_x</p:attrName>
                                        </p:attrNameLst>
                                      </p:cBhvr>
                                      <p:tavLst>
                                        <p:tav tm="0">
                                          <p:val>
                                            <p:strVal val="1+#ppt_w/2"/>
                                          </p:val>
                                        </p:tav>
                                        <p:tav tm="100000">
                                          <p:val>
                                            <p:strVal val="#ppt_x"/>
                                          </p:val>
                                        </p:tav>
                                      </p:tavLst>
                                    </p:anim>
                                    <p:anim calcmode="lin" valueType="num">
                                      <p:cBhvr additive="base">
                                        <p:cTn id="64" dur="500" fill="hold"/>
                                        <p:tgtEl>
                                          <p:spTgt spid="7"/>
                                        </p:tgtEl>
                                        <p:attrNameLst>
                                          <p:attrName>ppt_y</p:attrName>
                                        </p:attrNameLst>
                                      </p:cBhvr>
                                      <p:tavLst>
                                        <p:tav tm="0">
                                          <p:val>
                                            <p:strVal val="#ppt_y"/>
                                          </p:val>
                                        </p:tav>
                                        <p:tav tm="100000">
                                          <p:val>
                                            <p:strVal val="#ppt_y"/>
                                          </p:val>
                                        </p:tav>
                                      </p:tavLst>
                                    </p:anim>
                                  </p:childTnLst>
                                </p:cTn>
                              </p:par>
                            </p:childTnLst>
                          </p:cTn>
                        </p:par>
                        <p:par>
                          <p:cTn id="65" fill="hold">
                            <p:stCondLst>
                              <p:cond delay="1500"/>
                            </p:stCondLst>
                            <p:childTnLst>
                              <p:par>
                                <p:cTn id="66" presetID="2" presetClass="entr" presetSubtype="2" fill="hold" grpId="0" nodeType="afterEffect">
                                  <p:stCondLst>
                                    <p:cond delay="0"/>
                                  </p:stCondLst>
                                  <p:childTnLst>
                                    <p:set>
                                      <p:cBhvr>
                                        <p:cTn id="67" dur="1" fill="hold">
                                          <p:stCondLst>
                                            <p:cond delay="0"/>
                                          </p:stCondLst>
                                        </p:cTn>
                                        <p:tgtEl>
                                          <p:spTgt spid="8"/>
                                        </p:tgtEl>
                                        <p:attrNameLst>
                                          <p:attrName>style.visibility</p:attrName>
                                        </p:attrNameLst>
                                      </p:cBhvr>
                                      <p:to>
                                        <p:strVal val="visible"/>
                                      </p:to>
                                    </p:set>
                                    <p:anim calcmode="lin" valueType="num">
                                      <p:cBhvr additive="base">
                                        <p:cTn id="68" dur="500" fill="hold"/>
                                        <p:tgtEl>
                                          <p:spTgt spid="8"/>
                                        </p:tgtEl>
                                        <p:attrNameLst>
                                          <p:attrName>ppt_x</p:attrName>
                                        </p:attrNameLst>
                                      </p:cBhvr>
                                      <p:tavLst>
                                        <p:tav tm="0">
                                          <p:val>
                                            <p:strVal val="1+#ppt_w/2"/>
                                          </p:val>
                                        </p:tav>
                                        <p:tav tm="100000">
                                          <p:val>
                                            <p:strVal val="#ppt_x"/>
                                          </p:val>
                                        </p:tav>
                                      </p:tavLst>
                                    </p:anim>
                                    <p:anim calcmode="lin" valueType="num">
                                      <p:cBhvr additive="base">
                                        <p:cTn id="69"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8" grpId="0" animBg="1"/>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
          <p:cNvSpPr txBox="1"/>
          <p:nvPr/>
        </p:nvSpPr>
        <p:spPr>
          <a:xfrm>
            <a:off x="4148235" y="2631037"/>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14" name="直接连接符 13"/>
          <p:cNvCxnSpPr/>
          <p:nvPr/>
        </p:nvCxnSpPr>
        <p:spPr>
          <a:xfrm flipV="1">
            <a:off x="3932211" y="2132856"/>
            <a:ext cx="0" cy="2808312"/>
          </a:xfrm>
          <a:prstGeom prst="line">
            <a:avLst/>
          </a:prstGeom>
          <a:noFill/>
          <a:ln w="19050" cap="flat" cmpd="sng" algn="ctr">
            <a:solidFill>
              <a:srgbClr val="4F4F4F"/>
            </a:solidFill>
            <a:prstDash val="dash"/>
            <a:miter lim="800000"/>
          </a:ln>
          <a:effectLst/>
        </p:spPr>
      </p:cxnSp>
      <p:sp>
        <p:nvSpPr>
          <p:cNvPr id="15" name="文本框 9"/>
          <p:cNvSpPr txBox="1"/>
          <p:nvPr/>
        </p:nvSpPr>
        <p:spPr>
          <a:xfrm>
            <a:off x="4253502" y="349775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6" name="文本框 9"/>
          <p:cNvSpPr txBox="1"/>
          <p:nvPr/>
        </p:nvSpPr>
        <p:spPr>
          <a:xfrm>
            <a:off x="4253501" y="382319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7" name="文本框 7"/>
          <p:cNvSpPr txBox="1"/>
          <p:nvPr/>
        </p:nvSpPr>
        <p:spPr>
          <a:xfrm>
            <a:off x="4253502" y="414908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8" name="文本框 9"/>
          <p:cNvSpPr txBox="1"/>
          <p:nvPr/>
        </p:nvSpPr>
        <p:spPr>
          <a:xfrm>
            <a:off x="5444379" y="350100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9" name="文本框 9"/>
          <p:cNvSpPr txBox="1"/>
          <p:nvPr/>
        </p:nvSpPr>
        <p:spPr>
          <a:xfrm>
            <a:off x="5444380" y="382689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20" name="TextBox 2"/>
          <p:cNvSpPr txBox="1"/>
          <p:nvPr/>
        </p:nvSpPr>
        <p:spPr>
          <a:xfrm>
            <a:off x="2636067" y="3753899"/>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04</a:t>
            </a:r>
            <a:endParaRPr lang="zh-CN" altLang="en-US" sz="1600" dirty="0" smtClean="0">
              <a:solidFill>
                <a:srgbClr val="4F4F4F"/>
              </a:solidFill>
              <a:latin typeface="微软雅黑" pitchFamily="34" charset="-122"/>
              <a:ea typeface="微软雅黑" pitchFamily="34" charset="-122"/>
            </a:endParaRPr>
          </a:p>
        </p:txBody>
      </p:sp>
      <p:sp>
        <p:nvSpPr>
          <p:cNvPr id="21" name="椭圆 20"/>
          <p:cNvSpPr/>
          <p:nvPr/>
        </p:nvSpPr>
        <p:spPr>
          <a:xfrm>
            <a:off x="2415081" y="2303650"/>
            <a:ext cx="1301106" cy="1301106"/>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2" name="TextBox 67"/>
          <p:cNvSpPr txBox="1"/>
          <p:nvPr/>
        </p:nvSpPr>
        <p:spPr>
          <a:xfrm>
            <a:off x="2780083" y="2567226"/>
            <a:ext cx="504056" cy="861774"/>
          </a:xfrm>
          <a:prstGeom prst="rect">
            <a:avLst/>
          </a:prstGeom>
          <a:noFill/>
        </p:spPr>
        <p:txBody>
          <a:bodyPr wrap="square" rtlCol="0">
            <a:spAutoFit/>
          </a:bodyPr>
          <a:lstStyle/>
          <a:p>
            <a:pPr marL="0" lvl="1"/>
            <a:r>
              <a:rPr lang="en-US" altLang="zh-CN" sz="5000" spc="225" dirty="0">
                <a:solidFill>
                  <a:srgbClr val="4F4F4F"/>
                </a:solidFill>
                <a:latin typeface="微软雅黑" pitchFamily="34" charset="-122"/>
                <a:ea typeface="微软雅黑" pitchFamily="34" charset="-122"/>
              </a:rPr>
              <a:t>4</a:t>
            </a:r>
            <a:endParaRPr lang="zh-CN" altLang="en-US" sz="5000" spc="225" dirty="0">
              <a:solidFill>
                <a:srgbClr val="4F4F4F"/>
              </a:solidFill>
              <a:latin typeface="微软雅黑" pitchFamily="34" charset="-122"/>
              <a:ea typeface="微软雅黑" pitchFamily="34" charset="-122"/>
            </a:endParaRPr>
          </a:p>
        </p:txBody>
      </p:sp>
      <p:sp>
        <p:nvSpPr>
          <p:cNvPr id="23" name="文本框 13"/>
          <p:cNvSpPr txBox="1"/>
          <p:nvPr/>
        </p:nvSpPr>
        <p:spPr>
          <a:xfrm>
            <a:off x="5444379" y="414908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ppt_x</p:attrName>
                                        </p:attrNameLst>
                                      </p:cBhvr>
                                      <p:tavLst>
                                        <p:tav tm="0">
                                          <p:val>
                                            <p:strVal val="#ppt_x-#ppt_w*1.125000"/>
                                          </p:val>
                                        </p:tav>
                                        <p:tav tm="100000">
                                          <p:val>
                                            <p:strVal val="#ppt_x"/>
                                          </p:val>
                                        </p:tav>
                                      </p:tavLst>
                                    </p:anim>
                                    <p:animEffect transition="in" filter="wipe(right)">
                                      <p:cBhvr>
                                        <p:cTn id="21" dur="500"/>
                                        <p:tgtEl>
                                          <p:spTgt spid="13"/>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strVal val="#ppt_x"/>
                                          </p:val>
                                        </p:tav>
                                        <p:tav tm="100000">
                                          <p:val>
                                            <p:strVal val="#ppt_x"/>
                                          </p:val>
                                        </p:tav>
                                      </p:tavLst>
                                    </p:anim>
                                    <p:anim calcmode="lin" valueType="num">
                                      <p:cBhvr>
                                        <p:cTn id="27" dur="5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P spid="19" grpId="0"/>
      <p:bldP spid="20" grpId="0"/>
      <p:bldP spid="21" grpId="0" animBg="1"/>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561157" y="2145304"/>
            <a:ext cx="1704975" cy="1722437"/>
            <a:chOff x="1561157" y="1425377"/>
            <a:chExt cx="1704975" cy="1722437"/>
          </a:xfrm>
        </p:grpSpPr>
        <p:sp>
          <p:nvSpPr>
            <p:cNvPr id="30" name="Freeform 5"/>
            <p:cNvSpPr>
              <a:spLocks noChangeArrowheads="1"/>
            </p:cNvSpPr>
            <p:nvPr/>
          </p:nvSpPr>
          <p:spPr bwMode="auto">
            <a:xfrm>
              <a:off x="1561157" y="1425377"/>
              <a:ext cx="1704975" cy="1722437"/>
            </a:xfrm>
            <a:custGeom>
              <a:avLst/>
              <a:gdLst>
                <a:gd name="T0" fmla="*/ 843120 w 455"/>
                <a:gd name="T1" fmla="*/ 1722437 h 459"/>
                <a:gd name="T2" fmla="*/ 1704975 w 455"/>
                <a:gd name="T3" fmla="*/ 863095 h 459"/>
                <a:gd name="T4" fmla="*/ 843120 w 455"/>
                <a:gd name="T5" fmla="*/ 0 h 459"/>
                <a:gd name="T6" fmla="*/ 0 w 455"/>
                <a:gd name="T7" fmla="*/ 694228 h 459"/>
                <a:gd name="T8" fmla="*/ 18736 w 455"/>
                <a:gd name="T9" fmla="*/ 1722437 h 459"/>
                <a:gd name="T10" fmla="*/ 843120 w 455"/>
                <a:gd name="T11" fmla="*/ 1722437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1" name="TextBox 692"/>
            <p:cNvSpPr>
              <a:spLocks noChangeArrowheads="1"/>
            </p:cNvSpPr>
            <p:nvPr/>
          </p:nvSpPr>
          <p:spPr bwMode="auto">
            <a:xfrm>
              <a:off x="2010421" y="1603276"/>
              <a:ext cx="7873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rPr>
                <a:t>01</a:t>
              </a:r>
              <a:endParaRPr kumimoji="0" lang="zh-CN" altLang="en-US" sz="4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矩形 1"/>
            <p:cNvSpPr>
              <a:spLocks noChangeArrowheads="1"/>
            </p:cNvSpPr>
            <p:nvPr/>
          </p:nvSpPr>
          <p:spPr bwMode="auto">
            <a:xfrm>
              <a:off x="1624657" y="2331626"/>
              <a:ext cx="15684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a:t>
              </a:r>
              <a:r>
                <a:rPr kumimoji="0" lang="zh-CN" altLang="en-US" sz="11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图表</a:t>
              </a:r>
              <a:endParaRPr kumimoji="0" lang="zh-CN" altLang="en-US"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直接连接符 4"/>
            <p:cNvSpPr>
              <a:spLocks noChangeShapeType="1"/>
            </p:cNvSpPr>
            <p:nvPr/>
          </p:nvSpPr>
          <p:spPr bwMode="auto">
            <a:xfrm>
              <a:off x="1710382" y="2283718"/>
              <a:ext cx="1387475" cy="0"/>
            </a:xfrm>
            <a:prstGeom prst="line">
              <a:avLst/>
            </a:prstGeom>
            <a:noFill/>
            <a:ln w="9525">
              <a:solidFill>
                <a:srgbClr val="4F4F4F"/>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grpSp>
      <p:sp>
        <p:nvSpPr>
          <p:cNvPr id="34" name="TextBox 60"/>
          <p:cNvSpPr>
            <a:spLocks noChangeArrowheads="1"/>
          </p:cNvSpPr>
          <p:nvPr/>
        </p:nvSpPr>
        <p:spPr bwMode="auto">
          <a:xfrm>
            <a:off x="1945500" y="4010586"/>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35" name="直接连接符 65"/>
          <p:cNvSpPr>
            <a:spLocks noChangeShapeType="1"/>
          </p:cNvSpPr>
          <p:nvPr/>
        </p:nvSpPr>
        <p:spPr bwMode="auto">
          <a:xfrm>
            <a:off x="1526688" y="4372536"/>
            <a:ext cx="1666418"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6" name="矩形 1"/>
          <p:cNvSpPr>
            <a:spLocks noChangeArrowheads="1"/>
          </p:cNvSpPr>
          <p:nvPr/>
        </p:nvSpPr>
        <p:spPr bwMode="auto">
          <a:xfrm>
            <a:off x="1515575" y="4377298"/>
            <a:ext cx="17505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录入在此录入上述图表的综合描述</a:t>
            </a:r>
            <a:endParaRPr lang="zh-CN" altLang="en-US" sz="1000" dirty="0" smtClean="0">
              <a:solidFill>
                <a:srgbClr val="4F4F4F"/>
              </a:solidFill>
              <a:latin typeface="微软雅黑" panose="020B0503020204020204" pitchFamily="34" charset="-122"/>
              <a:ea typeface="微软雅黑" panose="020B0503020204020204" pitchFamily="34" charset="-122"/>
            </a:endParaRPr>
          </a:p>
          <a:p>
            <a:pPr>
              <a:spcBef>
                <a:spcPct val="0"/>
              </a:spcBef>
            </a:pPr>
            <a:endParaRPr lang="en-US" altLang="zh-CN"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7" name="直接连接符 62"/>
          <p:cNvSpPr>
            <a:spLocks noChangeShapeType="1"/>
          </p:cNvSpPr>
          <p:nvPr/>
        </p:nvSpPr>
        <p:spPr bwMode="auto">
          <a:xfrm>
            <a:off x="1526687" y="4982136"/>
            <a:ext cx="1666419"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3850073" y="2145304"/>
            <a:ext cx="1704975" cy="1722437"/>
            <a:chOff x="3850073" y="1425377"/>
            <a:chExt cx="1704975" cy="1722437"/>
          </a:xfrm>
        </p:grpSpPr>
        <p:sp>
          <p:nvSpPr>
            <p:cNvPr id="39" name="Freeform 5"/>
            <p:cNvSpPr>
              <a:spLocks noChangeArrowheads="1"/>
            </p:cNvSpPr>
            <p:nvPr/>
          </p:nvSpPr>
          <p:spPr bwMode="auto">
            <a:xfrm>
              <a:off x="3850073" y="1425377"/>
              <a:ext cx="1704975" cy="1722437"/>
            </a:xfrm>
            <a:custGeom>
              <a:avLst/>
              <a:gdLst>
                <a:gd name="T0" fmla="*/ 843120 w 455"/>
                <a:gd name="T1" fmla="*/ 1722437 h 459"/>
                <a:gd name="T2" fmla="*/ 1704975 w 455"/>
                <a:gd name="T3" fmla="*/ 863095 h 459"/>
                <a:gd name="T4" fmla="*/ 843120 w 455"/>
                <a:gd name="T5" fmla="*/ 0 h 459"/>
                <a:gd name="T6" fmla="*/ 0 w 455"/>
                <a:gd name="T7" fmla="*/ 694228 h 459"/>
                <a:gd name="T8" fmla="*/ 18736 w 455"/>
                <a:gd name="T9" fmla="*/ 1722437 h 459"/>
                <a:gd name="T10" fmla="*/ 843120 w 455"/>
                <a:gd name="T11" fmla="*/ 1722437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0" name="TextBox 692"/>
            <p:cNvSpPr>
              <a:spLocks noChangeArrowheads="1"/>
            </p:cNvSpPr>
            <p:nvPr/>
          </p:nvSpPr>
          <p:spPr bwMode="auto">
            <a:xfrm>
              <a:off x="4299337" y="1603276"/>
              <a:ext cx="7873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rPr>
                <a:t>02</a:t>
              </a:r>
              <a:endParaRPr kumimoji="0" lang="zh-CN" altLang="en-US" sz="4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矩形 1"/>
            <p:cNvSpPr>
              <a:spLocks noChangeArrowheads="1"/>
            </p:cNvSpPr>
            <p:nvPr/>
          </p:nvSpPr>
          <p:spPr bwMode="auto">
            <a:xfrm>
              <a:off x="3913573" y="2331626"/>
              <a:ext cx="15684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a:t>
              </a:r>
              <a:r>
                <a:rPr kumimoji="0" lang="zh-CN" altLang="en-US" sz="11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图表</a:t>
              </a:r>
              <a:endParaRPr kumimoji="0" lang="zh-CN" altLang="en-US"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直接连接符 4"/>
            <p:cNvSpPr>
              <a:spLocks noChangeShapeType="1"/>
            </p:cNvSpPr>
            <p:nvPr/>
          </p:nvSpPr>
          <p:spPr bwMode="auto">
            <a:xfrm>
              <a:off x="3999298" y="2283718"/>
              <a:ext cx="1387475" cy="0"/>
            </a:xfrm>
            <a:prstGeom prst="line">
              <a:avLst/>
            </a:prstGeom>
            <a:noFill/>
            <a:ln w="9525">
              <a:solidFill>
                <a:srgbClr val="4F4F4F"/>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grpSp>
      <p:sp>
        <p:nvSpPr>
          <p:cNvPr id="43" name="TextBox 60"/>
          <p:cNvSpPr>
            <a:spLocks noChangeArrowheads="1"/>
          </p:cNvSpPr>
          <p:nvPr/>
        </p:nvSpPr>
        <p:spPr bwMode="auto">
          <a:xfrm>
            <a:off x="4234416" y="4010586"/>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44" name="直接连接符 65"/>
          <p:cNvSpPr>
            <a:spLocks noChangeShapeType="1"/>
          </p:cNvSpPr>
          <p:nvPr/>
        </p:nvSpPr>
        <p:spPr bwMode="auto">
          <a:xfrm>
            <a:off x="3815604" y="4372536"/>
            <a:ext cx="1666418"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5" name="矩形 1"/>
          <p:cNvSpPr>
            <a:spLocks noChangeArrowheads="1"/>
          </p:cNvSpPr>
          <p:nvPr/>
        </p:nvSpPr>
        <p:spPr bwMode="auto">
          <a:xfrm>
            <a:off x="3804491" y="4377298"/>
            <a:ext cx="17505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录入在此录入上述图表的综合描述</a:t>
            </a:r>
            <a:endParaRPr lang="zh-CN" altLang="en-US" sz="1000" dirty="0" smtClean="0">
              <a:solidFill>
                <a:srgbClr val="4F4F4F"/>
              </a:solidFill>
              <a:latin typeface="微软雅黑" panose="020B0503020204020204" pitchFamily="34" charset="-122"/>
              <a:ea typeface="微软雅黑" panose="020B0503020204020204" pitchFamily="34" charset="-122"/>
            </a:endParaRPr>
          </a:p>
          <a:p>
            <a:pPr>
              <a:spcBef>
                <a:spcPct val="0"/>
              </a:spcBef>
            </a:pPr>
            <a:endParaRPr lang="en-US" altLang="zh-CN"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6" name="直接连接符 62"/>
          <p:cNvSpPr>
            <a:spLocks noChangeShapeType="1"/>
          </p:cNvSpPr>
          <p:nvPr/>
        </p:nvSpPr>
        <p:spPr bwMode="auto">
          <a:xfrm>
            <a:off x="3815603" y="4982136"/>
            <a:ext cx="1666419"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6179393" y="2145304"/>
            <a:ext cx="1704975" cy="1722437"/>
            <a:chOff x="6179393" y="1425377"/>
            <a:chExt cx="1704975" cy="1722437"/>
          </a:xfrm>
        </p:grpSpPr>
        <p:sp>
          <p:nvSpPr>
            <p:cNvPr id="48" name="Freeform 5"/>
            <p:cNvSpPr>
              <a:spLocks noChangeArrowheads="1"/>
            </p:cNvSpPr>
            <p:nvPr/>
          </p:nvSpPr>
          <p:spPr bwMode="auto">
            <a:xfrm>
              <a:off x="6179393" y="1425377"/>
              <a:ext cx="1704975" cy="1722437"/>
            </a:xfrm>
            <a:custGeom>
              <a:avLst/>
              <a:gdLst>
                <a:gd name="T0" fmla="*/ 843120 w 455"/>
                <a:gd name="T1" fmla="*/ 1722437 h 459"/>
                <a:gd name="T2" fmla="*/ 1704975 w 455"/>
                <a:gd name="T3" fmla="*/ 863095 h 459"/>
                <a:gd name="T4" fmla="*/ 843120 w 455"/>
                <a:gd name="T5" fmla="*/ 0 h 459"/>
                <a:gd name="T6" fmla="*/ 0 w 455"/>
                <a:gd name="T7" fmla="*/ 694228 h 459"/>
                <a:gd name="T8" fmla="*/ 18736 w 455"/>
                <a:gd name="T9" fmla="*/ 1722437 h 459"/>
                <a:gd name="T10" fmla="*/ 843120 w 455"/>
                <a:gd name="T11" fmla="*/ 1722437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9" name="TextBox 692"/>
            <p:cNvSpPr>
              <a:spLocks noChangeArrowheads="1"/>
            </p:cNvSpPr>
            <p:nvPr/>
          </p:nvSpPr>
          <p:spPr bwMode="auto">
            <a:xfrm>
              <a:off x="6628657" y="1603276"/>
              <a:ext cx="7873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rPr>
                <a:t>03</a:t>
              </a:r>
              <a:endParaRPr kumimoji="0" lang="zh-CN" altLang="en-US" sz="4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50" name="矩形 1"/>
            <p:cNvSpPr>
              <a:spLocks noChangeArrowheads="1"/>
            </p:cNvSpPr>
            <p:nvPr/>
          </p:nvSpPr>
          <p:spPr bwMode="auto">
            <a:xfrm>
              <a:off x="6242893" y="2331626"/>
              <a:ext cx="15684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a:t>
              </a:r>
              <a:r>
                <a:rPr kumimoji="0" lang="zh-CN" altLang="en-US" sz="11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图表</a:t>
              </a:r>
              <a:endParaRPr kumimoji="0" lang="zh-CN" altLang="en-US"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直接连接符 4"/>
            <p:cNvSpPr>
              <a:spLocks noChangeShapeType="1"/>
            </p:cNvSpPr>
            <p:nvPr/>
          </p:nvSpPr>
          <p:spPr bwMode="auto">
            <a:xfrm>
              <a:off x="6328618" y="2283718"/>
              <a:ext cx="1387475" cy="0"/>
            </a:xfrm>
            <a:prstGeom prst="line">
              <a:avLst/>
            </a:prstGeom>
            <a:noFill/>
            <a:ln w="9525">
              <a:solidFill>
                <a:srgbClr val="4F4F4F"/>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grpSp>
      <p:sp>
        <p:nvSpPr>
          <p:cNvPr id="52" name="TextBox 60"/>
          <p:cNvSpPr>
            <a:spLocks noChangeArrowheads="1"/>
          </p:cNvSpPr>
          <p:nvPr/>
        </p:nvSpPr>
        <p:spPr bwMode="auto">
          <a:xfrm>
            <a:off x="6563736" y="4010586"/>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53" name="直接连接符 65"/>
          <p:cNvSpPr>
            <a:spLocks noChangeShapeType="1"/>
          </p:cNvSpPr>
          <p:nvPr/>
        </p:nvSpPr>
        <p:spPr bwMode="auto">
          <a:xfrm>
            <a:off x="6144924" y="4372536"/>
            <a:ext cx="1666418"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54" name="矩形 1"/>
          <p:cNvSpPr>
            <a:spLocks noChangeArrowheads="1"/>
          </p:cNvSpPr>
          <p:nvPr/>
        </p:nvSpPr>
        <p:spPr bwMode="auto">
          <a:xfrm>
            <a:off x="6133811" y="4377298"/>
            <a:ext cx="17505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录入在此录入上述图表的综合描述</a:t>
            </a:r>
            <a:endParaRPr lang="zh-CN" altLang="en-US" sz="1000" dirty="0" smtClean="0">
              <a:solidFill>
                <a:srgbClr val="4F4F4F"/>
              </a:solidFill>
              <a:latin typeface="微软雅黑" panose="020B0503020204020204" pitchFamily="34" charset="-122"/>
              <a:ea typeface="微软雅黑" panose="020B0503020204020204" pitchFamily="34" charset="-122"/>
            </a:endParaRPr>
          </a:p>
          <a:p>
            <a:pPr>
              <a:spcBef>
                <a:spcPct val="0"/>
              </a:spcBef>
            </a:pPr>
            <a:endParaRPr lang="en-US" altLang="zh-CN"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5" name="直接连接符 62"/>
          <p:cNvSpPr>
            <a:spLocks noChangeShapeType="1"/>
          </p:cNvSpPr>
          <p:nvPr/>
        </p:nvSpPr>
        <p:spPr bwMode="auto">
          <a:xfrm>
            <a:off x="6144923" y="4982136"/>
            <a:ext cx="1666419"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anim calcmode="lin" valueType="num">
                                      <p:cBhvr>
                                        <p:cTn id="14" dur="500" fill="hold"/>
                                        <p:tgtEl>
                                          <p:spTgt spid="38"/>
                                        </p:tgtEl>
                                        <p:attrNameLst>
                                          <p:attrName>ppt_x</p:attrName>
                                        </p:attrNameLst>
                                      </p:cBhvr>
                                      <p:tavLst>
                                        <p:tav tm="0">
                                          <p:val>
                                            <p:strVal val="#ppt_x"/>
                                          </p:val>
                                        </p:tav>
                                        <p:tav tm="100000">
                                          <p:val>
                                            <p:strVal val="#ppt_x"/>
                                          </p:val>
                                        </p:tav>
                                      </p:tavLst>
                                    </p:anim>
                                    <p:anim calcmode="lin" valueType="num">
                                      <p:cBhvr>
                                        <p:cTn id="15" dur="5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anim calcmode="lin" valueType="num">
                                      <p:cBhvr>
                                        <p:cTn id="20" dur="500" fill="hold"/>
                                        <p:tgtEl>
                                          <p:spTgt spid="47"/>
                                        </p:tgtEl>
                                        <p:attrNameLst>
                                          <p:attrName>ppt_x</p:attrName>
                                        </p:attrNameLst>
                                      </p:cBhvr>
                                      <p:tavLst>
                                        <p:tav tm="0">
                                          <p:val>
                                            <p:strVal val="#ppt_x"/>
                                          </p:val>
                                        </p:tav>
                                        <p:tav tm="100000">
                                          <p:val>
                                            <p:strVal val="#ppt_x"/>
                                          </p:val>
                                        </p:tav>
                                      </p:tavLst>
                                    </p:anim>
                                    <p:anim calcmode="lin" valueType="num">
                                      <p:cBhvr>
                                        <p:cTn id="21" dur="5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ppt_x"/>
                                          </p:val>
                                        </p:tav>
                                        <p:tav tm="100000">
                                          <p:val>
                                            <p:strVal val="#ppt_x"/>
                                          </p:val>
                                        </p:tav>
                                      </p:tavLst>
                                    </p:anim>
                                    <p:anim calcmode="lin" valueType="num">
                                      <p:cBhvr additive="base">
                                        <p:cTn id="39"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additive="base">
                                        <p:cTn id="44" dur="500" fill="hold"/>
                                        <p:tgtEl>
                                          <p:spTgt spid="43"/>
                                        </p:tgtEl>
                                        <p:attrNameLst>
                                          <p:attrName>ppt_x</p:attrName>
                                        </p:attrNameLst>
                                      </p:cBhvr>
                                      <p:tavLst>
                                        <p:tav tm="0">
                                          <p:val>
                                            <p:strVal val="#ppt_x"/>
                                          </p:val>
                                        </p:tav>
                                        <p:tav tm="100000">
                                          <p:val>
                                            <p:strVal val="#ppt_x"/>
                                          </p:val>
                                        </p:tav>
                                      </p:tavLst>
                                    </p:anim>
                                    <p:anim calcmode="lin" valueType="num">
                                      <p:cBhvr additive="base">
                                        <p:cTn id="45" dur="500" fill="hold"/>
                                        <p:tgtEl>
                                          <p:spTgt spid="4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4"/>
                                        </p:tgtEl>
                                        <p:attrNameLst>
                                          <p:attrName>style.visibility</p:attrName>
                                        </p:attrNameLst>
                                      </p:cBhvr>
                                      <p:to>
                                        <p:strVal val="visible"/>
                                      </p:to>
                                    </p:set>
                                    <p:anim calcmode="lin" valueType="num">
                                      <p:cBhvr additive="base">
                                        <p:cTn id="48" dur="500" fill="hold"/>
                                        <p:tgtEl>
                                          <p:spTgt spid="44"/>
                                        </p:tgtEl>
                                        <p:attrNameLst>
                                          <p:attrName>ppt_x</p:attrName>
                                        </p:attrNameLst>
                                      </p:cBhvr>
                                      <p:tavLst>
                                        <p:tav tm="0">
                                          <p:val>
                                            <p:strVal val="#ppt_x"/>
                                          </p:val>
                                        </p:tav>
                                        <p:tav tm="100000">
                                          <p:val>
                                            <p:strVal val="#ppt_x"/>
                                          </p:val>
                                        </p:tav>
                                      </p:tavLst>
                                    </p:anim>
                                    <p:anim calcmode="lin" valueType="num">
                                      <p:cBhvr additive="base">
                                        <p:cTn id="49" dur="500" fill="hold"/>
                                        <p:tgtEl>
                                          <p:spTgt spid="4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additive="base">
                                        <p:cTn id="52" dur="500" fill="hold"/>
                                        <p:tgtEl>
                                          <p:spTgt spid="45"/>
                                        </p:tgtEl>
                                        <p:attrNameLst>
                                          <p:attrName>ppt_x</p:attrName>
                                        </p:attrNameLst>
                                      </p:cBhvr>
                                      <p:tavLst>
                                        <p:tav tm="0">
                                          <p:val>
                                            <p:strVal val="#ppt_x"/>
                                          </p:val>
                                        </p:tav>
                                        <p:tav tm="100000">
                                          <p:val>
                                            <p:strVal val="#ppt_x"/>
                                          </p:val>
                                        </p:tav>
                                      </p:tavLst>
                                    </p:anim>
                                    <p:anim calcmode="lin" valueType="num">
                                      <p:cBhvr additive="base">
                                        <p:cTn id="53" dur="500" fill="hold"/>
                                        <p:tgtEl>
                                          <p:spTgt spid="45"/>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500" fill="hold"/>
                                        <p:tgtEl>
                                          <p:spTgt spid="46"/>
                                        </p:tgtEl>
                                        <p:attrNameLst>
                                          <p:attrName>ppt_x</p:attrName>
                                        </p:attrNameLst>
                                      </p:cBhvr>
                                      <p:tavLst>
                                        <p:tav tm="0">
                                          <p:val>
                                            <p:strVal val="#ppt_x"/>
                                          </p:val>
                                        </p:tav>
                                        <p:tav tm="100000">
                                          <p:val>
                                            <p:strVal val="#ppt_x"/>
                                          </p:val>
                                        </p:tav>
                                      </p:tavLst>
                                    </p:anim>
                                    <p:anim calcmode="lin" valueType="num">
                                      <p:cBhvr additive="base">
                                        <p:cTn id="57"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additive="base">
                                        <p:cTn id="62" dur="500" fill="hold"/>
                                        <p:tgtEl>
                                          <p:spTgt spid="52"/>
                                        </p:tgtEl>
                                        <p:attrNameLst>
                                          <p:attrName>ppt_x</p:attrName>
                                        </p:attrNameLst>
                                      </p:cBhvr>
                                      <p:tavLst>
                                        <p:tav tm="0">
                                          <p:val>
                                            <p:strVal val="#ppt_x"/>
                                          </p:val>
                                        </p:tav>
                                        <p:tav tm="100000">
                                          <p:val>
                                            <p:strVal val="#ppt_x"/>
                                          </p:val>
                                        </p:tav>
                                      </p:tavLst>
                                    </p:anim>
                                    <p:anim calcmode="lin" valueType="num">
                                      <p:cBhvr additive="base">
                                        <p:cTn id="63" dur="500" fill="hold"/>
                                        <p:tgtEl>
                                          <p:spTgt spid="52"/>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3"/>
                                        </p:tgtEl>
                                        <p:attrNameLst>
                                          <p:attrName>style.visibility</p:attrName>
                                        </p:attrNameLst>
                                      </p:cBhvr>
                                      <p:to>
                                        <p:strVal val="visible"/>
                                      </p:to>
                                    </p:set>
                                    <p:anim calcmode="lin" valueType="num">
                                      <p:cBhvr additive="base">
                                        <p:cTn id="66" dur="500" fill="hold"/>
                                        <p:tgtEl>
                                          <p:spTgt spid="53"/>
                                        </p:tgtEl>
                                        <p:attrNameLst>
                                          <p:attrName>ppt_x</p:attrName>
                                        </p:attrNameLst>
                                      </p:cBhvr>
                                      <p:tavLst>
                                        <p:tav tm="0">
                                          <p:val>
                                            <p:strVal val="#ppt_x"/>
                                          </p:val>
                                        </p:tav>
                                        <p:tav tm="100000">
                                          <p:val>
                                            <p:strVal val="#ppt_x"/>
                                          </p:val>
                                        </p:tav>
                                      </p:tavLst>
                                    </p:anim>
                                    <p:anim calcmode="lin" valueType="num">
                                      <p:cBhvr additive="base">
                                        <p:cTn id="67" dur="500" fill="hold"/>
                                        <p:tgtEl>
                                          <p:spTgt spid="53"/>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54"/>
                                        </p:tgtEl>
                                        <p:attrNameLst>
                                          <p:attrName>style.visibility</p:attrName>
                                        </p:attrNameLst>
                                      </p:cBhvr>
                                      <p:to>
                                        <p:strVal val="visible"/>
                                      </p:to>
                                    </p:set>
                                    <p:anim calcmode="lin" valueType="num">
                                      <p:cBhvr additive="base">
                                        <p:cTn id="70" dur="500" fill="hold"/>
                                        <p:tgtEl>
                                          <p:spTgt spid="54"/>
                                        </p:tgtEl>
                                        <p:attrNameLst>
                                          <p:attrName>ppt_x</p:attrName>
                                        </p:attrNameLst>
                                      </p:cBhvr>
                                      <p:tavLst>
                                        <p:tav tm="0">
                                          <p:val>
                                            <p:strVal val="#ppt_x"/>
                                          </p:val>
                                        </p:tav>
                                        <p:tav tm="100000">
                                          <p:val>
                                            <p:strVal val="#ppt_x"/>
                                          </p:val>
                                        </p:tav>
                                      </p:tavLst>
                                    </p:anim>
                                    <p:anim calcmode="lin" valueType="num">
                                      <p:cBhvr additive="base">
                                        <p:cTn id="71" dur="500" fill="hold"/>
                                        <p:tgtEl>
                                          <p:spTgt spid="54"/>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5"/>
                                        </p:tgtEl>
                                        <p:attrNameLst>
                                          <p:attrName>style.visibility</p:attrName>
                                        </p:attrNameLst>
                                      </p:cBhvr>
                                      <p:to>
                                        <p:strVal val="visible"/>
                                      </p:to>
                                    </p:set>
                                    <p:anim calcmode="lin" valueType="num">
                                      <p:cBhvr additive="base">
                                        <p:cTn id="74" dur="500" fill="hold"/>
                                        <p:tgtEl>
                                          <p:spTgt spid="55"/>
                                        </p:tgtEl>
                                        <p:attrNameLst>
                                          <p:attrName>ppt_x</p:attrName>
                                        </p:attrNameLst>
                                      </p:cBhvr>
                                      <p:tavLst>
                                        <p:tav tm="0">
                                          <p:val>
                                            <p:strVal val="#ppt_x"/>
                                          </p:val>
                                        </p:tav>
                                        <p:tav tm="100000">
                                          <p:val>
                                            <p:strVal val="#ppt_x"/>
                                          </p:val>
                                        </p:tav>
                                      </p:tavLst>
                                    </p:anim>
                                    <p:anim calcmode="lin" valueType="num">
                                      <p:cBhvr additive="base">
                                        <p:cTn id="75"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animBg="1"/>
      <p:bldP spid="36" grpId="0"/>
      <p:bldP spid="37" grpId="0" animBg="1"/>
      <p:bldP spid="43" grpId="0"/>
      <p:bldP spid="44" grpId="0" animBg="1"/>
      <p:bldP spid="45" grpId="0"/>
      <p:bldP spid="46" grpId="0" animBg="1"/>
      <p:bldP spid="52" grpId="0"/>
      <p:bldP spid="53" grpId="0" animBg="1"/>
      <p:bldP spid="54" grpId="0"/>
      <p:bldP spid="5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1770460" y="1667049"/>
            <a:ext cx="1883569" cy="188476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1" name="椭圆 20"/>
          <p:cNvSpPr/>
          <p:nvPr/>
        </p:nvSpPr>
        <p:spPr>
          <a:xfrm>
            <a:off x="1052513" y="2768377"/>
            <a:ext cx="1884760" cy="1884759"/>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2" name="椭圆 21"/>
          <p:cNvSpPr/>
          <p:nvPr/>
        </p:nvSpPr>
        <p:spPr>
          <a:xfrm>
            <a:off x="2487216" y="2768377"/>
            <a:ext cx="1884759" cy="1884759"/>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3" name="文本框 9"/>
          <p:cNvSpPr txBox="1">
            <a:spLocks noChangeArrowheads="1"/>
          </p:cNvSpPr>
          <p:nvPr/>
        </p:nvSpPr>
        <p:spPr bwMode="auto">
          <a:xfrm>
            <a:off x="2121169" y="2209972"/>
            <a:ext cx="12001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dirty="0">
                <a:solidFill>
                  <a:srgbClr val="4F4F4F"/>
                </a:solidFill>
                <a:latin typeface="微软雅黑" panose="020B0503020204020204" pitchFamily="34" charset="-122"/>
                <a:ea typeface="微软雅黑" panose="020B0503020204020204" pitchFamily="34" charset="-122"/>
              </a:rPr>
              <a:t>添加文本</a:t>
            </a:r>
          </a:p>
        </p:txBody>
      </p:sp>
      <p:sp>
        <p:nvSpPr>
          <p:cNvPr id="24" name="文本框 10"/>
          <p:cNvSpPr txBox="1">
            <a:spLocks noChangeArrowheads="1"/>
          </p:cNvSpPr>
          <p:nvPr/>
        </p:nvSpPr>
        <p:spPr bwMode="auto">
          <a:xfrm>
            <a:off x="1355627" y="3515394"/>
            <a:ext cx="12001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dirty="0">
                <a:solidFill>
                  <a:srgbClr val="4F4F4F"/>
                </a:solidFill>
                <a:latin typeface="微软雅黑" panose="020B0503020204020204" pitchFamily="34" charset="-122"/>
                <a:ea typeface="微软雅黑" panose="020B0503020204020204" pitchFamily="34" charset="-122"/>
              </a:rPr>
              <a:t>添加文本</a:t>
            </a:r>
          </a:p>
        </p:txBody>
      </p:sp>
      <p:sp>
        <p:nvSpPr>
          <p:cNvPr id="25" name="文本框 11"/>
          <p:cNvSpPr txBox="1">
            <a:spLocks noChangeArrowheads="1"/>
          </p:cNvSpPr>
          <p:nvPr/>
        </p:nvSpPr>
        <p:spPr bwMode="auto">
          <a:xfrm>
            <a:off x="2914750" y="3526090"/>
            <a:ext cx="12001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dirty="0">
                <a:solidFill>
                  <a:srgbClr val="4F4F4F"/>
                </a:solidFill>
                <a:latin typeface="微软雅黑" panose="020B0503020204020204" pitchFamily="34" charset="-122"/>
                <a:ea typeface="微软雅黑" panose="020B0503020204020204" pitchFamily="34" charset="-122"/>
              </a:rPr>
              <a:t>添加文本</a:t>
            </a:r>
          </a:p>
        </p:txBody>
      </p:sp>
      <p:grpSp>
        <p:nvGrpSpPr>
          <p:cNvPr id="26" name="组合 25"/>
          <p:cNvGrpSpPr/>
          <p:nvPr/>
        </p:nvGrpSpPr>
        <p:grpSpPr>
          <a:xfrm>
            <a:off x="5007769" y="2149252"/>
            <a:ext cx="3233738" cy="1010841"/>
            <a:chOff x="5007769" y="1541860"/>
            <a:chExt cx="3233738" cy="1010841"/>
          </a:xfrm>
        </p:grpSpPr>
        <p:sp>
          <p:nvSpPr>
            <p:cNvPr id="27" name="椭圆 26"/>
            <p:cNvSpPr/>
            <p:nvPr/>
          </p:nvSpPr>
          <p:spPr bwMode="auto">
            <a:xfrm>
              <a:off x="5007769" y="1602579"/>
              <a:ext cx="371475" cy="372666"/>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8" name="文本框 13"/>
            <p:cNvSpPr txBox="1">
              <a:spLocks noChangeArrowheads="1"/>
            </p:cNvSpPr>
            <p:nvPr/>
          </p:nvSpPr>
          <p:spPr bwMode="auto">
            <a:xfrm>
              <a:off x="5027901" y="1599442"/>
              <a:ext cx="32722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rPr>
                <a:t>1</a:t>
              </a:r>
              <a:endParaRPr kumimoji="0" lang="zh-CN" altLang="en-US" sz="18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cxnSp>
          <p:nvCxnSpPr>
            <p:cNvPr id="29" name="直接连接符 28"/>
            <p:cNvCxnSpPr/>
            <p:nvPr/>
          </p:nvCxnSpPr>
          <p:spPr>
            <a:xfrm>
              <a:off x="5441156" y="1602582"/>
              <a:ext cx="0" cy="950119"/>
            </a:xfrm>
            <a:prstGeom prst="line">
              <a:avLst/>
            </a:prstGeom>
            <a:noFill/>
            <a:ln w="6350" cap="flat" cmpd="sng" algn="ctr">
              <a:solidFill>
                <a:srgbClr val="A5A5A5"/>
              </a:solidFill>
              <a:prstDash val="solid"/>
              <a:miter lim="800000"/>
            </a:ln>
            <a:effectLst/>
          </p:spPr>
        </p:cxnSp>
        <p:sp>
          <p:nvSpPr>
            <p:cNvPr id="30" name="文本框 16"/>
            <p:cNvSpPr txBox="1">
              <a:spLocks noChangeArrowheads="1"/>
            </p:cNvSpPr>
            <p:nvPr/>
          </p:nvSpPr>
          <p:spPr bwMode="auto">
            <a:xfrm>
              <a:off x="5512594" y="1541860"/>
              <a:ext cx="13636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标题文字</a:t>
              </a:r>
              <a:endParaRPr kumimoji="0" lang="zh-CN" altLang="en-US" sz="15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31" name="TextBox 35"/>
            <p:cNvSpPr txBox="1">
              <a:spLocks noChangeArrowheads="1"/>
            </p:cNvSpPr>
            <p:nvPr/>
          </p:nvSpPr>
          <p:spPr bwMode="auto">
            <a:xfrm>
              <a:off x="5525692" y="1828801"/>
              <a:ext cx="27158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kumimoji="0" lang="zh-CN" altLang="en-US" sz="9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007769" y="3497912"/>
            <a:ext cx="3233738" cy="1010841"/>
            <a:chOff x="5007769" y="1541860"/>
            <a:chExt cx="3233738" cy="1010841"/>
          </a:xfrm>
        </p:grpSpPr>
        <p:sp>
          <p:nvSpPr>
            <p:cNvPr id="33" name="椭圆 32"/>
            <p:cNvSpPr/>
            <p:nvPr/>
          </p:nvSpPr>
          <p:spPr bwMode="auto">
            <a:xfrm>
              <a:off x="5007769" y="1602579"/>
              <a:ext cx="371475" cy="372666"/>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4" name="文本框 13"/>
            <p:cNvSpPr txBox="1">
              <a:spLocks noChangeArrowheads="1"/>
            </p:cNvSpPr>
            <p:nvPr/>
          </p:nvSpPr>
          <p:spPr bwMode="auto">
            <a:xfrm>
              <a:off x="5027901" y="1599442"/>
              <a:ext cx="32722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2</a:t>
              </a:r>
              <a:endParaRPr kumimoji="0" lang="zh-CN" altLang="en-US" sz="18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5441156" y="1602582"/>
              <a:ext cx="0" cy="950119"/>
            </a:xfrm>
            <a:prstGeom prst="line">
              <a:avLst/>
            </a:prstGeom>
            <a:noFill/>
            <a:ln w="6350" cap="flat" cmpd="sng" algn="ctr">
              <a:solidFill>
                <a:srgbClr val="A5A5A5"/>
              </a:solidFill>
              <a:prstDash val="solid"/>
              <a:miter lim="800000"/>
            </a:ln>
            <a:effectLst/>
          </p:spPr>
        </p:cxnSp>
        <p:sp>
          <p:nvSpPr>
            <p:cNvPr id="36" name="文本框 22"/>
            <p:cNvSpPr txBox="1">
              <a:spLocks noChangeArrowheads="1"/>
            </p:cNvSpPr>
            <p:nvPr/>
          </p:nvSpPr>
          <p:spPr bwMode="auto">
            <a:xfrm>
              <a:off x="5512594" y="1541860"/>
              <a:ext cx="13636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标题文字</a:t>
              </a:r>
              <a:endParaRPr kumimoji="0" lang="zh-CN" altLang="en-US" sz="15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37" name="TextBox 35"/>
            <p:cNvSpPr txBox="1">
              <a:spLocks noChangeArrowheads="1"/>
            </p:cNvSpPr>
            <p:nvPr/>
          </p:nvSpPr>
          <p:spPr bwMode="auto">
            <a:xfrm>
              <a:off x="5525692" y="1828801"/>
              <a:ext cx="27158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kumimoji="0" lang="zh-CN" altLang="en-US" sz="9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1000"/>
                                        <p:tgtEl>
                                          <p:spTgt spid="20"/>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heel(1)">
                                      <p:cBhvr>
                                        <p:cTn id="11" dur="1000"/>
                                        <p:tgtEl>
                                          <p:spTgt spid="21"/>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heel(1)">
                                      <p:cBhvr>
                                        <p:cTn id="15" dur="1000"/>
                                        <p:tgtEl>
                                          <p:spTgt spid="22"/>
                                        </p:tgtEl>
                                      </p:cBhvr>
                                    </p:animEffect>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3500"/>
                            </p:stCondLst>
                            <p:childTnLst>
                              <p:par>
                                <p:cTn id="23" presetID="53" presetClass="entr" presetSubtype="16"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par>
                          <p:cTn id="28" fill="hold">
                            <p:stCondLst>
                              <p:cond delay="4000"/>
                            </p:stCondLst>
                            <p:childTnLst>
                              <p:par>
                                <p:cTn id="29" presetID="53" presetClass="entr" presetSubtype="1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nodeType="click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1+#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nodeType="click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1+#ppt_w/2"/>
                                          </p:val>
                                        </p:tav>
                                        <p:tav tm="100000">
                                          <p:val>
                                            <p:strVal val="#ppt_x"/>
                                          </p:val>
                                        </p:tav>
                                      </p:tavLst>
                                    </p:anim>
                                    <p:anim calcmode="lin" valueType="num">
                                      <p:cBhvr additive="base">
                                        <p:cTn id="45"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泪滴形 46"/>
          <p:cNvSpPr>
            <a:spLocks/>
          </p:cNvSpPr>
          <p:nvPr/>
        </p:nvSpPr>
        <p:spPr bwMode="auto">
          <a:xfrm rot="10800000">
            <a:off x="6519521" y="1872250"/>
            <a:ext cx="1680592" cy="1613232"/>
          </a:xfrm>
          <a:custGeom>
            <a:avLst/>
            <a:gdLst>
              <a:gd name="T0" fmla="*/ 0 w 2336800"/>
              <a:gd name="T1" fmla="*/ 1121508 h 2243015"/>
              <a:gd name="T2" fmla="*/ 1168400 w 2336800"/>
              <a:gd name="T3" fmla="*/ 0 h 2243015"/>
              <a:gd name="T4" fmla="*/ 2336800 w 2336800"/>
              <a:gd name="T5" fmla="*/ 0 h 2243015"/>
              <a:gd name="T6" fmla="*/ 2336800 w 2336800"/>
              <a:gd name="T7" fmla="*/ 1121508 h 2243015"/>
              <a:gd name="T8" fmla="*/ 1168400 w 2336800"/>
              <a:gd name="T9" fmla="*/ 2243016 h 2243015"/>
              <a:gd name="T10" fmla="*/ 0 w 2336800"/>
              <a:gd name="T11" fmla="*/ 1121508 h 2243015"/>
            </a:gdLst>
            <a:ahLst/>
            <a:cxnLst>
              <a:cxn ang="0">
                <a:pos x="T0" y="T1"/>
              </a:cxn>
              <a:cxn ang="0">
                <a:pos x="T2" y="T3"/>
              </a:cxn>
              <a:cxn ang="0">
                <a:pos x="T4" y="T5"/>
              </a:cxn>
              <a:cxn ang="0">
                <a:pos x="T6" y="T7"/>
              </a:cxn>
              <a:cxn ang="0">
                <a:pos x="T8" y="T9"/>
              </a:cxn>
              <a:cxn ang="0">
                <a:pos x="T10" y="T11"/>
              </a:cxn>
            </a:cxnLst>
            <a:rect l="0" t="0" r="r" b="b"/>
            <a:pathLst>
              <a:path w="2336800" h="2243015">
                <a:moveTo>
                  <a:pt x="0" y="1121508"/>
                </a:moveTo>
                <a:cubicBezTo>
                  <a:pt x="0" y="502116"/>
                  <a:pt x="523110" y="0"/>
                  <a:pt x="1168400" y="0"/>
                </a:cubicBezTo>
                <a:lnTo>
                  <a:pt x="2336800" y="0"/>
                </a:lnTo>
                <a:lnTo>
                  <a:pt x="2336800" y="1121508"/>
                </a:lnTo>
                <a:cubicBezTo>
                  <a:pt x="2336800" y="1740900"/>
                  <a:pt x="1813690" y="2243016"/>
                  <a:pt x="1168400" y="2243016"/>
                </a:cubicBezTo>
                <a:cubicBezTo>
                  <a:pt x="523110" y="2243016"/>
                  <a:pt x="0" y="1740900"/>
                  <a:pt x="0" y="1121508"/>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3" name="泪滴形 47"/>
          <p:cNvSpPr>
            <a:spLocks/>
          </p:cNvSpPr>
          <p:nvPr/>
        </p:nvSpPr>
        <p:spPr bwMode="auto">
          <a:xfrm rot="16200000">
            <a:off x="6475125" y="3654296"/>
            <a:ext cx="1680592" cy="1613232"/>
          </a:xfrm>
          <a:custGeom>
            <a:avLst/>
            <a:gdLst>
              <a:gd name="T0" fmla="*/ 0 w 2336800"/>
              <a:gd name="T1" fmla="*/ 1121508 h 2243015"/>
              <a:gd name="T2" fmla="*/ 1168400 w 2336800"/>
              <a:gd name="T3" fmla="*/ 0 h 2243015"/>
              <a:gd name="T4" fmla="*/ 2336800 w 2336800"/>
              <a:gd name="T5" fmla="*/ 0 h 2243015"/>
              <a:gd name="T6" fmla="*/ 2336800 w 2336800"/>
              <a:gd name="T7" fmla="*/ 1121508 h 2243015"/>
              <a:gd name="T8" fmla="*/ 1168400 w 2336800"/>
              <a:gd name="T9" fmla="*/ 2243016 h 2243015"/>
              <a:gd name="T10" fmla="*/ 0 w 2336800"/>
              <a:gd name="T11" fmla="*/ 1121508 h 2243015"/>
            </a:gdLst>
            <a:ahLst/>
            <a:cxnLst>
              <a:cxn ang="0">
                <a:pos x="T0" y="T1"/>
              </a:cxn>
              <a:cxn ang="0">
                <a:pos x="T2" y="T3"/>
              </a:cxn>
              <a:cxn ang="0">
                <a:pos x="T4" y="T5"/>
              </a:cxn>
              <a:cxn ang="0">
                <a:pos x="T6" y="T7"/>
              </a:cxn>
              <a:cxn ang="0">
                <a:pos x="T8" y="T9"/>
              </a:cxn>
              <a:cxn ang="0">
                <a:pos x="T10" y="T11"/>
              </a:cxn>
            </a:cxnLst>
            <a:rect l="0" t="0" r="r" b="b"/>
            <a:pathLst>
              <a:path w="2336800" h="2243015">
                <a:moveTo>
                  <a:pt x="0" y="1121508"/>
                </a:moveTo>
                <a:cubicBezTo>
                  <a:pt x="0" y="502116"/>
                  <a:pt x="523110" y="0"/>
                  <a:pt x="1168400" y="0"/>
                </a:cubicBezTo>
                <a:lnTo>
                  <a:pt x="2336800" y="0"/>
                </a:lnTo>
                <a:lnTo>
                  <a:pt x="2336800" y="1121508"/>
                </a:lnTo>
                <a:cubicBezTo>
                  <a:pt x="2336800" y="1740900"/>
                  <a:pt x="1813690" y="2243016"/>
                  <a:pt x="1168400" y="2243016"/>
                </a:cubicBezTo>
                <a:cubicBezTo>
                  <a:pt x="523110" y="2243016"/>
                  <a:pt x="0" y="1740900"/>
                  <a:pt x="0" y="1121508"/>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4" name="泪滴形 48"/>
          <p:cNvSpPr>
            <a:spLocks/>
          </p:cNvSpPr>
          <p:nvPr/>
        </p:nvSpPr>
        <p:spPr bwMode="auto">
          <a:xfrm rot="5400000">
            <a:off x="4719484" y="1845210"/>
            <a:ext cx="1680594" cy="1613233"/>
          </a:xfrm>
          <a:custGeom>
            <a:avLst/>
            <a:gdLst>
              <a:gd name="T0" fmla="*/ 0 w 2336800"/>
              <a:gd name="T1" fmla="*/ 1121508 h 2243015"/>
              <a:gd name="T2" fmla="*/ 1168400 w 2336800"/>
              <a:gd name="T3" fmla="*/ 0 h 2243015"/>
              <a:gd name="T4" fmla="*/ 2336800 w 2336800"/>
              <a:gd name="T5" fmla="*/ 0 h 2243015"/>
              <a:gd name="T6" fmla="*/ 2336800 w 2336800"/>
              <a:gd name="T7" fmla="*/ 1121508 h 2243015"/>
              <a:gd name="T8" fmla="*/ 1168400 w 2336800"/>
              <a:gd name="T9" fmla="*/ 2243016 h 2243015"/>
              <a:gd name="T10" fmla="*/ 0 w 2336800"/>
              <a:gd name="T11" fmla="*/ 1121508 h 2243015"/>
            </a:gdLst>
            <a:ahLst/>
            <a:cxnLst>
              <a:cxn ang="0">
                <a:pos x="T0" y="T1"/>
              </a:cxn>
              <a:cxn ang="0">
                <a:pos x="T2" y="T3"/>
              </a:cxn>
              <a:cxn ang="0">
                <a:pos x="T4" y="T5"/>
              </a:cxn>
              <a:cxn ang="0">
                <a:pos x="T6" y="T7"/>
              </a:cxn>
              <a:cxn ang="0">
                <a:pos x="T8" y="T9"/>
              </a:cxn>
              <a:cxn ang="0">
                <a:pos x="T10" y="T11"/>
              </a:cxn>
            </a:cxnLst>
            <a:rect l="0" t="0" r="r" b="b"/>
            <a:pathLst>
              <a:path w="2336800" h="2243015">
                <a:moveTo>
                  <a:pt x="0" y="1121508"/>
                </a:moveTo>
                <a:cubicBezTo>
                  <a:pt x="0" y="502116"/>
                  <a:pt x="523110" y="0"/>
                  <a:pt x="1168400" y="0"/>
                </a:cubicBezTo>
                <a:lnTo>
                  <a:pt x="2336800" y="0"/>
                </a:lnTo>
                <a:lnTo>
                  <a:pt x="2336800" y="1121508"/>
                </a:lnTo>
                <a:cubicBezTo>
                  <a:pt x="2336800" y="1740900"/>
                  <a:pt x="1813690" y="2243016"/>
                  <a:pt x="1168400" y="2243016"/>
                </a:cubicBezTo>
                <a:cubicBezTo>
                  <a:pt x="523110" y="2243016"/>
                  <a:pt x="0" y="1740900"/>
                  <a:pt x="0" y="1121508"/>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5" name="泪滴形 50"/>
          <p:cNvSpPr>
            <a:spLocks/>
          </p:cNvSpPr>
          <p:nvPr/>
        </p:nvSpPr>
        <p:spPr bwMode="auto">
          <a:xfrm>
            <a:off x="4682917" y="3615853"/>
            <a:ext cx="1680592" cy="1613232"/>
          </a:xfrm>
          <a:custGeom>
            <a:avLst/>
            <a:gdLst>
              <a:gd name="T0" fmla="*/ 0 w 2336800"/>
              <a:gd name="T1" fmla="*/ 1121508 h 2243015"/>
              <a:gd name="T2" fmla="*/ 1168400 w 2336800"/>
              <a:gd name="T3" fmla="*/ 0 h 2243015"/>
              <a:gd name="T4" fmla="*/ 2336800 w 2336800"/>
              <a:gd name="T5" fmla="*/ 0 h 2243015"/>
              <a:gd name="T6" fmla="*/ 2336800 w 2336800"/>
              <a:gd name="T7" fmla="*/ 1121508 h 2243015"/>
              <a:gd name="T8" fmla="*/ 1168400 w 2336800"/>
              <a:gd name="T9" fmla="*/ 2243016 h 2243015"/>
              <a:gd name="T10" fmla="*/ 0 w 2336800"/>
              <a:gd name="T11" fmla="*/ 1121508 h 2243015"/>
            </a:gdLst>
            <a:ahLst/>
            <a:cxnLst>
              <a:cxn ang="0">
                <a:pos x="T0" y="T1"/>
              </a:cxn>
              <a:cxn ang="0">
                <a:pos x="T2" y="T3"/>
              </a:cxn>
              <a:cxn ang="0">
                <a:pos x="T4" y="T5"/>
              </a:cxn>
              <a:cxn ang="0">
                <a:pos x="T6" y="T7"/>
              </a:cxn>
              <a:cxn ang="0">
                <a:pos x="T8" y="T9"/>
              </a:cxn>
              <a:cxn ang="0">
                <a:pos x="T10" y="T11"/>
              </a:cxn>
            </a:cxnLst>
            <a:rect l="0" t="0" r="r" b="b"/>
            <a:pathLst>
              <a:path w="2336800" h="2243015">
                <a:moveTo>
                  <a:pt x="0" y="1121508"/>
                </a:moveTo>
                <a:cubicBezTo>
                  <a:pt x="0" y="502116"/>
                  <a:pt x="523110" y="0"/>
                  <a:pt x="1168400" y="0"/>
                </a:cubicBezTo>
                <a:lnTo>
                  <a:pt x="2336800" y="0"/>
                </a:lnTo>
                <a:lnTo>
                  <a:pt x="2336800" y="1121508"/>
                </a:lnTo>
                <a:cubicBezTo>
                  <a:pt x="2336800" y="1740900"/>
                  <a:pt x="1813690" y="2243016"/>
                  <a:pt x="1168400" y="2243016"/>
                </a:cubicBezTo>
                <a:cubicBezTo>
                  <a:pt x="523110" y="2243016"/>
                  <a:pt x="0" y="1740900"/>
                  <a:pt x="0" y="1121508"/>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6" name="文本框 55"/>
          <p:cNvSpPr txBox="1">
            <a:spLocks noChangeArrowheads="1"/>
          </p:cNvSpPr>
          <p:nvPr/>
        </p:nvSpPr>
        <p:spPr bwMode="auto">
          <a:xfrm>
            <a:off x="5254242" y="2411087"/>
            <a:ext cx="118871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en-US" altLang="zh-CN"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文字</a:t>
            </a:r>
            <a:endPar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27" name="文本框 56"/>
          <p:cNvSpPr txBox="1">
            <a:spLocks noChangeArrowheads="1"/>
          </p:cNvSpPr>
          <p:nvPr/>
        </p:nvSpPr>
        <p:spPr bwMode="auto">
          <a:xfrm>
            <a:off x="5255069" y="4099303"/>
            <a:ext cx="119467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en-US" altLang="zh-CN"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文字</a:t>
            </a:r>
            <a:endPar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28" name="文本框 57"/>
          <p:cNvSpPr txBox="1">
            <a:spLocks noChangeArrowheads="1"/>
          </p:cNvSpPr>
          <p:nvPr/>
        </p:nvSpPr>
        <p:spPr bwMode="auto">
          <a:xfrm>
            <a:off x="7006359" y="2411086"/>
            <a:ext cx="123818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en-US" altLang="zh-CN"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文字</a:t>
            </a:r>
            <a:endPar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29" name="文本框 58"/>
          <p:cNvSpPr txBox="1">
            <a:spLocks noChangeArrowheads="1"/>
          </p:cNvSpPr>
          <p:nvPr/>
        </p:nvSpPr>
        <p:spPr bwMode="auto">
          <a:xfrm>
            <a:off x="6940595" y="4112624"/>
            <a:ext cx="118144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en-US" altLang="zh-CN"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文字</a:t>
            </a:r>
            <a:endPar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30" name="泪滴形 61"/>
          <p:cNvSpPr>
            <a:spLocks/>
          </p:cNvSpPr>
          <p:nvPr/>
        </p:nvSpPr>
        <p:spPr bwMode="auto">
          <a:xfrm rot="13493744" flipH="1">
            <a:off x="977836" y="2163955"/>
            <a:ext cx="182166" cy="173831"/>
          </a:xfrm>
          <a:custGeom>
            <a:avLst/>
            <a:gdLst>
              <a:gd name="T0" fmla="*/ 0 w 242167"/>
              <a:gd name="T1" fmla="*/ 116224 h 232448"/>
              <a:gd name="T2" fmla="*/ 121084 w 242167"/>
              <a:gd name="T3" fmla="*/ 0 h 232448"/>
              <a:gd name="T4" fmla="*/ 242167 w 242167"/>
              <a:gd name="T5" fmla="*/ 0 h 232448"/>
              <a:gd name="T6" fmla="*/ 242167 w 242167"/>
              <a:gd name="T7" fmla="*/ 116224 h 232448"/>
              <a:gd name="T8" fmla="*/ 121083 w 242167"/>
              <a:gd name="T9" fmla="*/ 232448 h 232448"/>
              <a:gd name="T10" fmla="*/ -1 w 242167"/>
              <a:gd name="T11" fmla="*/ 116224 h 232448"/>
              <a:gd name="T12" fmla="*/ 0 w 242167"/>
              <a:gd name="T13" fmla="*/ 116224 h 232448"/>
            </a:gdLst>
            <a:ahLst/>
            <a:cxnLst>
              <a:cxn ang="0">
                <a:pos x="T0" y="T1"/>
              </a:cxn>
              <a:cxn ang="0">
                <a:pos x="T2" y="T3"/>
              </a:cxn>
              <a:cxn ang="0">
                <a:pos x="T4" y="T5"/>
              </a:cxn>
              <a:cxn ang="0">
                <a:pos x="T6" y="T7"/>
              </a:cxn>
              <a:cxn ang="0">
                <a:pos x="T8" y="T9"/>
              </a:cxn>
              <a:cxn ang="0">
                <a:pos x="T10" y="T11"/>
              </a:cxn>
              <a:cxn ang="0">
                <a:pos x="T12" y="T13"/>
              </a:cxn>
            </a:cxnLst>
            <a:rect l="0" t="0" r="r" b="b"/>
            <a:pathLst>
              <a:path w="242167" h="232448">
                <a:moveTo>
                  <a:pt x="0" y="116224"/>
                </a:moveTo>
                <a:cubicBezTo>
                  <a:pt x="0" y="52035"/>
                  <a:pt x="54211" y="0"/>
                  <a:pt x="121084" y="0"/>
                </a:cubicBezTo>
                <a:lnTo>
                  <a:pt x="242167" y="0"/>
                </a:lnTo>
                <a:lnTo>
                  <a:pt x="242167" y="116224"/>
                </a:lnTo>
                <a:cubicBezTo>
                  <a:pt x="242167" y="180413"/>
                  <a:pt x="187956" y="232448"/>
                  <a:pt x="121083" y="232448"/>
                </a:cubicBezTo>
                <a:cubicBezTo>
                  <a:pt x="54210" y="232448"/>
                  <a:pt x="-1" y="180413"/>
                  <a:pt x="-1" y="116224"/>
                </a:cubicBezTo>
                <a:lnTo>
                  <a:pt x="0" y="116224"/>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1" name="泪滴形 62"/>
          <p:cNvSpPr>
            <a:spLocks/>
          </p:cNvSpPr>
          <p:nvPr/>
        </p:nvSpPr>
        <p:spPr bwMode="auto">
          <a:xfrm rot="13493744" flipH="1">
            <a:off x="934973" y="2984295"/>
            <a:ext cx="180975" cy="175022"/>
          </a:xfrm>
          <a:custGeom>
            <a:avLst/>
            <a:gdLst>
              <a:gd name="T0" fmla="*/ 0 w 242167"/>
              <a:gd name="T1" fmla="*/ 116224 h 232448"/>
              <a:gd name="T2" fmla="*/ 121084 w 242167"/>
              <a:gd name="T3" fmla="*/ 0 h 232448"/>
              <a:gd name="T4" fmla="*/ 242167 w 242167"/>
              <a:gd name="T5" fmla="*/ 0 h 232448"/>
              <a:gd name="T6" fmla="*/ 242167 w 242167"/>
              <a:gd name="T7" fmla="*/ 116224 h 232448"/>
              <a:gd name="T8" fmla="*/ 121083 w 242167"/>
              <a:gd name="T9" fmla="*/ 232448 h 232448"/>
              <a:gd name="T10" fmla="*/ -1 w 242167"/>
              <a:gd name="T11" fmla="*/ 116224 h 232448"/>
              <a:gd name="T12" fmla="*/ 0 w 242167"/>
              <a:gd name="T13" fmla="*/ 116224 h 232448"/>
            </a:gdLst>
            <a:ahLst/>
            <a:cxnLst>
              <a:cxn ang="0">
                <a:pos x="T0" y="T1"/>
              </a:cxn>
              <a:cxn ang="0">
                <a:pos x="T2" y="T3"/>
              </a:cxn>
              <a:cxn ang="0">
                <a:pos x="T4" y="T5"/>
              </a:cxn>
              <a:cxn ang="0">
                <a:pos x="T6" y="T7"/>
              </a:cxn>
              <a:cxn ang="0">
                <a:pos x="T8" y="T9"/>
              </a:cxn>
              <a:cxn ang="0">
                <a:pos x="T10" y="T11"/>
              </a:cxn>
              <a:cxn ang="0">
                <a:pos x="T12" y="T13"/>
              </a:cxn>
            </a:cxnLst>
            <a:rect l="0" t="0" r="r" b="b"/>
            <a:pathLst>
              <a:path w="242167" h="232448">
                <a:moveTo>
                  <a:pt x="0" y="116224"/>
                </a:moveTo>
                <a:cubicBezTo>
                  <a:pt x="0" y="52035"/>
                  <a:pt x="54211" y="0"/>
                  <a:pt x="121084" y="0"/>
                </a:cubicBezTo>
                <a:lnTo>
                  <a:pt x="242167" y="0"/>
                </a:lnTo>
                <a:lnTo>
                  <a:pt x="242167" y="116224"/>
                </a:lnTo>
                <a:cubicBezTo>
                  <a:pt x="242167" y="180413"/>
                  <a:pt x="187956" y="232448"/>
                  <a:pt x="121083" y="232448"/>
                </a:cubicBezTo>
                <a:cubicBezTo>
                  <a:pt x="54210" y="232448"/>
                  <a:pt x="-1" y="180413"/>
                  <a:pt x="-1" y="116224"/>
                </a:cubicBezTo>
                <a:lnTo>
                  <a:pt x="0" y="116224"/>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2" name="泪滴形 63"/>
          <p:cNvSpPr>
            <a:spLocks/>
          </p:cNvSpPr>
          <p:nvPr/>
        </p:nvSpPr>
        <p:spPr bwMode="auto">
          <a:xfrm rot="13493744" flipH="1">
            <a:off x="936164" y="3799873"/>
            <a:ext cx="180975" cy="173831"/>
          </a:xfrm>
          <a:custGeom>
            <a:avLst/>
            <a:gdLst>
              <a:gd name="T0" fmla="*/ 0 w 242167"/>
              <a:gd name="T1" fmla="*/ 116224 h 232448"/>
              <a:gd name="T2" fmla="*/ 121084 w 242167"/>
              <a:gd name="T3" fmla="*/ 0 h 232448"/>
              <a:gd name="T4" fmla="*/ 242167 w 242167"/>
              <a:gd name="T5" fmla="*/ 0 h 232448"/>
              <a:gd name="T6" fmla="*/ 242167 w 242167"/>
              <a:gd name="T7" fmla="*/ 116224 h 232448"/>
              <a:gd name="T8" fmla="*/ 121083 w 242167"/>
              <a:gd name="T9" fmla="*/ 232448 h 232448"/>
              <a:gd name="T10" fmla="*/ -1 w 242167"/>
              <a:gd name="T11" fmla="*/ 116224 h 232448"/>
              <a:gd name="T12" fmla="*/ 0 w 242167"/>
              <a:gd name="T13" fmla="*/ 116224 h 232448"/>
            </a:gdLst>
            <a:ahLst/>
            <a:cxnLst>
              <a:cxn ang="0">
                <a:pos x="T0" y="T1"/>
              </a:cxn>
              <a:cxn ang="0">
                <a:pos x="T2" y="T3"/>
              </a:cxn>
              <a:cxn ang="0">
                <a:pos x="T4" y="T5"/>
              </a:cxn>
              <a:cxn ang="0">
                <a:pos x="T6" y="T7"/>
              </a:cxn>
              <a:cxn ang="0">
                <a:pos x="T8" y="T9"/>
              </a:cxn>
              <a:cxn ang="0">
                <a:pos x="T10" y="T11"/>
              </a:cxn>
              <a:cxn ang="0">
                <a:pos x="T12" y="T13"/>
              </a:cxn>
            </a:cxnLst>
            <a:rect l="0" t="0" r="r" b="b"/>
            <a:pathLst>
              <a:path w="242167" h="232448">
                <a:moveTo>
                  <a:pt x="0" y="116224"/>
                </a:moveTo>
                <a:cubicBezTo>
                  <a:pt x="0" y="52035"/>
                  <a:pt x="54211" y="0"/>
                  <a:pt x="121084" y="0"/>
                </a:cubicBezTo>
                <a:lnTo>
                  <a:pt x="242167" y="0"/>
                </a:lnTo>
                <a:lnTo>
                  <a:pt x="242167" y="116224"/>
                </a:lnTo>
                <a:cubicBezTo>
                  <a:pt x="242167" y="180413"/>
                  <a:pt x="187956" y="232448"/>
                  <a:pt x="121083" y="232448"/>
                </a:cubicBezTo>
                <a:cubicBezTo>
                  <a:pt x="54210" y="232448"/>
                  <a:pt x="-1" y="180413"/>
                  <a:pt x="-1" y="116224"/>
                </a:cubicBezTo>
                <a:lnTo>
                  <a:pt x="0" y="116224"/>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3" name="泪滴形 64"/>
          <p:cNvSpPr>
            <a:spLocks/>
          </p:cNvSpPr>
          <p:nvPr/>
        </p:nvSpPr>
        <p:spPr bwMode="auto">
          <a:xfrm rot="13493744" flipH="1">
            <a:off x="936164" y="4599973"/>
            <a:ext cx="180975" cy="173831"/>
          </a:xfrm>
          <a:custGeom>
            <a:avLst/>
            <a:gdLst>
              <a:gd name="T0" fmla="*/ 0 w 242167"/>
              <a:gd name="T1" fmla="*/ 116224 h 232448"/>
              <a:gd name="T2" fmla="*/ 121084 w 242167"/>
              <a:gd name="T3" fmla="*/ 0 h 232448"/>
              <a:gd name="T4" fmla="*/ 242167 w 242167"/>
              <a:gd name="T5" fmla="*/ 0 h 232448"/>
              <a:gd name="T6" fmla="*/ 242167 w 242167"/>
              <a:gd name="T7" fmla="*/ 116224 h 232448"/>
              <a:gd name="T8" fmla="*/ 121083 w 242167"/>
              <a:gd name="T9" fmla="*/ 232448 h 232448"/>
              <a:gd name="T10" fmla="*/ -1 w 242167"/>
              <a:gd name="T11" fmla="*/ 116224 h 232448"/>
              <a:gd name="T12" fmla="*/ 0 w 242167"/>
              <a:gd name="T13" fmla="*/ 116224 h 232448"/>
            </a:gdLst>
            <a:ahLst/>
            <a:cxnLst>
              <a:cxn ang="0">
                <a:pos x="T0" y="T1"/>
              </a:cxn>
              <a:cxn ang="0">
                <a:pos x="T2" y="T3"/>
              </a:cxn>
              <a:cxn ang="0">
                <a:pos x="T4" y="T5"/>
              </a:cxn>
              <a:cxn ang="0">
                <a:pos x="T6" y="T7"/>
              </a:cxn>
              <a:cxn ang="0">
                <a:pos x="T8" y="T9"/>
              </a:cxn>
              <a:cxn ang="0">
                <a:pos x="T10" y="T11"/>
              </a:cxn>
              <a:cxn ang="0">
                <a:pos x="T12" y="T13"/>
              </a:cxn>
            </a:cxnLst>
            <a:rect l="0" t="0" r="r" b="b"/>
            <a:pathLst>
              <a:path w="242167" h="232448">
                <a:moveTo>
                  <a:pt x="0" y="116224"/>
                </a:moveTo>
                <a:cubicBezTo>
                  <a:pt x="0" y="52035"/>
                  <a:pt x="54211" y="0"/>
                  <a:pt x="121084" y="0"/>
                </a:cubicBezTo>
                <a:lnTo>
                  <a:pt x="242167" y="0"/>
                </a:lnTo>
                <a:lnTo>
                  <a:pt x="242167" y="116224"/>
                </a:lnTo>
                <a:cubicBezTo>
                  <a:pt x="242167" y="180413"/>
                  <a:pt x="187956" y="232448"/>
                  <a:pt x="121083" y="232448"/>
                </a:cubicBezTo>
                <a:cubicBezTo>
                  <a:pt x="54210" y="232448"/>
                  <a:pt x="-1" y="180413"/>
                  <a:pt x="-1" y="116224"/>
                </a:cubicBezTo>
                <a:lnTo>
                  <a:pt x="0" y="116224"/>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4" name="Text Box 18"/>
          <p:cNvSpPr txBox="1">
            <a:spLocks noChangeArrowheads="1"/>
          </p:cNvSpPr>
          <p:nvPr/>
        </p:nvSpPr>
        <p:spPr bwMode="auto">
          <a:xfrm>
            <a:off x="1176671" y="2300875"/>
            <a:ext cx="2797969" cy="48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900"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点击此处添加说明文字点击此处添加说明文字点击此处添加说明文字</a:t>
            </a:r>
          </a:p>
        </p:txBody>
      </p:sp>
      <p:sp>
        <p:nvSpPr>
          <p:cNvPr id="35" name="Text Box 19"/>
          <p:cNvSpPr txBox="1">
            <a:spLocks noChangeArrowheads="1"/>
          </p:cNvSpPr>
          <p:nvPr/>
        </p:nvSpPr>
        <p:spPr bwMode="auto">
          <a:xfrm>
            <a:off x="1160002" y="3877263"/>
            <a:ext cx="2796778"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900">
                <a:solidFill>
                  <a:srgbClr val="4F4F4F"/>
                </a:solidFill>
                <a:latin typeface="微软雅黑" panose="020B0503020204020204" pitchFamily="34" charset="-122"/>
                <a:ea typeface="微软雅黑" panose="020B0503020204020204" pitchFamily="34" charset="-122"/>
                <a:sym typeface="Calibri" panose="020F0502020204030204" pitchFamily="34" charset="0"/>
              </a:rPr>
              <a:t>点击此处添加说明文字点击此处添加说明文字点击此处添加说明字</a:t>
            </a:r>
          </a:p>
        </p:txBody>
      </p:sp>
      <p:sp>
        <p:nvSpPr>
          <p:cNvPr id="36" name="Text Box 20"/>
          <p:cNvSpPr txBox="1">
            <a:spLocks noChangeArrowheads="1"/>
          </p:cNvSpPr>
          <p:nvPr/>
        </p:nvSpPr>
        <p:spPr bwMode="auto">
          <a:xfrm>
            <a:off x="1185004" y="4697604"/>
            <a:ext cx="279677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900">
                <a:solidFill>
                  <a:srgbClr val="4F4F4F"/>
                </a:solidFill>
                <a:latin typeface="微软雅黑" panose="020B0503020204020204" pitchFamily="34" charset="-122"/>
                <a:ea typeface="微软雅黑" panose="020B0503020204020204" pitchFamily="34" charset="-122"/>
                <a:sym typeface="Calibri" panose="020F0502020204030204" pitchFamily="34" charset="0"/>
              </a:rPr>
              <a:t>点击此处添加说明文字点击此处添加说明文字点击此处添加说明文字</a:t>
            </a:r>
          </a:p>
        </p:txBody>
      </p:sp>
      <p:sp>
        <p:nvSpPr>
          <p:cNvPr id="37" name="Text Box 21"/>
          <p:cNvSpPr txBox="1">
            <a:spLocks noChangeArrowheads="1"/>
          </p:cNvSpPr>
          <p:nvPr/>
        </p:nvSpPr>
        <p:spPr bwMode="auto">
          <a:xfrm>
            <a:off x="1208817" y="2105613"/>
            <a:ext cx="58862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50"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标题一</a:t>
            </a:r>
          </a:p>
        </p:txBody>
      </p:sp>
      <p:sp>
        <p:nvSpPr>
          <p:cNvPr id="38" name="Text Box 22"/>
          <p:cNvSpPr txBox="1">
            <a:spLocks noChangeArrowheads="1"/>
          </p:cNvSpPr>
          <p:nvPr/>
        </p:nvSpPr>
        <p:spPr bwMode="auto">
          <a:xfrm>
            <a:off x="1154048" y="3108119"/>
            <a:ext cx="279796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900">
                <a:solidFill>
                  <a:srgbClr val="4F4F4F"/>
                </a:solidFill>
                <a:latin typeface="微软雅黑" panose="020B0503020204020204" pitchFamily="34" charset="-122"/>
                <a:ea typeface="微软雅黑" panose="020B0503020204020204" pitchFamily="34" charset="-122"/>
                <a:sym typeface="Calibri" panose="020F0502020204030204" pitchFamily="34" charset="0"/>
              </a:rPr>
              <a:t>点击此处添加说明文字点击此处添加说明文字点击此处添加说明文字</a:t>
            </a:r>
          </a:p>
        </p:txBody>
      </p:sp>
      <p:sp>
        <p:nvSpPr>
          <p:cNvPr id="39" name="Text Box 23"/>
          <p:cNvSpPr txBox="1">
            <a:spLocks noChangeArrowheads="1"/>
          </p:cNvSpPr>
          <p:nvPr/>
        </p:nvSpPr>
        <p:spPr bwMode="auto">
          <a:xfrm>
            <a:off x="1180242" y="2930717"/>
            <a:ext cx="588623" cy="253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50"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标题二</a:t>
            </a:r>
          </a:p>
        </p:txBody>
      </p:sp>
      <p:sp>
        <p:nvSpPr>
          <p:cNvPr id="40" name="Text Box 24"/>
          <p:cNvSpPr txBox="1">
            <a:spLocks noChangeArrowheads="1"/>
          </p:cNvSpPr>
          <p:nvPr/>
        </p:nvSpPr>
        <p:spPr bwMode="auto">
          <a:xfrm>
            <a:off x="1199292" y="3734388"/>
            <a:ext cx="588623" cy="253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50"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标题三</a:t>
            </a:r>
          </a:p>
        </p:txBody>
      </p:sp>
      <p:sp>
        <p:nvSpPr>
          <p:cNvPr id="41" name="Text Box 25"/>
          <p:cNvSpPr txBox="1">
            <a:spLocks noChangeArrowheads="1"/>
          </p:cNvSpPr>
          <p:nvPr/>
        </p:nvSpPr>
        <p:spPr bwMode="auto">
          <a:xfrm>
            <a:off x="1190958" y="4520201"/>
            <a:ext cx="588623" cy="253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50"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标题四</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0-#ppt_w/2"/>
                                          </p:val>
                                        </p:tav>
                                        <p:tav tm="100000">
                                          <p:val>
                                            <p:strVal val="#ppt_x"/>
                                          </p:val>
                                        </p:tav>
                                      </p:tavLst>
                                    </p:anim>
                                    <p:anim calcmode="lin" valueType="num">
                                      <p:cBhvr additive="base">
                                        <p:cTn id="50" dur="500" fill="hold"/>
                                        <p:tgtEl>
                                          <p:spTgt spid="30"/>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fill="hold"/>
                                        <p:tgtEl>
                                          <p:spTgt spid="31"/>
                                        </p:tgtEl>
                                        <p:attrNameLst>
                                          <p:attrName>ppt_x</p:attrName>
                                        </p:attrNameLst>
                                      </p:cBhvr>
                                      <p:tavLst>
                                        <p:tav tm="0">
                                          <p:val>
                                            <p:strVal val="0-#ppt_w/2"/>
                                          </p:val>
                                        </p:tav>
                                        <p:tav tm="100000">
                                          <p:val>
                                            <p:strVal val="#ppt_x"/>
                                          </p:val>
                                        </p:tav>
                                      </p:tavLst>
                                    </p:anim>
                                    <p:anim calcmode="lin" valueType="num">
                                      <p:cBhvr additive="base">
                                        <p:cTn id="54" dur="500" fill="hold"/>
                                        <p:tgtEl>
                                          <p:spTgt spid="31"/>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fill="hold"/>
                                        <p:tgtEl>
                                          <p:spTgt spid="32"/>
                                        </p:tgtEl>
                                        <p:attrNameLst>
                                          <p:attrName>ppt_x</p:attrName>
                                        </p:attrNameLst>
                                      </p:cBhvr>
                                      <p:tavLst>
                                        <p:tav tm="0">
                                          <p:val>
                                            <p:strVal val="0-#ppt_w/2"/>
                                          </p:val>
                                        </p:tav>
                                        <p:tav tm="100000">
                                          <p:val>
                                            <p:strVal val="#ppt_x"/>
                                          </p:val>
                                        </p:tav>
                                      </p:tavLst>
                                    </p:anim>
                                    <p:anim calcmode="lin" valueType="num">
                                      <p:cBhvr additive="base">
                                        <p:cTn id="58" dur="500" fill="hold"/>
                                        <p:tgtEl>
                                          <p:spTgt spid="32"/>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500" fill="hold"/>
                                        <p:tgtEl>
                                          <p:spTgt spid="33"/>
                                        </p:tgtEl>
                                        <p:attrNameLst>
                                          <p:attrName>ppt_x</p:attrName>
                                        </p:attrNameLst>
                                      </p:cBhvr>
                                      <p:tavLst>
                                        <p:tav tm="0">
                                          <p:val>
                                            <p:strVal val="0-#ppt_w/2"/>
                                          </p:val>
                                        </p:tav>
                                        <p:tav tm="100000">
                                          <p:val>
                                            <p:strVal val="#ppt_x"/>
                                          </p:val>
                                        </p:tav>
                                      </p:tavLst>
                                    </p:anim>
                                    <p:anim calcmode="lin" valueType="num">
                                      <p:cBhvr additive="base">
                                        <p:cTn id="62" dur="500" fill="hold"/>
                                        <p:tgtEl>
                                          <p:spTgt spid="3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additive="base">
                                        <p:cTn id="65" dur="500" fill="hold"/>
                                        <p:tgtEl>
                                          <p:spTgt spid="34"/>
                                        </p:tgtEl>
                                        <p:attrNameLst>
                                          <p:attrName>ppt_x</p:attrName>
                                        </p:attrNameLst>
                                      </p:cBhvr>
                                      <p:tavLst>
                                        <p:tav tm="0">
                                          <p:val>
                                            <p:strVal val="0-#ppt_w/2"/>
                                          </p:val>
                                        </p:tav>
                                        <p:tav tm="100000">
                                          <p:val>
                                            <p:strVal val="#ppt_x"/>
                                          </p:val>
                                        </p:tav>
                                      </p:tavLst>
                                    </p:anim>
                                    <p:anim calcmode="lin" valueType="num">
                                      <p:cBhvr additive="base">
                                        <p:cTn id="66" dur="500" fill="hold"/>
                                        <p:tgtEl>
                                          <p:spTgt spid="34"/>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 calcmode="lin" valueType="num">
                                      <p:cBhvr additive="base">
                                        <p:cTn id="69" dur="500" fill="hold"/>
                                        <p:tgtEl>
                                          <p:spTgt spid="35"/>
                                        </p:tgtEl>
                                        <p:attrNameLst>
                                          <p:attrName>ppt_x</p:attrName>
                                        </p:attrNameLst>
                                      </p:cBhvr>
                                      <p:tavLst>
                                        <p:tav tm="0">
                                          <p:val>
                                            <p:strVal val="0-#ppt_w/2"/>
                                          </p:val>
                                        </p:tav>
                                        <p:tav tm="100000">
                                          <p:val>
                                            <p:strVal val="#ppt_x"/>
                                          </p:val>
                                        </p:tav>
                                      </p:tavLst>
                                    </p:anim>
                                    <p:anim calcmode="lin" valueType="num">
                                      <p:cBhvr additive="base">
                                        <p:cTn id="70" dur="500" fill="hold"/>
                                        <p:tgtEl>
                                          <p:spTgt spid="35"/>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additive="base">
                                        <p:cTn id="73" dur="500" fill="hold"/>
                                        <p:tgtEl>
                                          <p:spTgt spid="36"/>
                                        </p:tgtEl>
                                        <p:attrNameLst>
                                          <p:attrName>ppt_x</p:attrName>
                                        </p:attrNameLst>
                                      </p:cBhvr>
                                      <p:tavLst>
                                        <p:tav tm="0">
                                          <p:val>
                                            <p:strVal val="0-#ppt_w/2"/>
                                          </p:val>
                                        </p:tav>
                                        <p:tav tm="100000">
                                          <p:val>
                                            <p:strVal val="#ppt_x"/>
                                          </p:val>
                                        </p:tav>
                                      </p:tavLst>
                                    </p:anim>
                                    <p:anim calcmode="lin" valueType="num">
                                      <p:cBhvr additive="base">
                                        <p:cTn id="74" dur="500" fill="hold"/>
                                        <p:tgtEl>
                                          <p:spTgt spid="36"/>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 calcmode="lin" valueType="num">
                                      <p:cBhvr additive="base">
                                        <p:cTn id="77" dur="500" fill="hold"/>
                                        <p:tgtEl>
                                          <p:spTgt spid="37"/>
                                        </p:tgtEl>
                                        <p:attrNameLst>
                                          <p:attrName>ppt_x</p:attrName>
                                        </p:attrNameLst>
                                      </p:cBhvr>
                                      <p:tavLst>
                                        <p:tav tm="0">
                                          <p:val>
                                            <p:strVal val="0-#ppt_w/2"/>
                                          </p:val>
                                        </p:tav>
                                        <p:tav tm="100000">
                                          <p:val>
                                            <p:strVal val="#ppt_x"/>
                                          </p:val>
                                        </p:tav>
                                      </p:tavLst>
                                    </p:anim>
                                    <p:anim calcmode="lin" valueType="num">
                                      <p:cBhvr additive="base">
                                        <p:cTn id="78" dur="500" fill="hold"/>
                                        <p:tgtEl>
                                          <p:spTgt spid="37"/>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additive="base">
                                        <p:cTn id="81" dur="500" fill="hold"/>
                                        <p:tgtEl>
                                          <p:spTgt spid="38"/>
                                        </p:tgtEl>
                                        <p:attrNameLst>
                                          <p:attrName>ppt_x</p:attrName>
                                        </p:attrNameLst>
                                      </p:cBhvr>
                                      <p:tavLst>
                                        <p:tav tm="0">
                                          <p:val>
                                            <p:strVal val="0-#ppt_w/2"/>
                                          </p:val>
                                        </p:tav>
                                        <p:tav tm="100000">
                                          <p:val>
                                            <p:strVal val="#ppt_x"/>
                                          </p:val>
                                        </p:tav>
                                      </p:tavLst>
                                    </p:anim>
                                    <p:anim calcmode="lin" valueType="num">
                                      <p:cBhvr additive="base">
                                        <p:cTn id="82" dur="500" fill="hold"/>
                                        <p:tgtEl>
                                          <p:spTgt spid="38"/>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500" fill="hold"/>
                                        <p:tgtEl>
                                          <p:spTgt spid="39"/>
                                        </p:tgtEl>
                                        <p:attrNameLst>
                                          <p:attrName>ppt_x</p:attrName>
                                        </p:attrNameLst>
                                      </p:cBhvr>
                                      <p:tavLst>
                                        <p:tav tm="0">
                                          <p:val>
                                            <p:strVal val="0-#ppt_w/2"/>
                                          </p:val>
                                        </p:tav>
                                        <p:tav tm="100000">
                                          <p:val>
                                            <p:strVal val="#ppt_x"/>
                                          </p:val>
                                        </p:tav>
                                      </p:tavLst>
                                    </p:anim>
                                    <p:anim calcmode="lin" valueType="num">
                                      <p:cBhvr additive="base">
                                        <p:cTn id="86" dur="500" fill="hold"/>
                                        <p:tgtEl>
                                          <p:spTgt spid="39"/>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additive="base">
                                        <p:cTn id="89" dur="500" fill="hold"/>
                                        <p:tgtEl>
                                          <p:spTgt spid="40"/>
                                        </p:tgtEl>
                                        <p:attrNameLst>
                                          <p:attrName>ppt_x</p:attrName>
                                        </p:attrNameLst>
                                      </p:cBhvr>
                                      <p:tavLst>
                                        <p:tav tm="0">
                                          <p:val>
                                            <p:strVal val="0-#ppt_w/2"/>
                                          </p:val>
                                        </p:tav>
                                        <p:tav tm="100000">
                                          <p:val>
                                            <p:strVal val="#ppt_x"/>
                                          </p:val>
                                        </p:tav>
                                      </p:tavLst>
                                    </p:anim>
                                    <p:anim calcmode="lin" valueType="num">
                                      <p:cBhvr additive="base">
                                        <p:cTn id="90" dur="500" fill="hold"/>
                                        <p:tgtEl>
                                          <p:spTgt spid="40"/>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additive="base">
                                        <p:cTn id="93" dur="500" fill="hold"/>
                                        <p:tgtEl>
                                          <p:spTgt spid="41"/>
                                        </p:tgtEl>
                                        <p:attrNameLst>
                                          <p:attrName>ppt_x</p:attrName>
                                        </p:attrNameLst>
                                      </p:cBhvr>
                                      <p:tavLst>
                                        <p:tav tm="0">
                                          <p:val>
                                            <p:strVal val="0-#ppt_w/2"/>
                                          </p:val>
                                        </p:tav>
                                        <p:tav tm="100000">
                                          <p:val>
                                            <p:strVal val="#ppt_x"/>
                                          </p:val>
                                        </p:tav>
                                      </p:tavLst>
                                    </p:anim>
                                    <p:anim calcmode="lin" valueType="num">
                                      <p:cBhvr additive="base">
                                        <p:cTn id="94"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p:bldP spid="27" grpId="0"/>
      <p:bldP spid="28" grpId="0"/>
      <p:bldP spid="29" grpId="0"/>
      <p:bldP spid="30" grpId="0" animBg="1"/>
      <p:bldP spid="31" grpId="0" animBg="1"/>
      <p:bldP spid="32" grpId="0" animBg="1"/>
      <p:bldP spid="33" grpId="0" animBg="1"/>
      <p:bldP spid="34" grpId="0"/>
      <p:bldP spid="35" grpId="0"/>
      <p:bldP spid="36" grpId="0"/>
      <p:bldP spid="37" grpId="0"/>
      <p:bldP spid="38" grpId="0"/>
      <p:bldP spid="39" grpId="0"/>
      <p:bldP spid="40" grpId="0"/>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
          <p:cNvSpPr txBox="1"/>
          <p:nvPr/>
        </p:nvSpPr>
        <p:spPr>
          <a:xfrm>
            <a:off x="4148235" y="2559029"/>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14" name="直接连接符 13"/>
          <p:cNvCxnSpPr/>
          <p:nvPr/>
        </p:nvCxnSpPr>
        <p:spPr>
          <a:xfrm flipV="1">
            <a:off x="3932211" y="2060848"/>
            <a:ext cx="0" cy="2808312"/>
          </a:xfrm>
          <a:prstGeom prst="line">
            <a:avLst/>
          </a:prstGeom>
          <a:noFill/>
          <a:ln w="19050" cap="flat" cmpd="sng" algn="ctr">
            <a:solidFill>
              <a:srgbClr val="4F4F4F"/>
            </a:solidFill>
            <a:prstDash val="dash"/>
            <a:miter lim="800000"/>
          </a:ln>
          <a:effectLst/>
        </p:spPr>
      </p:cxnSp>
      <p:sp>
        <p:nvSpPr>
          <p:cNvPr id="15" name="文本框 9"/>
          <p:cNvSpPr txBox="1"/>
          <p:nvPr/>
        </p:nvSpPr>
        <p:spPr>
          <a:xfrm>
            <a:off x="4253502" y="3425742"/>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6" name="文本框 9"/>
          <p:cNvSpPr txBox="1"/>
          <p:nvPr/>
        </p:nvSpPr>
        <p:spPr>
          <a:xfrm>
            <a:off x="4253501" y="3751182"/>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7" name="文本框 7"/>
          <p:cNvSpPr txBox="1"/>
          <p:nvPr/>
        </p:nvSpPr>
        <p:spPr>
          <a:xfrm>
            <a:off x="4253502" y="4077072"/>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8" name="文本框 9"/>
          <p:cNvSpPr txBox="1"/>
          <p:nvPr/>
        </p:nvSpPr>
        <p:spPr>
          <a:xfrm>
            <a:off x="5444379" y="342900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9" name="文本框 9"/>
          <p:cNvSpPr txBox="1"/>
          <p:nvPr/>
        </p:nvSpPr>
        <p:spPr>
          <a:xfrm>
            <a:off x="5444380" y="375489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20" name="TextBox 2"/>
          <p:cNvSpPr txBox="1"/>
          <p:nvPr/>
        </p:nvSpPr>
        <p:spPr>
          <a:xfrm>
            <a:off x="2636067" y="3681891"/>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05</a:t>
            </a:r>
            <a:endParaRPr lang="zh-CN" altLang="en-US" sz="1600" dirty="0" smtClean="0">
              <a:solidFill>
                <a:srgbClr val="4F4F4F"/>
              </a:solidFill>
              <a:latin typeface="微软雅黑" pitchFamily="34" charset="-122"/>
              <a:ea typeface="微软雅黑" pitchFamily="34" charset="-122"/>
            </a:endParaRPr>
          </a:p>
        </p:txBody>
      </p:sp>
      <p:sp>
        <p:nvSpPr>
          <p:cNvPr id="21" name="椭圆 20"/>
          <p:cNvSpPr/>
          <p:nvPr/>
        </p:nvSpPr>
        <p:spPr>
          <a:xfrm>
            <a:off x="2415081" y="2231642"/>
            <a:ext cx="1301106" cy="1301106"/>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2" name="TextBox 67"/>
          <p:cNvSpPr txBox="1"/>
          <p:nvPr/>
        </p:nvSpPr>
        <p:spPr>
          <a:xfrm>
            <a:off x="2780083" y="2495218"/>
            <a:ext cx="504056" cy="861774"/>
          </a:xfrm>
          <a:prstGeom prst="rect">
            <a:avLst/>
          </a:prstGeom>
          <a:noFill/>
        </p:spPr>
        <p:txBody>
          <a:bodyPr wrap="square" rtlCol="0">
            <a:spAutoFit/>
          </a:bodyPr>
          <a:lstStyle/>
          <a:p>
            <a:pPr marL="0" lvl="1"/>
            <a:r>
              <a:rPr lang="en-US" altLang="zh-CN" sz="5000" spc="225" dirty="0">
                <a:solidFill>
                  <a:srgbClr val="4F4F4F"/>
                </a:solidFill>
                <a:latin typeface="微软雅黑" pitchFamily="34" charset="-122"/>
                <a:ea typeface="微软雅黑" pitchFamily="34" charset="-122"/>
              </a:rPr>
              <a:t>5</a:t>
            </a:r>
            <a:endParaRPr lang="zh-CN" altLang="en-US" sz="5000" spc="225" dirty="0">
              <a:solidFill>
                <a:srgbClr val="4F4F4F"/>
              </a:solidFill>
              <a:latin typeface="微软雅黑" pitchFamily="34" charset="-122"/>
              <a:ea typeface="微软雅黑" pitchFamily="34" charset="-122"/>
            </a:endParaRPr>
          </a:p>
        </p:txBody>
      </p:sp>
      <p:sp>
        <p:nvSpPr>
          <p:cNvPr id="23" name="文本框 13"/>
          <p:cNvSpPr txBox="1"/>
          <p:nvPr/>
        </p:nvSpPr>
        <p:spPr>
          <a:xfrm>
            <a:off x="5444379" y="4077072"/>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ppt_x</p:attrName>
                                        </p:attrNameLst>
                                      </p:cBhvr>
                                      <p:tavLst>
                                        <p:tav tm="0">
                                          <p:val>
                                            <p:strVal val="#ppt_x-#ppt_w*1.125000"/>
                                          </p:val>
                                        </p:tav>
                                        <p:tav tm="100000">
                                          <p:val>
                                            <p:strVal val="#ppt_x"/>
                                          </p:val>
                                        </p:tav>
                                      </p:tavLst>
                                    </p:anim>
                                    <p:animEffect transition="in" filter="wipe(right)">
                                      <p:cBhvr>
                                        <p:cTn id="21" dur="500"/>
                                        <p:tgtEl>
                                          <p:spTgt spid="13"/>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strVal val="#ppt_x"/>
                                          </p:val>
                                        </p:tav>
                                        <p:tav tm="100000">
                                          <p:val>
                                            <p:strVal val="#ppt_x"/>
                                          </p:val>
                                        </p:tav>
                                      </p:tavLst>
                                    </p:anim>
                                    <p:anim calcmode="lin" valueType="num">
                                      <p:cBhvr>
                                        <p:cTn id="27" dur="5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P spid="19" grpId="0"/>
      <p:bldP spid="20" grpId="0"/>
      <p:bldP spid="21" grpId="0" animBg="1"/>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组合 103"/>
          <p:cNvGrpSpPr/>
          <p:nvPr/>
        </p:nvGrpSpPr>
        <p:grpSpPr>
          <a:xfrm>
            <a:off x="3567908" y="260648"/>
            <a:ext cx="1756222" cy="1756222"/>
            <a:chOff x="2894659" y="1465288"/>
            <a:chExt cx="1727827" cy="1727827"/>
          </a:xfrm>
        </p:grpSpPr>
        <p:grpSp>
          <p:nvGrpSpPr>
            <p:cNvPr id="105" name="组合 104"/>
            <p:cNvGrpSpPr/>
            <p:nvPr/>
          </p:nvGrpSpPr>
          <p:grpSpPr>
            <a:xfrm rot="1771504">
              <a:off x="2914532" y="1485269"/>
              <a:ext cx="1688083" cy="1687866"/>
              <a:chOff x="1827622" y="1343919"/>
              <a:chExt cx="2304000" cy="2304000"/>
            </a:xfrm>
          </p:grpSpPr>
          <p:sp>
            <p:nvSpPr>
              <p:cNvPr id="107" name="椭圆 106"/>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08" name="椭圆 107"/>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
          <p:nvSpPr>
            <p:cNvPr id="106" name="流程图: 联系 105"/>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9" name="组合 108"/>
          <p:cNvGrpSpPr/>
          <p:nvPr/>
        </p:nvGrpSpPr>
        <p:grpSpPr>
          <a:xfrm rot="1771504">
            <a:off x="3575961" y="1518887"/>
            <a:ext cx="272244" cy="272209"/>
            <a:chOff x="1827622" y="1343919"/>
            <a:chExt cx="2304000" cy="2304000"/>
          </a:xfrm>
        </p:grpSpPr>
        <p:sp>
          <p:nvSpPr>
            <p:cNvPr id="110" name="椭圆 109"/>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11" name="椭圆 110"/>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12" name="组合 111"/>
          <p:cNvGrpSpPr/>
          <p:nvPr/>
        </p:nvGrpSpPr>
        <p:grpSpPr>
          <a:xfrm rot="1771504">
            <a:off x="5177750" y="1177259"/>
            <a:ext cx="272244" cy="272209"/>
            <a:chOff x="1827622" y="1343919"/>
            <a:chExt cx="2304000" cy="2304000"/>
          </a:xfrm>
        </p:grpSpPr>
        <p:sp>
          <p:nvSpPr>
            <p:cNvPr id="113" name="椭圆 112"/>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14" name="椭圆 113"/>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15" name="组合 114"/>
          <p:cNvGrpSpPr/>
          <p:nvPr/>
        </p:nvGrpSpPr>
        <p:grpSpPr>
          <a:xfrm rot="1771504">
            <a:off x="4219534" y="1589778"/>
            <a:ext cx="216832" cy="216804"/>
            <a:chOff x="1827622" y="1343919"/>
            <a:chExt cx="2304000" cy="2304000"/>
          </a:xfrm>
        </p:grpSpPr>
        <p:sp>
          <p:nvSpPr>
            <p:cNvPr id="116" name="椭圆 115"/>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17" name="椭圆 116"/>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18" name="组合 117"/>
          <p:cNvGrpSpPr/>
          <p:nvPr/>
        </p:nvGrpSpPr>
        <p:grpSpPr>
          <a:xfrm rot="1771504">
            <a:off x="4695048" y="1614451"/>
            <a:ext cx="402249" cy="402197"/>
            <a:chOff x="1827622" y="1343919"/>
            <a:chExt cx="2304000" cy="2304000"/>
          </a:xfrm>
        </p:grpSpPr>
        <p:sp>
          <p:nvSpPr>
            <p:cNvPr id="119" name="椭圆 118"/>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20" name="椭圆 119"/>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21" name="组合 120"/>
          <p:cNvGrpSpPr/>
          <p:nvPr/>
        </p:nvGrpSpPr>
        <p:grpSpPr>
          <a:xfrm rot="1771504">
            <a:off x="3507274" y="1037632"/>
            <a:ext cx="166140" cy="166119"/>
            <a:chOff x="1827622" y="1343919"/>
            <a:chExt cx="2304000" cy="2304000"/>
          </a:xfrm>
        </p:grpSpPr>
        <p:sp>
          <p:nvSpPr>
            <p:cNvPr id="122" name="椭圆 12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23" name="椭圆 122"/>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24" name="组合 123"/>
          <p:cNvGrpSpPr/>
          <p:nvPr/>
        </p:nvGrpSpPr>
        <p:grpSpPr>
          <a:xfrm rot="1771504">
            <a:off x="3898802" y="1956709"/>
            <a:ext cx="202768" cy="202742"/>
            <a:chOff x="1827622" y="1343919"/>
            <a:chExt cx="2304000" cy="2304000"/>
          </a:xfrm>
        </p:grpSpPr>
        <p:sp>
          <p:nvSpPr>
            <p:cNvPr id="125" name="椭圆 124"/>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26" name="椭圆 125"/>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
        <p:nvSpPr>
          <p:cNvPr id="127" name="文本框 26"/>
          <p:cNvSpPr txBox="1"/>
          <p:nvPr/>
        </p:nvSpPr>
        <p:spPr>
          <a:xfrm>
            <a:off x="3938055" y="1135881"/>
            <a:ext cx="1090736" cy="523220"/>
          </a:xfrm>
          <a:prstGeom prst="rect">
            <a:avLst/>
          </a:prstGeom>
          <a:noFill/>
        </p:spPr>
        <p:txBody>
          <a:bodyPr wrap="square" rtlCol="0">
            <a:spAutoFit/>
          </a:bodyPr>
          <a:lstStyle/>
          <a:p>
            <a:r>
              <a:rPr lang="zh-CN" altLang="en-US" sz="2800" dirty="0" smtClean="0">
                <a:solidFill>
                  <a:srgbClr val="333333"/>
                </a:solidFill>
                <a:latin typeface="黑体" panose="02010609060101010101" pitchFamily="49" charset="-122"/>
                <a:ea typeface="黑体" panose="02010609060101010101" pitchFamily="49" charset="-122"/>
              </a:rPr>
              <a:t>目 录</a:t>
            </a:r>
            <a:endParaRPr lang="zh-CN" altLang="en-US" sz="2800" dirty="0">
              <a:solidFill>
                <a:srgbClr val="333333"/>
              </a:solidFill>
              <a:latin typeface="黑体" panose="02010609060101010101" pitchFamily="49" charset="-122"/>
              <a:ea typeface="黑体" panose="02010609060101010101" pitchFamily="49" charset="-122"/>
            </a:endParaRPr>
          </a:p>
        </p:txBody>
      </p:sp>
      <p:grpSp>
        <p:nvGrpSpPr>
          <p:cNvPr id="128" name="组合 127"/>
          <p:cNvGrpSpPr/>
          <p:nvPr/>
        </p:nvGrpSpPr>
        <p:grpSpPr>
          <a:xfrm>
            <a:off x="1621136" y="2968745"/>
            <a:ext cx="762943" cy="762943"/>
            <a:chOff x="1254722" y="1864234"/>
            <a:chExt cx="762943" cy="762943"/>
          </a:xfrm>
        </p:grpSpPr>
        <p:grpSp>
          <p:nvGrpSpPr>
            <p:cNvPr id="129" name="组合 128"/>
            <p:cNvGrpSpPr/>
            <p:nvPr/>
          </p:nvGrpSpPr>
          <p:grpSpPr>
            <a:xfrm>
              <a:off x="1254722" y="1864234"/>
              <a:ext cx="762943" cy="762943"/>
              <a:chOff x="2894659" y="1465288"/>
              <a:chExt cx="1727827" cy="1727827"/>
            </a:xfrm>
          </p:grpSpPr>
          <p:grpSp>
            <p:nvGrpSpPr>
              <p:cNvPr id="131" name="组合 130"/>
              <p:cNvGrpSpPr/>
              <p:nvPr/>
            </p:nvGrpSpPr>
            <p:grpSpPr>
              <a:xfrm rot="1771504">
                <a:off x="2914532" y="1485269"/>
                <a:ext cx="1688083" cy="1687866"/>
                <a:chOff x="1827622" y="1343919"/>
                <a:chExt cx="2304000" cy="2304000"/>
              </a:xfrm>
            </p:grpSpPr>
            <p:sp>
              <p:nvSpPr>
                <p:cNvPr id="133" name="椭圆 132"/>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sp>
              <p:nvSpPr>
                <p:cNvPr id="134" name="椭圆 133"/>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grpSp>
          <p:sp>
            <p:nvSpPr>
              <p:cNvPr id="132" name="流程图: 联系 131"/>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33333"/>
                  </a:solidFill>
                  <a:effectLst/>
                  <a:uLnTx/>
                  <a:uFillTx/>
                  <a:latin typeface="Calibri"/>
                  <a:ea typeface="宋体"/>
                  <a:cs typeface="+mn-cs"/>
                </a:endParaRPr>
              </a:p>
            </p:txBody>
          </p:sp>
        </p:grpSp>
        <p:sp>
          <p:nvSpPr>
            <p:cNvPr id="130" name="文本框 29"/>
            <p:cNvSpPr txBox="1"/>
            <p:nvPr/>
          </p:nvSpPr>
          <p:spPr>
            <a:xfrm>
              <a:off x="1378895" y="2045650"/>
              <a:ext cx="526473" cy="4001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333333"/>
                  </a:solidFill>
                  <a:effectLst/>
                  <a:uLnTx/>
                  <a:uFillTx/>
                  <a:latin typeface="方正兰亭超细黑简体" panose="02000000000000000000" pitchFamily="2" charset="-122"/>
                  <a:ea typeface="方正兰亭超细黑简体" panose="02000000000000000000" pitchFamily="2" charset="-122"/>
                </a:rPr>
                <a:t>01</a:t>
              </a:r>
              <a:endParaRPr kumimoji="0" lang="zh-CN" altLang="en-US" sz="2000" b="1" i="0" u="none" strike="noStrike" kern="0" cap="none" spc="0" normalizeH="0" baseline="0" noProof="0" dirty="0">
                <a:ln>
                  <a:noFill/>
                </a:ln>
                <a:solidFill>
                  <a:srgbClr val="333333"/>
                </a:solidFill>
                <a:effectLst/>
                <a:uLnTx/>
                <a:uFillTx/>
                <a:latin typeface="方正兰亭超细黑简体" panose="02000000000000000000" pitchFamily="2" charset="-122"/>
                <a:ea typeface="方正兰亭超细黑简体" panose="02000000000000000000" pitchFamily="2" charset="-122"/>
              </a:endParaRPr>
            </a:p>
          </p:txBody>
        </p:sp>
      </p:grpSp>
      <p:grpSp>
        <p:nvGrpSpPr>
          <p:cNvPr id="135" name="组合 134"/>
          <p:cNvGrpSpPr/>
          <p:nvPr/>
        </p:nvGrpSpPr>
        <p:grpSpPr>
          <a:xfrm>
            <a:off x="2628303" y="2968745"/>
            <a:ext cx="762943" cy="762943"/>
            <a:chOff x="2705448" y="1864234"/>
            <a:chExt cx="762943" cy="762943"/>
          </a:xfrm>
        </p:grpSpPr>
        <p:grpSp>
          <p:nvGrpSpPr>
            <p:cNvPr id="136" name="组合 135"/>
            <p:cNvGrpSpPr/>
            <p:nvPr/>
          </p:nvGrpSpPr>
          <p:grpSpPr>
            <a:xfrm>
              <a:off x="2705448" y="1864234"/>
              <a:ext cx="762943" cy="762943"/>
              <a:chOff x="2894659" y="1465288"/>
              <a:chExt cx="1727827" cy="1727827"/>
            </a:xfrm>
          </p:grpSpPr>
          <p:grpSp>
            <p:nvGrpSpPr>
              <p:cNvPr id="138" name="组合 137"/>
              <p:cNvGrpSpPr/>
              <p:nvPr/>
            </p:nvGrpSpPr>
            <p:grpSpPr>
              <a:xfrm rot="1771504">
                <a:off x="2914532" y="1485269"/>
                <a:ext cx="1688083" cy="1687866"/>
                <a:chOff x="1827622" y="1343919"/>
                <a:chExt cx="2304000" cy="2304000"/>
              </a:xfrm>
            </p:grpSpPr>
            <p:sp>
              <p:nvSpPr>
                <p:cNvPr id="140" name="椭圆 139"/>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sp>
              <p:nvSpPr>
                <p:cNvPr id="141" name="椭圆 140"/>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grpSp>
          <p:sp>
            <p:nvSpPr>
              <p:cNvPr id="139" name="流程图: 联系 138"/>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33333"/>
                  </a:solidFill>
                  <a:effectLst/>
                  <a:uLnTx/>
                  <a:uFillTx/>
                  <a:latin typeface="Calibri"/>
                  <a:ea typeface="宋体"/>
                  <a:cs typeface="+mn-cs"/>
                </a:endParaRPr>
              </a:p>
            </p:txBody>
          </p:sp>
        </p:grpSp>
        <p:sp>
          <p:nvSpPr>
            <p:cNvPr id="137" name="文本框 36"/>
            <p:cNvSpPr txBox="1"/>
            <p:nvPr/>
          </p:nvSpPr>
          <p:spPr>
            <a:xfrm>
              <a:off x="2824946" y="2053130"/>
              <a:ext cx="526473" cy="4001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333333"/>
                  </a:solidFill>
                  <a:effectLst/>
                  <a:uLnTx/>
                  <a:uFillTx/>
                  <a:latin typeface="方正兰亭超细黑简体" panose="02000000000000000000" pitchFamily="2" charset="-122"/>
                  <a:ea typeface="方正兰亭超细黑简体" panose="02000000000000000000" pitchFamily="2" charset="-122"/>
                </a:rPr>
                <a:t>02</a:t>
              </a:r>
              <a:endParaRPr kumimoji="0" lang="zh-CN" altLang="en-US" sz="2000" b="1" i="0" u="none" strike="noStrike" kern="0" cap="none" spc="0" normalizeH="0" baseline="0" noProof="0" dirty="0">
                <a:ln>
                  <a:noFill/>
                </a:ln>
                <a:solidFill>
                  <a:srgbClr val="333333"/>
                </a:solidFill>
                <a:effectLst/>
                <a:uLnTx/>
                <a:uFillTx/>
                <a:latin typeface="方正兰亭超细黑简体" panose="02000000000000000000" pitchFamily="2" charset="-122"/>
                <a:ea typeface="方正兰亭超细黑简体" panose="02000000000000000000" pitchFamily="2" charset="-122"/>
              </a:endParaRPr>
            </a:p>
          </p:txBody>
        </p:sp>
      </p:grpSp>
      <p:grpSp>
        <p:nvGrpSpPr>
          <p:cNvPr id="142" name="组合 141"/>
          <p:cNvGrpSpPr/>
          <p:nvPr/>
        </p:nvGrpSpPr>
        <p:grpSpPr>
          <a:xfrm>
            <a:off x="3645808" y="2968745"/>
            <a:ext cx="762943" cy="762943"/>
            <a:chOff x="4132381" y="1864234"/>
            <a:chExt cx="762943" cy="762943"/>
          </a:xfrm>
        </p:grpSpPr>
        <p:grpSp>
          <p:nvGrpSpPr>
            <p:cNvPr id="143" name="组合 142"/>
            <p:cNvGrpSpPr/>
            <p:nvPr/>
          </p:nvGrpSpPr>
          <p:grpSpPr>
            <a:xfrm>
              <a:off x="4132381" y="1864234"/>
              <a:ext cx="762943" cy="762943"/>
              <a:chOff x="2894659" y="1465288"/>
              <a:chExt cx="1727827" cy="1727827"/>
            </a:xfrm>
          </p:grpSpPr>
          <p:grpSp>
            <p:nvGrpSpPr>
              <p:cNvPr id="145" name="组合 144"/>
              <p:cNvGrpSpPr/>
              <p:nvPr/>
            </p:nvGrpSpPr>
            <p:grpSpPr>
              <a:xfrm rot="1771504">
                <a:off x="2914532" y="1485269"/>
                <a:ext cx="1688083" cy="1687866"/>
                <a:chOff x="1827622" y="1343919"/>
                <a:chExt cx="2304000" cy="2304000"/>
              </a:xfrm>
            </p:grpSpPr>
            <p:sp>
              <p:nvSpPr>
                <p:cNvPr id="147" name="椭圆 146"/>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sp>
              <p:nvSpPr>
                <p:cNvPr id="148" name="椭圆 147"/>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grpSp>
          <p:sp>
            <p:nvSpPr>
              <p:cNvPr id="146" name="流程图: 联系 145"/>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33333"/>
                  </a:solidFill>
                  <a:effectLst/>
                  <a:uLnTx/>
                  <a:uFillTx/>
                  <a:latin typeface="Calibri"/>
                  <a:ea typeface="宋体"/>
                  <a:cs typeface="+mn-cs"/>
                </a:endParaRPr>
              </a:p>
            </p:txBody>
          </p:sp>
        </p:grpSp>
        <p:sp>
          <p:nvSpPr>
            <p:cNvPr id="144" name="文本框 43"/>
            <p:cNvSpPr txBox="1"/>
            <p:nvPr/>
          </p:nvSpPr>
          <p:spPr>
            <a:xfrm>
              <a:off x="4247986" y="2048949"/>
              <a:ext cx="526473" cy="4001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333333"/>
                  </a:solidFill>
                  <a:effectLst/>
                  <a:uLnTx/>
                  <a:uFillTx/>
                  <a:latin typeface="方正兰亭超细黑简体" panose="02000000000000000000" pitchFamily="2" charset="-122"/>
                  <a:ea typeface="方正兰亭超细黑简体" panose="02000000000000000000" pitchFamily="2" charset="-122"/>
                </a:rPr>
                <a:t>03</a:t>
              </a:r>
            </a:p>
          </p:txBody>
        </p:sp>
      </p:grpSp>
      <p:grpSp>
        <p:nvGrpSpPr>
          <p:cNvPr id="149" name="组合 148"/>
          <p:cNvGrpSpPr/>
          <p:nvPr/>
        </p:nvGrpSpPr>
        <p:grpSpPr>
          <a:xfrm>
            <a:off x="4605598" y="2976740"/>
            <a:ext cx="762943" cy="762943"/>
            <a:chOff x="5617616" y="1872229"/>
            <a:chExt cx="762943" cy="762943"/>
          </a:xfrm>
        </p:grpSpPr>
        <p:grpSp>
          <p:nvGrpSpPr>
            <p:cNvPr id="150" name="组合 149"/>
            <p:cNvGrpSpPr/>
            <p:nvPr/>
          </p:nvGrpSpPr>
          <p:grpSpPr>
            <a:xfrm>
              <a:off x="5617616" y="1872229"/>
              <a:ext cx="762943" cy="762943"/>
              <a:chOff x="2894659" y="1465288"/>
              <a:chExt cx="1727827" cy="1727827"/>
            </a:xfrm>
          </p:grpSpPr>
          <p:grpSp>
            <p:nvGrpSpPr>
              <p:cNvPr id="152" name="组合 151"/>
              <p:cNvGrpSpPr/>
              <p:nvPr/>
            </p:nvGrpSpPr>
            <p:grpSpPr>
              <a:xfrm rot="1771504">
                <a:off x="2914532" y="1485269"/>
                <a:ext cx="1688083" cy="1687866"/>
                <a:chOff x="1827622" y="1343919"/>
                <a:chExt cx="2304000" cy="2304000"/>
              </a:xfrm>
            </p:grpSpPr>
            <p:sp>
              <p:nvSpPr>
                <p:cNvPr id="154" name="椭圆 153"/>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sp>
              <p:nvSpPr>
                <p:cNvPr id="155" name="椭圆 154"/>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grpSp>
          <p:sp>
            <p:nvSpPr>
              <p:cNvPr id="153" name="流程图: 联系 152"/>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33333"/>
                  </a:solidFill>
                  <a:effectLst/>
                  <a:uLnTx/>
                  <a:uFillTx/>
                  <a:latin typeface="Calibri"/>
                  <a:ea typeface="宋体"/>
                  <a:cs typeface="+mn-cs"/>
                </a:endParaRPr>
              </a:p>
            </p:txBody>
          </p:sp>
        </p:grpSp>
        <p:sp>
          <p:nvSpPr>
            <p:cNvPr id="151" name="文本框 50"/>
            <p:cNvSpPr txBox="1"/>
            <p:nvPr/>
          </p:nvSpPr>
          <p:spPr>
            <a:xfrm>
              <a:off x="5735850" y="2053130"/>
              <a:ext cx="526473" cy="4001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333333"/>
                  </a:solidFill>
                  <a:effectLst/>
                  <a:uLnTx/>
                  <a:uFillTx/>
                  <a:latin typeface="方正兰亭超细黑简体" panose="02000000000000000000" pitchFamily="2" charset="-122"/>
                  <a:ea typeface="方正兰亭超细黑简体" panose="02000000000000000000" pitchFamily="2" charset="-122"/>
                </a:rPr>
                <a:t>04</a:t>
              </a:r>
              <a:endParaRPr kumimoji="0" lang="zh-CN" altLang="en-US" sz="2000" b="1" i="0" u="none" strike="noStrike" kern="0" cap="none" spc="0" normalizeH="0" baseline="0" noProof="0" dirty="0">
                <a:ln>
                  <a:noFill/>
                </a:ln>
                <a:solidFill>
                  <a:srgbClr val="333333"/>
                </a:solidFill>
                <a:effectLst/>
                <a:uLnTx/>
                <a:uFillTx/>
                <a:latin typeface="方正兰亭超细黑简体" panose="02000000000000000000" pitchFamily="2" charset="-122"/>
                <a:ea typeface="方正兰亭超细黑简体" panose="02000000000000000000" pitchFamily="2" charset="-122"/>
              </a:endParaRPr>
            </a:p>
          </p:txBody>
        </p:sp>
      </p:grpSp>
      <p:grpSp>
        <p:nvGrpSpPr>
          <p:cNvPr id="156" name="组合 155"/>
          <p:cNvGrpSpPr/>
          <p:nvPr/>
        </p:nvGrpSpPr>
        <p:grpSpPr>
          <a:xfrm>
            <a:off x="1463356" y="4207805"/>
            <a:ext cx="1107240" cy="629113"/>
            <a:chOff x="1096942" y="3103294"/>
            <a:chExt cx="1107240" cy="629113"/>
          </a:xfrm>
        </p:grpSpPr>
        <p:sp>
          <p:nvSpPr>
            <p:cNvPr id="157" name="文本框 56"/>
            <p:cNvSpPr txBox="1"/>
            <p:nvPr/>
          </p:nvSpPr>
          <p:spPr>
            <a:xfrm>
              <a:off x="1096942" y="3103294"/>
              <a:ext cx="1085222"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333333"/>
                  </a:solidFill>
                  <a:effectLst/>
                  <a:uLnTx/>
                  <a:uFillTx/>
                  <a:latin typeface="华文细黑" panose="02010600040101010101" pitchFamily="2" charset="-122"/>
                  <a:ea typeface="华文细黑" panose="02010600040101010101" pitchFamily="2" charset="-122"/>
                </a:rPr>
                <a:t>添加标题</a:t>
              </a:r>
              <a:endParaRPr kumimoji="0" lang="zh-CN" altLang="en-US" sz="1600" b="0" i="0" u="none" strike="noStrike" kern="0" cap="none" spc="0" normalizeH="0" baseline="0" noProof="0" dirty="0">
                <a:ln>
                  <a:noFill/>
                </a:ln>
                <a:solidFill>
                  <a:srgbClr val="333333"/>
                </a:solidFill>
                <a:effectLst/>
                <a:uLnTx/>
                <a:uFillTx/>
                <a:latin typeface="华文细黑" panose="02010600040101010101" pitchFamily="2" charset="-122"/>
                <a:ea typeface="华文细黑" panose="02010600040101010101" pitchFamily="2" charset="-122"/>
              </a:endParaRPr>
            </a:p>
          </p:txBody>
        </p:sp>
        <p:sp>
          <p:nvSpPr>
            <p:cNvPr id="158" name="文本框 57"/>
            <p:cNvSpPr txBox="1"/>
            <p:nvPr/>
          </p:nvSpPr>
          <p:spPr>
            <a:xfrm>
              <a:off x="1096942" y="3470797"/>
              <a:ext cx="1107240"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endParaRPr>
            </a:p>
          </p:txBody>
        </p:sp>
      </p:grpSp>
      <p:grpSp>
        <p:nvGrpSpPr>
          <p:cNvPr id="159" name="组合 158"/>
          <p:cNvGrpSpPr/>
          <p:nvPr/>
        </p:nvGrpSpPr>
        <p:grpSpPr>
          <a:xfrm>
            <a:off x="1943202" y="4205497"/>
            <a:ext cx="2133141" cy="630655"/>
            <a:chOff x="2020347" y="3100986"/>
            <a:chExt cx="2133141" cy="630655"/>
          </a:xfrm>
        </p:grpSpPr>
        <p:sp>
          <p:nvSpPr>
            <p:cNvPr id="160" name="文本框 59"/>
            <p:cNvSpPr txBox="1"/>
            <p:nvPr/>
          </p:nvSpPr>
          <p:spPr>
            <a:xfrm>
              <a:off x="2020347" y="3100986"/>
              <a:ext cx="2133141"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333333"/>
                  </a:solidFill>
                  <a:effectLst/>
                  <a:uLnTx/>
                  <a:uFillTx/>
                  <a:latin typeface="华文细黑" panose="02010600040101010101" pitchFamily="2" charset="-122"/>
                  <a:ea typeface="华文细黑" panose="02010600040101010101" pitchFamily="2" charset="-122"/>
                </a:rPr>
                <a:t>添加标题</a:t>
              </a:r>
              <a:endParaRPr kumimoji="0" lang="zh-CN" altLang="en-US" sz="1600" b="0" i="0" u="none" strike="noStrike" kern="0" cap="none" spc="0" normalizeH="0" baseline="0" noProof="0" dirty="0">
                <a:ln>
                  <a:noFill/>
                </a:ln>
                <a:solidFill>
                  <a:srgbClr val="333333"/>
                </a:solidFill>
                <a:effectLst/>
                <a:uLnTx/>
                <a:uFillTx/>
                <a:latin typeface="华文细黑" panose="02010600040101010101" pitchFamily="2" charset="-122"/>
                <a:ea typeface="华文细黑" panose="02010600040101010101" pitchFamily="2" charset="-122"/>
              </a:endParaRPr>
            </a:p>
          </p:txBody>
        </p:sp>
        <p:sp>
          <p:nvSpPr>
            <p:cNvPr id="161" name="文本框 60"/>
            <p:cNvSpPr txBox="1"/>
            <p:nvPr/>
          </p:nvSpPr>
          <p:spPr>
            <a:xfrm>
              <a:off x="2504237" y="3470031"/>
              <a:ext cx="116535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endParaRPr>
            </a:p>
          </p:txBody>
        </p:sp>
      </p:grpSp>
      <p:grpSp>
        <p:nvGrpSpPr>
          <p:cNvPr id="162" name="组合 161"/>
          <p:cNvGrpSpPr/>
          <p:nvPr/>
        </p:nvGrpSpPr>
        <p:grpSpPr>
          <a:xfrm>
            <a:off x="2985372" y="4208731"/>
            <a:ext cx="2133141" cy="627421"/>
            <a:chOff x="3444649" y="3104220"/>
            <a:chExt cx="2133141" cy="627421"/>
          </a:xfrm>
        </p:grpSpPr>
        <p:sp>
          <p:nvSpPr>
            <p:cNvPr id="163" name="文本框 62"/>
            <p:cNvSpPr txBox="1"/>
            <p:nvPr/>
          </p:nvSpPr>
          <p:spPr>
            <a:xfrm>
              <a:off x="3444649" y="3104220"/>
              <a:ext cx="2133141"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333333"/>
                  </a:solidFill>
                  <a:effectLst/>
                  <a:uLnTx/>
                  <a:uFillTx/>
                  <a:latin typeface="华文细黑" panose="02010600040101010101" pitchFamily="2" charset="-122"/>
                  <a:ea typeface="华文细黑" panose="02010600040101010101" pitchFamily="2" charset="-122"/>
                </a:rPr>
                <a:t>添加标题</a:t>
              </a:r>
              <a:endParaRPr kumimoji="0" lang="zh-CN" altLang="en-US" sz="1600" b="0" i="0" u="none" strike="noStrike" kern="0" cap="none" spc="0" normalizeH="0" baseline="0" noProof="0" dirty="0">
                <a:ln>
                  <a:noFill/>
                </a:ln>
                <a:solidFill>
                  <a:srgbClr val="333333"/>
                </a:solidFill>
                <a:effectLst/>
                <a:uLnTx/>
                <a:uFillTx/>
                <a:latin typeface="华文细黑" panose="02010600040101010101" pitchFamily="2" charset="-122"/>
                <a:ea typeface="华文细黑" panose="02010600040101010101" pitchFamily="2" charset="-122"/>
              </a:endParaRPr>
            </a:p>
          </p:txBody>
        </p:sp>
        <p:sp>
          <p:nvSpPr>
            <p:cNvPr id="164" name="文本框 63"/>
            <p:cNvSpPr txBox="1"/>
            <p:nvPr/>
          </p:nvSpPr>
          <p:spPr>
            <a:xfrm>
              <a:off x="3928539" y="3470031"/>
              <a:ext cx="116535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endParaRPr>
            </a:p>
          </p:txBody>
        </p:sp>
      </p:grpSp>
      <p:grpSp>
        <p:nvGrpSpPr>
          <p:cNvPr id="165" name="组合 164"/>
          <p:cNvGrpSpPr/>
          <p:nvPr/>
        </p:nvGrpSpPr>
        <p:grpSpPr>
          <a:xfrm>
            <a:off x="4008262" y="4204714"/>
            <a:ext cx="2133141" cy="638090"/>
            <a:chOff x="4999811" y="3100203"/>
            <a:chExt cx="2133141" cy="638090"/>
          </a:xfrm>
        </p:grpSpPr>
        <p:sp>
          <p:nvSpPr>
            <p:cNvPr id="166" name="文本框 65"/>
            <p:cNvSpPr txBox="1"/>
            <p:nvPr/>
          </p:nvSpPr>
          <p:spPr>
            <a:xfrm>
              <a:off x="4999811" y="3100203"/>
              <a:ext cx="2133141"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333333"/>
                  </a:solidFill>
                  <a:effectLst/>
                  <a:uLnTx/>
                  <a:uFillTx/>
                  <a:latin typeface="华文细黑" panose="02010600040101010101" pitchFamily="2" charset="-122"/>
                  <a:ea typeface="华文细黑" panose="02010600040101010101" pitchFamily="2" charset="-122"/>
                </a:rPr>
                <a:t>添加标题</a:t>
              </a:r>
              <a:endParaRPr kumimoji="0" lang="zh-CN" altLang="en-US" sz="1600" b="0" i="0" u="none" strike="noStrike" kern="0" cap="none" spc="0" normalizeH="0" baseline="0" noProof="0" dirty="0">
                <a:ln>
                  <a:noFill/>
                </a:ln>
                <a:solidFill>
                  <a:srgbClr val="333333"/>
                </a:solidFill>
                <a:effectLst/>
                <a:uLnTx/>
                <a:uFillTx/>
                <a:latin typeface="华文细黑" panose="02010600040101010101" pitchFamily="2" charset="-122"/>
                <a:ea typeface="华文细黑" panose="02010600040101010101" pitchFamily="2" charset="-122"/>
              </a:endParaRPr>
            </a:p>
          </p:txBody>
        </p:sp>
        <p:sp>
          <p:nvSpPr>
            <p:cNvPr id="167" name="文本框 66"/>
            <p:cNvSpPr txBox="1"/>
            <p:nvPr/>
          </p:nvSpPr>
          <p:spPr>
            <a:xfrm>
              <a:off x="5491146" y="3476683"/>
              <a:ext cx="116535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100" b="0" i="0" u="none" strike="noStrike" kern="0" cap="none" spc="0" normalizeH="0" baseline="0" noProof="0" dirty="0" smtClean="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endParaRPr>
            </a:p>
          </p:txBody>
        </p:sp>
      </p:grpSp>
      <p:grpSp>
        <p:nvGrpSpPr>
          <p:cNvPr id="168" name="组合 167"/>
          <p:cNvGrpSpPr/>
          <p:nvPr/>
        </p:nvGrpSpPr>
        <p:grpSpPr>
          <a:xfrm rot="1771504">
            <a:off x="2154401" y="3462307"/>
            <a:ext cx="272244" cy="272209"/>
            <a:chOff x="1827622" y="1343919"/>
            <a:chExt cx="2304000" cy="2304000"/>
          </a:xfrm>
        </p:grpSpPr>
        <p:sp>
          <p:nvSpPr>
            <p:cNvPr id="169" name="椭圆 168"/>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70" name="椭圆 169"/>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71" name="组合 170"/>
          <p:cNvGrpSpPr/>
          <p:nvPr/>
        </p:nvGrpSpPr>
        <p:grpSpPr>
          <a:xfrm rot="1771504">
            <a:off x="3177137" y="3470336"/>
            <a:ext cx="272244" cy="272209"/>
            <a:chOff x="1827622" y="1343919"/>
            <a:chExt cx="2304000" cy="2304000"/>
          </a:xfrm>
        </p:grpSpPr>
        <p:sp>
          <p:nvSpPr>
            <p:cNvPr id="172" name="椭圆 17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73" name="椭圆 172"/>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74" name="组合 173"/>
          <p:cNvGrpSpPr/>
          <p:nvPr/>
        </p:nvGrpSpPr>
        <p:grpSpPr>
          <a:xfrm rot="1771504">
            <a:off x="4213462" y="3450625"/>
            <a:ext cx="272244" cy="272209"/>
            <a:chOff x="1827622" y="1343919"/>
            <a:chExt cx="2304000" cy="2304000"/>
          </a:xfrm>
        </p:grpSpPr>
        <p:sp>
          <p:nvSpPr>
            <p:cNvPr id="175" name="椭圆 174"/>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76" name="椭圆 175"/>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77" name="组合 176"/>
          <p:cNvGrpSpPr/>
          <p:nvPr/>
        </p:nvGrpSpPr>
        <p:grpSpPr>
          <a:xfrm rot="1771504">
            <a:off x="5203632" y="3468875"/>
            <a:ext cx="272244" cy="272209"/>
            <a:chOff x="1827622" y="1343919"/>
            <a:chExt cx="2304000" cy="2304000"/>
          </a:xfrm>
        </p:grpSpPr>
        <p:sp>
          <p:nvSpPr>
            <p:cNvPr id="178" name="椭圆 177"/>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79" name="椭圆 178"/>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80" name="组合 179"/>
          <p:cNvGrpSpPr/>
          <p:nvPr/>
        </p:nvGrpSpPr>
        <p:grpSpPr>
          <a:xfrm>
            <a:off x="5625827" y="2968745"/>
            <a:ext cx="762943" cy="762943"/>
            <a:chOff x="5617616" y="1872229"/>
            <a:chExt cx="762943" cy="762943"/>
          </a:xfrm>
        </p:grpSpPr>
        <p:grpSp>
          <p:nvGrpSpPr>
            <p:cNvPr id="181" name="组合 180"/>
            <p:cNvGrpSpPr/>
            <p:nvPr/>
          </p:nvGrpSpPr>
          <p:grpSpPr>
            <a:xfrm>
              <a:off x="5617616" y="1872229"/>
              <a:ext cx="762943" cy="762943"/>
              <a:chOff x="2894659" y="1465288"/>
              <a:chExt cx="1727827" cy="1727827"/>
            </a:xfrm>
          </p:grpSpPr>
          <p:grpSp>
            <p:nvGrpSpPr>
              <p:cNvPr id="183" name="组合 182"/>
              <p:cNvGrpSpPr/>
              <p:nvPr/>
            </p:nvGrpSpPr>
            <p:grpSpPr>
              <a:xfrm rot="1771504">
                <a:off x="2914532" y="1485269"/>
                <a:ext cx="1688083" cy="1687866"/>
                <a:chOff x="1827622" y="1343919"/>
                <a:chExt cx="2304000" cy="2304000"/>
              </a:xfrm>
            </p:grpSpPr>
            <p:sp>
              <p:nvSpPr>
                <p:cNvPr id="185" name="椭圆 184"/>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sp>
              <p:nvSpPr>
                <p:cNvPr id="186" name="椭圆 185"/>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grpSp>
          <p:sp>
            <p:nvSpPr>
              <p:cNvPr id="184" name="流程图: 联系 183"/>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33333"/>
                  </a:solidFill>
                  <a:effectLst/>
                  <a:uLnTx/>
                  <a:uFillTx/>
                  <a:latin typeface="Calibri"/>
                  <a:ea typeface="宋体"/>
                  <a:cs typeface="+mn-cs"/>
                </a:endParaRPr>
              </a:p>
            </p:txBody>
          </p:sp>
        </p:grpSp>
        <p:sp>
          <p:nvSpPr>
            <p:cNvPr id="182" name="文本框 81"/>
            <p:cNvSpPr txBox="1"/>
            <p:nvPr/>
          </p:nvSpPr>
          <p:spPr>
            <a:xfrm>
              <a:off x="5735850" y="2053130"/>
              <a:ext cx="526473" cy="4001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333333"/>
                  </a:solidFill>
                  <a:effectLst/>
                  <a:uLnTx/>
                  <a:uFillTx/>
                  <a:latin typeface="方正兰亭超细黑简体" panose="02000000000000000000" pitchFamily="2" charset="-122"/>
                  <a:ea typeface="方正兰亭超细黑简体" panose="02000000000000000000" pitchFamily="2" charset="-122"/>
                </a:rPr>
                <a:t>05</a:t>
              </a:r>
              <a:endParaRPr kumimoji="0" lang="zh-CN" altLang="en-US" sz="2000" b="1" i="0" u="none" strike="noStrike" kern="0" cap="none" spc="0" normalizeH="0" baseline="0" noProof="0" dirty="0">
                <a:ln>
                  <a:noFill/>
                </a:ln>
                <a:solidFill>
                  <a:srgbClr val="333333"/>
                </a:solidFill>
                <a:effectLst/>
                <a:uLnTx/>
                <a:uFillTx/>
                <a:latin typeface="方正兰亭超细黑简体" panose="02000000000000000000" pitchFamily="2" charset="-122"/>
                <a:ea typeface="方正兰亭超细黑简体" panose="02000000000000000000" pitchFamily="2" charset="-122"/>
              </a:endParaRPr>
            </a:p>
          </p:txBody>
        </p:sp>
      </p:grpSp>
      <p:grpSp>
        <p:nvGrpSpPr>
          <p:cNvPr id="187" name="组合 186"/>
          <p:cNvGrpSpPr/>
          <p:nvPr/>
        </p:nvGrpSpPr>
        <p:grpSpPr>
          <a:xfrm>
            <a:off x="5042141" y="4196719"/>
            <a:ext cx="2133141" cy="638090"/>
            <a:chOff x="4999811" y="3100203"/>
            <a:chExt cx="2133141" cy="638090"/>
          </a:xfrm>
        </p:grpSpPr>
        <p:sp>
          <p:nvSpPr>
            <p:cNvPr id="188" name="文本框 87"/>
            <p:cNvSpPr txBox="1"/>
            <p:nvPr/>
          </p:nvSpPr>
          <p:spPr>
            <a:xfrm>
              <a:off x="4999811" y="3100203"/>
              <a:ext cx="2133141"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333333"/>
                  </a:solidFill>
                  <a:effectLst/>
                  <a:uLnTx/>
                  <a:uFillTx/>
                  <a:latin typeface="华文细黑" panose="02010600040101010101" pitchFamily="2" charset="-122"/>
                  <a:ea typeface="华文细黑" panose="02010600040101010101" pitchFamily="2" charset="-122"/>
                </a:rPr>
                <a:t>添加标题</a:t>
              </a:r>
              <a:endParaRPr kumimoji="0" lang="zh-CN" altLang="en-US" sz="1600" b="0" i="0" u="none" strike="noStrike" kern="0" cap="none" spc="0" normalizeH="0" baseline="0" noProof="0" dirty="0">
                <a:ln>
                  <a:noFill/>
                </a:ln>
                <a:solidFill>
                  <a:srgbClr val="333333"/>
                </a:solidFill>
                <a:effectLst/>
                <a:uLnTx/>
                <a:uFillTx/>
                <a:latin typeface="华文细黑" panose="02010600040101010101" pitchFamily="2" charset="-122"/>
                <a:ea typeface="华文细黑" panose="02010600040101010101" pitchFamily="2" charset="-122"/>
              </a:endParaRPr>
            </a:p>
          </p:txBody>
        </p:sp>
        <p:sp>
          <p:nvSpPr>
            <p:cNvPr id="189" name="文本框 88"/>
            <p:cNvSpPr txBox="1"/>
            <p:nvPr/>
          </p:nvSpPr>
          <p:spPr>
            <a:xfrm>
              <a:off x="5491146" y="3476683"/>
              <a:ext cx="116535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100" b="0" i="0" u="none" strike="noStrike" kern="0" cap="none" spc="0" normalizeH="0" baseline="0" noProof="0" dirty="0" smtClean="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endParaRPr>
            </a:p>
          </p:txBody>
        </p:sp>
      </p:grpSp>
      <p:grpSp>
        <p:nvGrpSpPr>
          <p:cNvPr id="190" name="组合 189"/>
          <p:cNvGrpSpPr/>
          <p:nvPr/>
        </p:nvGrpSpPr>
        <p:grpSpPr>
          <a:xfrm rot="1771504">
            <a:off x="6223861" y="3460880"/>
            <a:ext cx="272244" cy="272209"/>
            <a:chOff x="1827622" y="1343919"/>
            <a:chExt cx="2304000" cy="2304000"/>
          </a:xfrm>
        </p:grpSpPr>
        <p:sp>
          <p:nvSpPr>
            <p:cNvPr id="191" name="椭圆 190"/>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92" name="椭圆 191"/>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93" name="组合 192"/>
          <p:cNvGrpSpPr/>
          <p:nvPr/>
        </p:nvGrpSpPr>
        <p:grpSpPr>
          <a:xfrm>
            <a:off x="6634129" y="2970438"/>
            <a:ext cx="762943" cy="762943"/>
            <a:chOff x="5617616" y="1872229"/>
            <a:chExt cx="762943" cy="762943"/>
          </a:xfrm>
        </p:grpSpPr>
        <p:grpSp>
          <p:nvGrpSpPr>
            <p:cNvPr id="194" name="组合 193"/>
            <p:cNvGrpSpPr/>
            <p:nvPr/>
          </p:nvGrpSpPr>
          <p:grpSpPr>
            <a:xfrm>
              <a:off x="5617616" y="1872229"/>
              <a:ext cx="762943" cy="762943"/>
              <a:chOff x="2894659" y="1465288"/>
              <a:chExt cx="1727827" cy="1727827"/>
            </a:xfrm>
          </p:grpSpPr>
          <p:grpSp>
            <p:nvGrpSpPr>
              <p:cNvPr id="196" name="组合 195"/>
              <p:cNvGrpSpPr/>
              <p:nvPr/>
            </p:nvGrpSpPr>
            <p:grpSpPr>
              <a:xfrm rot="1771504">
                <a:off x="2914532" y="1485269"/>
                <a:ext cx="1688083" cy="1687866"/>
                <a:chOff x="1827622" y="1343919"/>
                <a:chExt cx="2304000" cy="2304000"/>
              </a:xfrm>
            </p:grpSpPr>
            <p:sp>
              <p:nvSpPr>
                <p:cNvPr id="198" name="椭圆 197"/>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sp>
              <p:nvSpPr>
                <p:cNvPr id="199" name="椭圆 198"/>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333333"/>
                    </a:solidFill>
                    <a:effectLst/>
                    <a:uLnTx/>
                    <a:uFillTx/>
                    <a:latin typeface="华文细黑" panose="02010600040101010101" pitchFamily="2" charset="-122"/>
                    <a:ea typeface="华文细黑" panose="02010600040101010101" pitchFamily="2" charset="-122"/>
                    <a:cs typeface="+mn-cs"/>
                  </a:endParaRPr>
                </a:p>
              </p:txBody>
            </p:sp>
          </p:grpSp>
          <p:sp>
            <p:nvSpPr>
              <p:cNvPr id="197" name="流程图: 联系 196"/>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33333"/>
                  </a:solidFill>
                  <a:effectLst/>
                  <a:uLnTx/>
                  <a:uFillTx/>
                  <a:latin typeface="Calibri"/>
                  <a:ea typeface="宋体"/>
                  <a:cs typeface="+mn-cs"/>
                </a:endParaRPr>
              </a:p>
            </p:txBody>
          </p:sp>
        </p:grpSp>
        <p:sp>
          <p:nvSpPr>
            <p:cNvPr id="195" name="文本框 94"/>
            <p:cNvSpPr txBox="1"/>
            <p:nvPr/>
          </p:nvSpPr>
          <p:spPr>
            <a:xfrm>
              <a:off x="5735850" y="2053130"/>
              <a:ext cx="526473" cy="4001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333333"/>
                  </a:solidFill>
                  <a:effectLst/>
                  <a:uLnTx/>
                  <a:uFillTx/>
                  <a:latin typeface="方正兰亭超细黑简体" panose="02000000000000000000" pitchFamily="2" charset="-122"/>
                  <a:ea typeface="方正兰亭超细黑简体" panose="02000000000000000000" pitchFamily="2" charset="-122"/>
                </a:rPr>
                <a:t>06</a:t>
              </a:r>
              <a:endParaRPr kumimoji="0" lang="zh-CN" altLang="en-US" sz="2000" b="1" i="0" u="none" strike="noStrike" kern="0" cap="none" spc="0" normalizeH="0" baseline="0" noProof="0" dirty="0">
                <a:ln>
                  <a:noFill/>
                </a:ln>
                <a:solidFill>
                  <a:srgbClr val="333333"/>
                </a:solidFill>
                <a:effectLst/>
                <a:uLnTx/>
                <a:uFillTx/>
                <a:latin typeface="方正兰亭超细黑简体" panose="02000000000000000000" pitchFamily="2" charset="-122"/>
                <a:ea typeface="方正兰亭超细黑简体" panose="02000000000000000000" pitchFamily="2" charset="-122"/>
              </a:endParaRPr>
            </a:p>
          </p:txBody>
        </p:sp>
      </p:grpSp>
      <p:grpSp>
        <p:nvGrpSpPr>
          <p:cNvPr id="200" name="组合 199"/>
          <p:cNvGrpSpPr/>
          <p:nvPr/>
        </p:nvGrpSpPr>
        <p:grpSpPr>
          <a:xfrm>
            <a:off x="6050443" y="4198412"/>
            <a:ext cx="2133141" cy="638090"/>
            <a:chOff x="4999811" y="3100203"/>
            <a:chExt cx="2133141" cy="638090"/>
          </a:xfrm>
        </p:grpSpPr>
        <p:sp>
          <p:nvSpPr>
            <p:cNvPr id="201" name="文本框 100"/>
            <p:cNvSpPr txBox="1"/>
            <p:nvPr/>
          </p:nvSpPr>
          <p:spPr>
            <a:xfrm>
              <a:off x="4999811" y="3100203"/>
              <a:ext cx="2133141"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333333"/>
                  </a:solidFill>
                  <a:effectLst/>
                  <a:uLnTx/>
                  <a:uFillTx/>
                  <a:latin typeface="华文细黑" panose="02010600040101010101" pitchFamily="2" charset="-122"/>
                  <a:ea typeface="华文细黑" panose="02010600040101010101" pitchFamily="2" charset="-122"/>
                </a:rPr>
                <a:t>添加标题</a:t>
              </a:r>
              <a:endParaRPr kumimoji="0" lang="zh-CN" altLang="en-US" sz="1600" b="0" i="0" u="none" strike="noStrike" kern="0" cap="none" spc="0" normalizeH="0" baseline="0" noProof="0" dirty="0">
                <a:ln>
                  <a:noFill/>
                </a:ln>
                <a:solidFill>
                  <a:srgbClr val="333333"/>
                </a:solidFill>
                <a:effectLst/>
                <a:uLnTx/>
                <a:uFillTx/>
                <a:latin typeface="华文细黑" panose="02010600040101010101" pitchFamily="2" charset="-122"/>
                <a:ea typeface="华文细黑" panose="02010600040101010101" pitchFamily="2" charset="-122"/>
              </a:endParaRPr>
            </a:p>
          </p:txBody>
        </p:sp>
        <p:sp>
          <p:nvSpPr>
            <p:cNvPr id="202" name="文本框 101"/>
            <p:cNvSpPr txBox="1"/>
            <p:nvPr/>
          </p:nvSpPr>
          <p:spPr>
            <a:xfrm>
              <a:off x="5491146" y="3476683"/>
              <a:ext cx="116535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100" b="0" i="0" u="none" strike="noStrike" kern="0" cap="none" spc="0" normalizeH="0" baseline="0" noProof="0" dirty="0" smtClean="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endParaRPr>
            </a:p>
          </p:txBody>
        </p:sp>
      </p:grpSp>
      <p:grpSp>
        <p:nvGrpSpPr>
          <p:cNvPr id="203" name="组合 202"/>
          <p:cNvGrpSpPr/>
          <p:nvPr/>
        </p:nvGrpSpPr>
        <p:grpSpPr>
          <a:xfrm rot="1771504">
            <a:off x="7232163" y="3462573"/>
            <a:ext cx="272244" cy="272209"/>
            <a:chOff x="1827622" y="1343919"/>
            <a:chExt cx="2304000" cy="2304000"/>
          </a:xfrm>
        </p:grpSpPr>
        <p:sp>
          <p:nvSpPr>
            <p:cNvPr id="204" name="椭圆 203"/>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205" name="椭圆 204"/>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14:presetBounceEnd="30000">
                                      <p:stCondLst>
                                        <p:cond delay="0"/>
                                      </p:stCondLst>
                                      <p:childTnLst>
                                        <p:set>
                                          <p:cBhvr>
                                            <p:cTn id="6" dur="1" fill="hold">
                                              <p:stCondLst>
                                                <p:cond delay="0"/>
                                              </p:stCondLst>
                                            </p:cTn>
                                            <p:tgtEl>
                                              <p:spTgt spid="104"/>
                                            </p:tgtEl>
                                            <p:attrNameLst>
                                              <p:attrName>style.visibility</p:attrName>
                                            </p:attrNameLst>
                                          </p:cBhvr>
                                          <p:to>
                                            <p:strVal val="visible"/>
                                          </p:to>
                                        </p:set>
                                        <p:anim calcmode="lin" valueType="num" p14:bounceEnd="30000">
                                          <p:cBhvr additive="base">
                                            <p:cTn id="7" dur="2000" fill="hold"/>
                                            <p:tgtEl>
                                              <p:spTgt spid="104"/>
                                            </p:tgtEl>
                                            <p:attrNameLst>
                                              <p:attrName>ppt_x</p:attrName>
                                            </p:attrNameLst>
                                          </p:cBhvr>
                                          <p:tavLst>
                                            <p:tav tm="0">
                                              <p:val>
                                                <p:strVal val="#ppt_x"/>
                                              </p:val>
                                            </p:tav>
                                            <p:tav tm="100000">
                                              <p:val>
                                                <p:strVal val="#ppt_x"/>
                                              </p:val>
                                            </p:tav>
                                          </p:tavLst>
                                        </p:anim>
                                        <p:anim calcmode="lin" valueType="num" p14:bounceEnd="30000">
                                          <p:cBhvr additive="base">
                                            <p:cTn id="8" dur="2000" fill="hold"/>
                                            <p:tgtEl>
                                              <p:spTgt spid="10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14:presetBounceEnd="30000">
                                      <p:stCondLst>
                                        <p:cond delay="0"/>
                                      </p:stCondLst>
                                      <p:childTnLst>
                                        <p:set>
                                          <p:cBhvr>
                                            <p:cTn id="11" dur="1" fill="hold">
                                              <p:stCondLst>
                                                <p:cond delay="0"/>
                                              </p:stCondLst>
                                            </p:cTn>
                                            <p:tgtEl>
                                              <p:spTgt spid="121"/>
                                            </p:tgtEl>
                                            <p:attrNameLst>
                                              <p:attrName>style.visibility</p:attrName>
                                            </p:attrNameLst>
                                          </p:cBhvr>
                                          <p:to>
                                            <p:strVal val="visible"/>
                                          </p:to>
                                        </p:set>
                                        <p:anim calcmode="lin" valueType="num" p14:bounceEnd="30000">
                                          <p:cBhvr additive="base">
                                            <p:cTn id="12" dur="2000" fill="hold"/>
                                            <p:tgtEl>
                                              <p:spTgt spid="121"/>
                                            </p:tgtEl>
                                            <p:attrNameLst>
                                              <p:attrName>ppt_x</p:attrName>
                                            </p:attrNameLst>
                                          </p:cBhvr>
                                          <p:tavLst>
                                            <p:tav tm="0">
                                              <p:val>
                                                <p:strVal val="0-#ppt_w/2"/>
                                              </p:val>
                                            </p:tav>
                                            <p:tav tm="100000">
                                              <p:val>
                                                <p:strVal val="#ppt_x"/>
                                              </p:val>
                                            </p:tav>
                                          </p:tavLst>
                                        </p:anim>
                                        <p:anim calcmode="lin" valueType="num" p14:bounceEnd="30000">
                                          <p:cBhvr additive="base">
                                            <p:cTn id="13" dur="2000" fill="hold"/>
                                            <p:tgtEl>
                                              <p:spTgt spid="121"/>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14:presetBounceEnd="30000">
                                      <p:stCondLst>
                                        <p:cond delay="0"/>
                                      </p:stCondLst>
                                      <p:childTnLst>
                                        <p:set>
                                          <p:cBhvr>
                                            <p:cTn id="15" dur="1" fill="hold">
                                              <p:stCondLst>
                                                <p:cond delay="0"/>
                                              </p:stCondLst>
                                            </p:cTn>
                                            <p:tgtEl>
                                              <p:spTgt spid="112"/>
                                            </p:tgtEl>
                                            <p:attrNameLst>
                                              <p:attrName>style.visibility</p:attrName>
                                            </p:attrNameLst>
                                          </p:cBhvr>
                                          <p:to>
                                            <p:strVal val="visible"/>
                                          </p:to>
                                        </p:set>
                                        <p:anim calcmode="lin" valueType="num" p14:bounceEnd="30000">
                                          <p:cBhvr additive="base">
                                            <p:cTn id="16" dur="2000" fill="hold"/>
                                            <p:tgtEl>
                                              <p:spTgt spid="112"/>
                                            </p:tgtEl>
                                            <p:attrNameLst>
                                              <p:attrName>ppt_x</p:attrName>
                                            </p:attrNameLst>
                                          </p:cBhvr>
                                          <p:tavLst>
                                            <p:tav tm="0">
                                              <p:val>
                                                <p:strVal val="1+#ppt_w/2"/>
                                              </p:val>
                                            </p:tav>
                                            <p:tav tm="100000">
                                              <p:val>
                                                <p:strVal val="#ppt_x"/>
                                              </p:val>
                                            </p:tav>
                                          </p:tavLst>
                                        </p:anim>
                                        <p:anim calcmode="lin" valueType="num" p14:bounceEnd="30000">
                                          <p:cBhvr additive="base">
                                            <p:cTn id="17" dur="2000" fill="hold"/>
                                            <p:tgtEl>
                                              <p:spTgt spid="112"/>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14:presetBounceEnd="30000">
                                      <p:stCondLst>
                                        <p:cond delay="0"/>
                                      </p:stCondLst>
                                      <p:childTnLst>
                                        <p:set>
                                          <p:cBhvr>
                                            <p:cTn id="19" dur="1" fill="hold">
                                              <p:stCondLst>
                                                <p:cond delay="0"/>
                                              </p:stCondLst>
                                            </p:cTn>
                                            <p:tgtEl>
                                              <p:spTgt spid="109"/>
                                            </p:tgtEl>
                                            <p:attrNameLst>
                                              <p:attrName>style.visibility</p:attrName>
                                            </p:attrNameLst>
                                          </p:cBhvr>
                                          <p:to>
                                            <p:strVal val="visible"/>
                                          </p:to>
                                        </p:set>
                                        <p:anim calcmode="lin" valueType="num" p14:bounceEnd="30000">
                                          <p:cBhvr additive="base">
                                            <p:cTn id="20" dur="2000" fill="hold"/>
                                            <p:tgtEl>
                                              <p:spTgt spid="109"/>
                                            </p:tgtEl>
                                            <p:attrNameLst>
                                              <p:attrName>ppt_x</p:attrName>
                                            </p:attrNameLst>
                                          </p:cBhvr>
                                          <p:tavLst>
                                            <p:tav tm="0">
                                              <p:val>
                                                <p:strVal val="0-#ppt_w/2"/>
                                              </p:val>
                                            </p:tav>
                                            <p:tav tm="100000">
                                              <p:val>
                                                <p:strVal val="#ppt_x"/>
                                              </p:val>
                                            </p:tav>
                                          </p:tavLst>
                                        </p:anim>
                                        <p:anim calcmode="lin" valueType="num" p14:bounceEnd="30000">
                                          <p:cBhvr additive="base">
                                            <p:cTn id="21" dur="2000" fill="hold"/>
                                            <p:tgtEl>
                                              <p:spTgt spid="109"/>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14:presetBounceEnd="30000">
                                      <p:stCondLst>
                                        <p:cond delay="0"/>
                                      </p:stCondLst>
                                      <p:childTnLst>
                                        <p:set>
                                          <p:cBhvr>
                                            <p:cTn id="23" dur="1" fill="hold">
                                              <p:stCondLst>
                                                <p:cond delay="0"/>
                                              </p:stCondLst>
                                            </p:cTn>
                                            <p:tgtEl>
                                              <p:spTgt spid="115"/>
                                            </p:tgtEl>
                                            <p:attrNameLst>
                                              <p:attrName>style.visibility</p:attrName>
                                            </p:attrNameLst>
                                          </p:cBhvr>
                                          <p:to>
                                            <p:strVal val="visible"/>
                                          </p:to>
                                        </p:set>
                                        <p:anim calcmode="lin" valueType="num" p14:bounceEnd="30000">
                                          <p:cBhvr additive="base">
                                            <p:cTn id="24" dur="2000" fill="hold"/>
                                            <p:tgtEl>
                                              <p:spTgt spid="115"/>
                                            </p:tgtEl>
                                            <p:attrNameLst>
                                              <p:attrName>ppt_x</p:attrName>
                                            </p:attrNameLst>
                                          </p:cBhvr>
                                          <p:tavLst>
                                            <p:tav tm="0">
                                              <p:val>
                                                <p:strVal val="1+#ppt_w/2"/>
                                              </p:val>
                                            </p:tav>
                                            <p:tav tm="100000">
                                              <p:val>
                                                <p:strVal val="#ppt_x"/>
                                              </p:val>
                                            </p:tav>
                                          </p:tavLst>
                                        </p:anim>
                                        <p:anim calcmode="lin" valueType="num" p14:bounceEnd="30000">
                                          <p:cBhvr additive="base">
                                            <p:cTn id="25" dur="2000" fill="hold"/>
                                            <p:tgtEl>
                                              <p:spTgt spid="115"/>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14:presetBounceEnd="30000">
                                      <p:stCondLst>
                                        <p:cond delay="0"/>
                                      </p:stCondLst>
                                      <p:childTnLst>
                                        <p:set>
                                          <p:cBhvr>
                                            <p:cTn id="27" dur="1" fill="hold">
                                              <p:stCondLst>
                                                <p:cond delay="0"/>
                                              </p:stCondLst>
                                            </p:cTn>
                                            <p:tgtEl>
                                              <p:spTgt spid="124"/>
                                            </p:tgtEl>
                                            <p:attrNameLst>
                                              <p:attrName>style.visibility</p:attrName>
                                            </p:attrNameLst>
                                          </p:cBhvr>
                                          <p:to>
                                            <p:strVal val="visible"/>
                                          </p:to>
                                        </p:set>
                                        <p:anim calcmode="lin" valueType="num" p14:bounceEnd="30000">
                                          <p:cBhvr additive="base">
                                            <p:cTn id="28" dur="2000" fill="hold"/>
                                            <p:tgtEl>
                                              <p:spTgt spid="124"/>
                                            </p:tgtEl>
                                            <p:attrNameLst>
                                              <p:attrName>ppt_x</p:attrName>
                                            </p:attrNameLst>
                                          </p:cBhvr>
                                          <p:tavLst>
                                            <p:tav tm="0">
                                              <p:val>
                                                <p:strVal val="#ppt_x"/>
                                              </p:val>
                                            </p:tav>
                                            <p:tav tm="100000">
                                              <p:val>
                                                <p:strVal val="#ppt_x"/>
                                              </p:val>
                                            </p:tav>
                                          </p:tavLst>
                                        </p:anim>
                                        <p:anim calcmode="lin" valueType="num" p14:bounceEnd="30000">
                                          <p:cBhvr additive="base">
                                            <p:cTn id="29" dur="2000" fill="hold"/>
                                            <p:tgtEl>
                                              <p:spTgt spid="124"/>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14:presetBounceEnd="30000">
                                      <p:stCondLst>
                                        <p:cond delay="0"/>
                                      </p:stCondLst>
                                      <p:childTnLst>
                                        <p:set>
                                          <p:cBhvr>
                                            <p:cTn id="31" dur="1" fill="hold">
                                              <p:stCondLst>
                                                <p:cond delay="0"/>
                                              </p:stCondLst>
                                            </p:cTn>
                                            <p:tgtEl>
                                              <p:spTgt spid="118"/>
                                            </p:tgtEl>
                                            <p:attrNameLst>
                                              <p:attrName>style.visibility</p:attrName>
                                            </p:attrNameLst>
                                          </p:cBhvr>
                                          <p:to>
                                            <p:strVal val="visible"/>
                                          </p:to>
                                        </p:set>
                                        <p:anim calcmode="lin" valueType="num" p14:bounceEnd="30000">
                                          <p:cBhvr additive="base">
                                            <p:cTn id="32" dur="2000" fill="hold"/>
                                            <p:tgtEl>
                                              <p:spTgt spid="118"/>
                                            </p:tgtEl>
                                            <p:attrNameLst>
                                              <p:attrName>ppt_x</p:attrName>
                                            </p:attrNameLst>
                                          </p:cBhvr>
                                          <p:tavLst>
                                            <p:tav tm="0">
                                              <p:val>
                                                <p:strVal val="1+#ppt_w/2"/>
                                              </p:val>
                                            </p:tav>
                                            <p:tav tm="100000">
                                              <p:val>
                                                <p:strVal val="#ppt_x"/>
                                              </p:val>
                                            </p:tav>
                                          </p:tavLst>
                                        </p:anim>
                                        <p:anim calcmode="lin" valueType="num" p14:bounceEnd="30000">
                                          <p:cBhvr additive="base">
                                            <p:cTn id="33" dur="2000" fill="hold"/>
                                            <p:tgtEl>
                                              <p:spTgt spid="118"/>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127"/>
                                            </p:tgtEl>
                                            <p:attrNameLst>
                                              <p:attrName>style.visibility</p:attrName>
                                            </p:attrNameLst>
                                          </p:cBhvr>
                                          <p:to>
                                            <p:strVal val="visible"/>
                                          </p:to>
                                        </p:set>
                                        <p:animEffect transition="in" filter="fade">
                                          <p:cBhvr>
                                            <p:cTn id="37" dur="500"/>
                                            <p:tgtEl>
                                              <p:spTgt spid="127"/>
                                            </p:tgtEl>
                                          </p:cBhvr>
                                        </p:animEffect>
                                      </p:childTnLst>
                                    </p:cTn>
                                  </p:par>
                                </p:childTnLst>
                              </p:cTn>
                            </p:par>
                            <p:par>
                              <p:cTn id="38" fill="hold">
                                <p:stCondLst>
                                  <p:cond delay="4500"/>
                                </p:stCondLst>
                                <p:childTnLst>
                                  <p:par>
                                    <p:cTn id="39" presetID="2" presetClass="entr" presetSubtype="9" accel="30000" fill="hold" nodeType="afterEffect" p14:presetBounceEnd="30000">
                                      <p:stCondLst>
                                        <p:cond delay="0"/>
                                      </p:stCondLst>
                                      <p:childTnLst>
                                        <p:set>
                                          <p:cBhvr>
                                            <p:cTn id="40" dur="1" fill="hold">
                                              <p:stCondLst>
                                                <p:cond delay="0"/>
                                              </p:stCondLst>
                                            </p:cTn>
                                            <p:tgtEl>
                                              <p:spTgt spid="128"/>
                                            </p:tgtEl>
                                            <p:attrNameLst>
                                              <p:attrName>style.visibility</p:attrName>
                                            </p:attrNameLst>
                                          </p:cBhvr>
                                          <p:to>
                                            <p:strVal val="visible"/>
                                          </p:to>
                                        </p:set>
                                        <p:anim calcmode="lin" valueType="num" p14:bounceEnd="30000">
                                          <p:cBhvr additive="base">
                                            <p:cTn id="41" dur="2000" fill="hold"/>
                                            <p:tgtEl>
                                              <p:spTgt spid="128"/>
                                            </p:tgtEl>
                                            <p:attrNameLst>
                                              <p:attrName>ppt_x</p:attrName>
                                            </p:attrNameLst>
                                          </p:cBhvr>
                                          <p:tavLst>
                                            <p:tav tm="0">
                                              <p:val>
                                                <p:strVal val="0-#ppt_w/2"/>
                                              </p:val>
                                            </p:tav>
                                            <p:tav tm="100000">
                                              <p:val>
                                                <p:strVal val="#ppt_x"/>
                                              </p:val>
                                            </p:tav>
                                          </p:tavLst>
                                        </p:anim>
                                        <p:anim calcmode="lin" valueType="num" p14:bounceEnd="30000">
                                          <p:cBhvr additive="base">
                                            <p:cTn id="42" dur="2000" fill="hold"/>
                                            <p:tgtEl>
                                              <p:spTgt spid="128"/>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14:presetBounceEnd="30000">
                                      <p:stCondLst>
                                        <p:cond delay="0"/>
                                      </p:stCondLst>
                                      <p:childTnLst>
                                        <p:set>
                                          <p:cBhvr>
                                            <p:cTn id="44" dur="1" fill="hold">
                                              <p:stCondLst>
                                                <p:cond delay="0"/>
                                              </p:stCondLst>
                                            </p:cTn>
                                            <p:tgtEl>
                                              <p:spTgt spid="135"/>
                                            </p:tgtEl>
                                            <p:attrNameLst>
                                              <p:attrName>style.visibility</p:attrName>
                                            </p:attrNameLst>
                                          </p:cBhvr>
                                          <p:to>
                                            <p:strVal val="visible"/>
                                          </p:to>
                                        </p:set>
                                        <p:anim calcmode="lin" valueType="num" p14:bounceEnd="30000">
                                          <p:cBhvr additive="base">
                                            <p:cTn id="45" dur="2000" fill="hold"/>
                                            <p:tgtEl>
                                              <p:spTgt spid="135"/>
                                            </p:tgtEl>
                                            <p:attrNameLst>
                                              <p:attrName>ppt_x</p:attrName>
                                            </p:attrNameLst>
                                          </p:cBhvr>
                                          <p:tavLst>
                                            <p:tav tm="0">
                                              <p:val>
                                                <p:strVal val="0-#ppt_w/2"/>
                                              </p:val>
                                            </p:tav>
                                            <p:tav tm="100000">
                                              <p:val>
                                                <p:strVal val="#ppt_x"/>
                                              </p:val>
                                            </p:tav>
                                          </p:tavLst>
                                        </p:anim>
                                        <p:anim calcmode="lin" valueType="num" p14:bounceEnd="30000">
                                          <p:cBhvr additive="base">
                                            <p:cTn id="46" dur="2000" fill="hold"/>
                                            <p:tgtEl>
                                              <p:spTgt spid="135"/>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14:presetBounceEnd="30000">
                                      <p:stCondLst>
                                        <p:cond delay="0"/>
                                      </p:stCondLst>
                                      <p:childTnLst>
                                        <p:set>
                                          <p:cBhvr>
                                            <p:cTn id="48" dur="1" fill="hold">
                                              <p:stCondLst>
                                                <p:cond delay="0"/>
                                              </p:stCondLst>
                                            </p:cTn>
                                            <p:tgtEl>
                                              <p:spTgt spid="142"/>
                                            </p:tgtEl>
                                            <p:attrNameLst>
                                              <p:attrName>style.visibility</p:attrName>
                                            </p:attrNameLst>
                                          </p:cBhvr>
                                          <p:to>
                                            <p:strVal val="visible"/>
                                          </p:to>
                                        </p:set>
                                        <p:anim calcmode="lin" valueType="num" p14:bounceEnd="30000">
                                          <p:cBhvr additive="base">
                                            <p:cTn id="49" dur="2000" fill="hold"/>
                                            <p:tgtEl>
                                              <p:spTgt spid="142"/>
                                            </p:tgtEl>
                                            <p:attrNameLst>
                                              <p:attrName>ppt_x</p:attrName>
                                            </p:attrNameLst>
                                          </p:cBhvr>
                                          <p:tavLst>
                                            <p:tav tm="0">
                                              <p:val>
                                                <p:strVal val="0-#ppt_w/2"/>
                                              </p:val>
                                            </p:tav>
                                            <p:tav tm="100000">
                                              <p:val>
                                                <p:strVal val="#ppt_x"/>
                                              </p:val>
                                            </p:tav>
                                          </p:tavLst>
                                        </p:anim>
                                        <p:anim calcmode="lin" valueType="num" p14:bounceEnd="30000">
                                          <p:cBhvr additive="base">
                                            <p:cTn id="50" dur="2000" fill="hold"/>
                                            <p:tgtEl>
                                              <p:spTgt spid="142"/>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14:presetBounceEnd="30000">
                                      <p:stCondLst>
                                        <p:cond delay="0"/>
                                      </p:stCondLst>
                                      <p:childTnLst>
                                        <p:set>
                                          <p:cBhvr>
                                            <p:cTn id="52" dur="1" fill="hold">
                                              <p:stCondLst>
                                                <p:cond delay="0"/>
                                              </p:stCondLst>
                                            </p:cTn>
                                            <p:tgtEl>
                                              <p:spTgt spid="149"/>
                                            </p:tgtEl>
                                            <p:attrNameLst>
                                              <p:attrName>style.visibility</p:attrName>
                                            </p:attrNameLst>
                                          </p:cBhvr>
                                          <p:to>
                                            <p:strVal val="visible"/>
                                          </p:to>
                                        </p:set>
                                        <p:anim calcmode="lin" valueType="num" p14:bounceEnd="30000">
                                          <p:cBhvr additive="base">
                                            <p:cTn id="53" dur="2000" fill="hold"/>
                                            <p:tgtEl>
                                              <p:spTgt spid="149"/>
                                            </p:tgtEl>
                                            <p:attrNameLst>
                                              <p:attrName>ppt_x</p:attrName>
                                            </p:attrNameLst>
                                          </p:cBhvr>
                                          <p:tavLst>
                                            <p:tav tm="0">
                                              <p:val>
                                                <p:strVal val="0-#ppt_w/2"/>
                                              </p:val>
                                            </p:tav>
                                            <p:tav tm="100000">
                                              <p:val>
                                                <p:strVal val="#ppt_x"/>
                                              </p:val>
                                            </p:tav>
                                          </p:tavLst>
                                        </p:anim>
                                        <p:anim calcmode="lin" valueType="num" p14:bounceEnd="30000">
                                          <p:cBhvr additive="base">
                                            <p:cTn id="54" dur="2000" fill="hold"/>
                                            <p:tgtEl>
                                              <p:spTgt spid="149"/>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14:presetBounceEnd="30000">
                                      <p:stCondLst>
                                        <p:cond delay="0"/>
                                      </p:stCondLst>
                                      <p:childTnLst>
                                        <p:set>
                                          <p:cBhvr>
                                            <p:cTn id="56" dur="1" fill="hold">
                                              <p:stCondLst>
                                                <p:cond delay="0"/>
                                              </p:stCondLst>
                                            </p:cTn>
                                            <p:tgtEl>
                                              <p:spTgt spid="168"/>
                                            </p:tgtEl>
                                            <p:attrNameLst>
                                              <p:attrName>style.visibility</p:attrName>
                                            </p:attrNameLst>
                                          </p:cBhvr>
                                          <p:to>
                                            <p:strVal val="visible"/>
                                          </p:to>
                                        </p:set>
                                        <p:anim calcmode="lin" valueType="num" p14:bounceEnd="30000">
                                          <p:cBhvr additive="base">
                                            <p:cTn id="57" dur="2000" fill="hold"/>
                                            <p:tgtEl>
                                              <p:spTgt spid="168"/>
                                            </p:tgtEl>
                                            <p:attrNameLst>
                                              <p:attrName>ppt_x</p:attrName>
                                            </p:attrNameLst>
                                          </p:cBhvr>
                                          <p:tavLst>
                                            <p:tav tm="0">
                                              <p:val>
                                                <p:strVal val="1+#ppt_w/2"/>
                                              </p:val>
                                            </p:tav>
                                            <p:tav tm="100000">
                                              <p:val>
                                                <p:strVal val="#ppt_x"/>
                                              </p:val>
                                            </p:tav>
                                          </p:tavLst>
                                        </p:anim>
                                        <p:anim calcmode="lin" valueType="num" p14:bounceEnd="30000">
                                          <p:cBhvr additive="base">
                                            <p:cTn id="58" dur="2000" fill="hold"/>
                                            <p:tgtEl>
                                              <p:spTgt spid="168"/>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14:presetBounceEnd="30000">
                                      <p:stCondLst>
                                        <p:cond delay="0"/>
                                      </p:stCondLst>
                                      <p:childTnLst>
                                        <p:set>
                                          <p:cBhvr>
                                            <p:cTn id="60" dur="1" fill="hold">
                                              <p:stCondLst>
                                                <p:cond delay="0"/>
                                              </p:stCondLst>
                                            </p:cTn>
                                            <p:tgtEl>
                                              <p:spTgt spid="171"/>
                                            </p:tgtEl>
                                            <p:attrNameLst>
                                              <p:attrName>style.visibility</p:attrName>
                                            </p:attrNameLst>
                                          </p:cBhvr>
                                          <p:to>
                                            <p:strVal val="visible"/>
                                          </p:to>
                                        </p:set>
                                        <p:anim calcmode="lin" valueType="num" p14:bounceEnd="30000">
                                          <p:cBhvr additive="base">
                                            <p:cTn id="61" dur="2000" fill="hold"/>
                                            <p:tgtEl>
                                              <p:spTgt spid="171"/>
                                            </p:tgtEl>
                                            <p:attrNameLst>
                                              <p:attrName>ppt_x</p:attrName>
                                            </p:attrNameLst>
                                          </p:cBhvr>
                                          <p:tavLst>
                                            <p:tav tm="0">
                                              <p:val>
                                                <p:strVal val="1+#ppt_w/2"/>
                                              </p:val>
                                            </p:tav>
                                            <p:tav tm="100000">
                                              <p:val>
                                                <p:strVal val="#ppt_x"/>
                                              </p:val>
                                            </p:tav>
                                          </p:tavLst>
                                        </p:anim>
                                        <p:anim calcmode="lin" valueType="num" p14:bounceEnd="30000">
                                          <p:cBhvr additive="base">
                                            <p:cTn id="62" dur="2000" fill="hold"/>
                                            <p:tgtEl>
                                              <p:spTgt spid="171"/>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14:presetBounceEnd="30000">
                                      <p:stCondLst>
                                        <p:cond delay="0"/>
                                      </p:stCondLst>
                                      <p:childTnLst>
                                        <p:set>
                                          <p:cBhvr>
                                            <p:cTn id="64" dur="1" fill="hold">
                                              <p:stCondLst>
                                                <p:cond delay="0"/>
                                              </p:stCondLst>
                                            </p:cTn>
                                            <p:tgtEl>
                                              <p:spTgt spid="174"/>
                                            </p:tgtEl>
                                            <p:attrNameLst>
                                              <p:attrName>style.visibility</p:attrName>
                                            </p:attrNameLst>
                                          </p:cBhvr>
                                          <p:to>
                                            <p:strVal val="visible"/>
                                          </p:to>
                                        </p:set>
                                        <p:anim calcmode="lin" valueType="num" p14:bounceEnd="30000">
                                          <p:cBhvr additive="base">
                                            <p:cTn id="65" dur="2000" fill="hold"/>
                                            <p:tgtEl>
                                              <p:spTgt spid="174"/>
                                            </p:tgtEl>
                                            <p:attrNameLst>
                                              <p:attrName>ppt_x</p:attrName>
                                            </p:attrNameLst>
                                          </p:cBhvr>
                                          <p:tavLst>
                                            <p:tav tm="0">
                                              <p:val>
                                                <p:strVal val="1+#ppt_w/2"/>
                                              </p:val>
                                            </p:tav>
                                            <p:tav tm="100000">
                                              <p:val>
                                                <p:strVal val="#ppt_x"/>
                                              </p:val>
                                            </p:tav>
                                          </p:tavLst>
                                        </p:anim>
                                        <p:anim calcmode="lin" valueType="num" p14:bounceEnd="30000">
                                          <p:cBhvr additive="base">
                                            <p:cTn id="66" dur="2000" fill="hold"/>
                                            <p:tgtEl>
                                              <p:spTgt spid="174"/>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14:presetBounceEnd="30000">
                                      <p:stCondLst>
                                        <p:cond delay="0"/>
                                      </p:stCondLst>
                                      <p:childTnLst>
                                        <p:set>
                                          <p:cBhvr>
                                            <p:cTn id="68" dur="1" fill="hold">
                                              <p:stCondLst>
                                                <p:cond delay="0"/>
                                              </p:stCondLst>
                                            </p:cTn>
                                            <p:tgtEl>
                                              <p:spTgt spid="177"/>
                                            </p:tgtEl>
                                            <p:attrNameLst>
                                              <p:attrName>style.visibility</p:attrName>
                                            </p:attrNameLst>
                                          </p:cBhvr>
                                          <p:to>
                                            <p:strVal val="visible"/>
                                          </p:to>
                                        </p:set>
                                        <p:anim calcmode="lin" valueType="num" p14:bounceEnd="30000">
                                          <p:cBhvr additive="base">
                                            <p:cTn id="69" dur="2000" fill="hold"/>
                                            <p:tgtEl>
                                              <p:spTgt spid="177"/>
                                            </p:tgtEl>
                                            <p:attrNameLst>
                                              <p:attrName>ppt_x</p:attrName>
                                            </p:attrNameLst>
                                          </p:cBhvr>
                                          <p:tavLst>
                                            <p:tav tm="0">
                                              <p:val>
                                                <p:strVal val="1+#ppt_w/2"/>
                                              </p:val>
                                            </p:tav>
                                            <p:tav tm="100000">
                                              <p:val>
                                                <p:strVal val="#ppt_x"/>
                                              </p:val>
                                            </p:tav>
                                          </p:tavLst>
                                        </p:anim>
                                        <p:anim calcmode="lin" valueType="num" p14:bounceEnd="30000">
                                          <p:cBhvr additive="base">
                                            <p:cTn id="70" dur="2000" fill="hold"/>
                                            <p:tgtEl>
                                              <p:spTgt spid="177"/>
                                            </p:tgtEl>
                                            <p:attrNameLst>
                                              <p:attrName>ppt_y</p:attrName>
                                            </p:attrNameLst>
                                          </p:cBhvr>
                                          <p:tavLst>
                                            <p:tav tm="0">
                                              <p:val>
                                                <p:strVal val="1+#ppt_h/2"/>
                                              </p:val>
                                            </p:tav>
                                            <p:tav tm="100000">
                                              <p:val>
                                                <p:strVal val="#ppt_y"/>
                                              </p:val>
                                            </p:tav>
                                          </p:tavLst>
                                        </p:anim>
                                      </p:childTnLst>
                                    </p:cTn>
                                  </p:par>
                                  <p:par>
                                    <p:cTn id="71" presetID="2" presetClass="entr" presetSubtype="9" accel="30000" fill="hold" nodeType="withEffect" p14:presetBounceEnd="30000">
                                      <p:stCondLst>
                                        <p:cond delay="0"/>
                                      </p:stCondLst>
                                      <p:childTnLst>
                                        <p:set>
                                          <p:cBhvr>
                                            <p:cTn id="72" dur="1" fill="hold">
                                              <p:stCondLst>
                                                <p:cond delay="0"/>
                                              </p:stCondLst>
                                            </p:cTn>
                                            <p:tgtEl>
                                              <p:spTgt spid="180"/>
                                            </p:tgtEl>
                                            <p:attrNameLst>
                                              <p:attrName>style.visibility</p:attrName>
                                            </p:attrNameLst>
                                          </p:cBhvr>
                                          <p:to>
                                            <p:strVal val="visible"/>
                                          </p:to>
                                        </p:set>
                                        <p:anim calcmode="lin" valueType="num" p14:bounceEnd="30000">
                                          <p:cBhvr additive="base">
                                            <p:cTn id="73" dur="2000" fill="hold"/>
                                            <p:tgtEl>
                                              <p:spTgt spid="180"/>
                                            </p:tgtEl>
                                            <p:attrNameLst>
                                              <p:attrName>ppt_x</p:attrName>
                                            </p:attrNameLst>
                                          </p:cBhvr>
                                          <p:tavLst>
                                            <p:tav tm="0">
                                              <p:val>
                                                <p:strVal val="0-#ppt_w/2"/>
                                              </p:val>
                                            </p:tav>
                                            <p:tav tm="100000">
                                              <p:val>
                                                <p:strVal val="#ppt_x"/>
                                              </p:val>
                                            </p:tav>
                                          </p:tavLst>
                                        </p:anim>
                                        <p:anim calcmode="lin" valueType="num" p14:bounceEnd="30000">
                                          <p:cBhvr additive="base">
                                            <p:cTn id="74" dur="2000" fill="hold"/>
                                            <p:tgtEl>
                                              <p:spTgt spid="180"/>
                                            </p:tgtEl>
                                            <p:attrNameLst>
                                              <p:attrName>ppt_y</p:attrName>
                                            </p:attrNameLst>
                                          </p:cBhvr>
                                          <p:tavLst>
                                            <p:tav tm="0">
                                              <p:val>
                                                <p:strVal val="0-#ppt_h/2"/>
                                              </p:val>
                                            </p:tav>
                                            <p:tav tm="100000">
                                              <p:val>
                                                <p:strVal val="#ppt_y"/>
                                              </p:val>
                                            </p:tav>
                                          </p:tavLst>
                                        </p:anim>
                                      </p:childTnLst>
                                    </p:cTn>
                                  </p:par>
                                  <p:par>
                                    <p:cTn id="75" presetID="2" presetClass="entr" presetSubtype="6" accel="30000" fill="hold" nodeType="withEffect" p14:presetBounceEnd="30000">
                                      <p:stCondLst>
                                        <p:cond delay="0"/>
                                      </p:stCondLst>
                                      <p:childTnLst>
                                        <p:set>
                                          <p:cBhvr>
                                            <p:cTn id="76" dur="1" fill="hold">
                                              <p:stCondLst>
                                                <p:cond delay="0"/>
                                              </p:stCondLst>
                                            </p:cTn>
                                            <p:tgtEl>
                                              <p:spTgt spid="190"/>
                                            </p:tgtEl>
                                            <p:attrNameLst>
                                              <p:attrName>style.visibility</p:attrName>
                                            </p:attrNameLst>
                                          </p:cBhvr>
                                          <p:to>
                                            <p:strVal val="visible"/>
                                          </p:to>
                                        </p:set>
                                        <p:anim calcmode="lin" valueType="num" p14:bounceEnd="30000">
                                          <p:cBhvr additive="base">
                                            <p:cTn id="77" dur="2000" fill="hold"/>
                                            <p:tgtEl>
                                              <p:spTgt spid="190"/>
                                            </p:tgtEl>
                                            <p:attrNameLst>
                                              <p:attrName>ppt_x</p:attrName>
                                            </p:attrNameLst>
                                          </p:cBhvr>
                                          <p:tavLst>
                                            <p:tav tm="0">
                                              <p:val>
                                                <p:strVal val="1+#ppt_w/2"/>
                                              </p:val>
                                            </p:tav>
                                            <p:tav tm="100000">
                                              <p:val>
                                                <p:strVal val="#ppt_x"/>
                                              </p:val>
                                            </p:tav>
                                          </p:tavLst>
                                        </p:anim>
                                        <p:anim calcmode="lin" valueType="num" p14:bounceEnd="30000">
                                          <p:cBhvr additive="base">
                                            <p:cTn id="78" dur="2000" fill="hold"/>
                                            <p:tgtEl>
                                              <p:spTgt spid="190"/>
                                            </p:tgtEl>
                                            <p:attrNameLst>
                                              <p:attrName>ppt_y</p:attrName>
                                            </p:attrNameLst>
                                          </p:cBhvr>
                                          <p:tavLst>
                                            <p:tav tm="0">
                                              <p:val>
                                                <p:strVal val="1+#ppt_h/2"/>
                                              </p:val>
                                            </p:tav>
                                            <p:tav tm="100000">
                                              <p:val>
                                                <p:strVal val="#ppt_y"/>
                                              </p:val>
                                            </p:tav>
                                          </p:tavLst>
                                        </p:anim>
                                      </p:childTnLst>
                                    </p:cTn>
                                  </p:par>
                                  <p:par>
                                    <p:cTn id="79" presetID="2" presetClass="entr" presetSubtype="9" accel="30000" fill="hold" nodeType="withEffect" p14:presetBounceEnd="30000">
                                      <p:stCondLst>
                                        <p:cond delay="0"/>
                                      </p:stCondLst>
                                      <p:childTnLst>
                                        <p:set>
                                          <p:cBhvr>
                                            <p:cTn id="80" dur="1" fill="hold">
                                              <p:stCondLst>
                                                <p:cond delay="0"/>
                                              </p:stCondLst>
                                            </p:cTn>
                                            <p:tgtEl>
                                              <p:spTgt spid="193"/>
                                            </p:tgtEl>
                                            <p:attrNameLst>
                                              <p:attrName>style.visibility</p:attrName>
                                            </p:attrNameLst>
                                          </p:cBhvr>
                                          <p:to>
                                            <p:strVal val="visible"/>
                                          </p:to>
                                        </p:set>
                                        <p:anim calcmode="lin" valueType="num" p14:bounceEnd="30000">
                                          <p:cBhvr additive="base">
                                            <p:cTn id="81" dur="2000" fill="hold"/>
                                            <p:tgtEl>
                                              <p:spTgt spid="193"/>
                                            </p:tgtEl>
                                            <p:attrNameLst>
                                              <p:attrName>ppt_x</p:attrName>
                                            </p:attrNameLst>
                                          </p:cBhvr>
                                          <p:tavLst>
                                            <p:tav tm="0">
                                              <p:val>
                                                <p:strVal val="0-#ppt_w/2"/>
                                              </p:val>
                                            </p:tav>
                                            <p:tav tm="100000">
                                              <p:val>
                                                <p:strVal val="#ppt_x"/>
                                              </p:val>
                                            </p:tav>
                                          </p:tavLst>
                                        </p:anim>
                                        <p:anim calcmode="lin" valueType="num" p14:bounceEnd="30000">
                                          <p:cBhvr additive="base">
                                            <p:cTn id="82" dur="2000" fill="hold"/>
                                            <p:tgtEl>
                                              <p:spTgt spid="193"/>
                                            </p:tgtEl>
                                            <p:attrNameLst>
                                              <p:attrName>ppt_y</p:attrName>
                                            </p:attrNameLst>
                                          </p:cBhvr>
                                          <p:tavLst>
                                            <p:tav tm="0">
                                              <p:val>
                                                <p:strVal val="0-#ppt_h/2"/>
                                              </p:val>
                                            </p:tav>
                                            <p:tav tm="100000">
                                              <p:val>
                                                <p:strVal val="#ppt_y"/>
                                              </p:val>
                                            </p:tav>
                                          </p:tavLst>
                                        </p:anim>
                                      </p:childTnLst>
                                    </p:cTn>
                                  </p:par>
                                  <p:par>
                                    <p:cTn id="83" presetID="2" presetClass="entr" presetSubtype="6" accel="30000" fill="hold" nodeType="withEffect" p14:presetBounceEnd="30000">
                                      <p:stCondLst>
                                        <p:cond delay="0"/>
                                      </p:stCondLst>
                                      <p:childTnLst>
                                        <p:set>
                                          <p:cBhvr>
                                            <p:cTn id="84" dur="1" fill="hold">
                                              <p:stCondLst>
                                                <p:cond delay="0"/>
                                              </p:stCondLst>
                                            </p:cTn>
                                            <p:tgtEl>
                                              <p:spTgt spid="203"/>
                                            </p:tgtEl>
                                            <p:attrNameLst>
                                              <p:attrName>style.visibility</p:attrName>
                                            </p:attrNameLst>
                                          </p:cBhvr>
                                          <p:to>
                                            <p:strVal val="visible"/>
                                          </p:to>
                                        </p:set>
                                        <p:anim calcmode="lin" valueType="num" p14:bounceEnd="30000">
                                          <p:cBhvr additive="base">
                                            <p:cTn id="85" dur="2000" fill="hold"/>
                                            <p:tgtEl>
                                              <p:spTgt spid="203"/>
                                            </p:tgtEl>
                                            <p:attrNameLst>
                                              <p:attrName>ppt_x</p:attrName>
                                            </p:attrNameLst>
                                          </p:cBhvr>
                                          <p:tavLst>
                                            <p:tav tm="0">
                                              <p:val>
                                                <p:strVal val="1+#ppt_w/2"/>
                                              </p:val>
                                            </p:tav>
                                            <p:tav tm="100000">
                                              <p:val>
                                                <p:strVal val="#ppt_x"/>
                                              </p:val>
                                            </p:tav>
                                          </p:tavLst>
                                        </p:anim>
                                        <p:anim calcmode="lin" valueType="num" p14:bounceEnd="30000">
                                          <p:cBhvr additive="base">
                                            <p:cTn id="86" dur="2000" fill="hold"/>
                                            <p:tgtEl>
                                              <p:spTgt spid="203"/>
                                            </p:tgtEl>
                                            <p:attrNameLst>
                                              <p:attrName>ppt_y</p:attrName>
                                            </p:attrNameLst>
                                          </p:cBhvr>
                                          <p:tavLst>
                                            <p:tav tm="0">
                                              <p:val>
                                                <p:strVal val="1+#ppt_h/2"/>
                                              </p:val>
                                            </p:tav>
                                            <p:tav tm="100000">
                                              <p:val>
                                                <p:strVal val="#ppt_y"/>
                                              </p:val>
                                            </p:tav>
                                          </p:tavLst>
                                        </p:anim>
                                      </p:childTnLst>
                                    </p:cTn>
                                  </p:par>
                                </p:childTnLst>
                              </p:cTn>
                            </p:par>
                            <p:par>
                              <p:cTn id="87" fill="hold">
                                <p:stCondLst>
                                  <p:cond delay="6500"/>
                                </p:stCondLst>
                                <p:childTnLst>
                                  <p:par>
                                    <p:cTn id="88" presetID="12" presetClass="entr" presetSubtype="1" fill="hold" nodeType="afterEffect">
                                      <p:stCondLst>
                                        <p:cond delay="0"/>
                                      </p:stCondLst>
                                      <p:childTnLst>
                                        <p:set>
                                          <p:cBhvr>
                                            <p:cTn id="89" dur="1" fill="hold">
                                              <p:stCondLst>
                                                <p:cond delay="0"/>
                                              </p:stCondLst>
                                            </p:cTn>
                                            <p:tgtEl>
                                              <p:spTgt spid="156"/>
                                            </p:tgtEl>
                                            <p:attrNameLst>
                                              <p:attrName>style.visibility</p:attrName>
                                            </p:attrNameLst>
                                          </p:cBhvr>
                                          <p:to>
                                            <p:strVal val="visible"/>
                                          </p:to>
                                        </p:set>
                                        <p:anim calcmode="lin" valueType="num">
                                          <p:cBhvr additive="base">
                                            <p:cTn id="90" dur="800"/>
                                            <p:tgtEl>
                                              <p:spTgt spid="156"/>
                                            </p:tgtEl>
                                            <p:attrNameLst>
                                              <p:attrName>ppt_y</p:attrName>
                                            </p:attrNameLst>
                                          </p:cBhvr>
                                          <p:tavLst>
                                            <p:tav tm="0">
                                              <p:val>
                                                <p:strVal val="#ppt_y-#ppt_h*1.125000"/>
                                              </p:val>
                                            </p:tav>
                                            <p:tav tm="100000">
                                              <p:val>
                                                <p:strVal val="#ppt_y"/>
                                              </p:val>
                                            </p:tav>
                                          </p:tavLst>
                                        </p:anim>
                                        <p:animEffect transition="in" filter="wipe(down)">
                                          <p:cBhvr>
                                            <p:cTn id="91" dur="800"/>
                                            <p:tgtEl>
                                              <p:spTgt spid="156"/>
                                            </p:tgtEl>
                                          </p:cBhvr>
                                        </p:animEffect>
                                      </p:childTnLst>
                                    </p:cTn>
                                  </p:par>
                                  <p:par>
                                    <p:cTn id="92" presetID="12" presetClass="entr" presetSubtype="1" fill="hold" nodeType="withEffect">
                                      <p:stCondLst>
                                        <p:cond delay="100"/>
                                      </p:stCondLst>
                                      <p:childTnLst>
                                        <p:set>
                                          <p:cBhvr>
                                            <p:cTn id="93" dur="1" fill="hold">
                                              <p:stCondLst>
                                                <p:cond delay="0"/>
                                              </p:stCondLst>
                                            </p:cTn>
                                            <p:tgtEl>
                                              <p:spTgt spid="159"/>
                                            </p:tgtEl>
                                            <p:attrNameLst>
                                              <p:attrName>style.visibility</p:attrName>
                                            </p:attrNameLst>
                                          </p:cBhvr>
                                          <p:to>
                                            <p:strVal val="visible"/>
                                          </p:to>
                                        </p:set>
                                        <p:anim calcmode="lin" valueType="num">
                                          <p:cBhvr additive="base">
                                            <p:cTn id="94" dur="800"/>
                                            <p:tgtEl>
                                              <p:spTgt spid="159"/>
                                            </p:tgtEl>
                                            <p:attrNameLst>
                                              <p:attrName>ppt_y</p:attrName>
                                            </p:attrNameLst>
                                          </p:cBhvr>
                                          <p:tavLst>
                                            <p:tav tm="0">
                                              <p:val>
                                                <p:strVal val="#ppt_y-#ppt_h*1.125000"/>
                                              </p:val>
                                            </p:tav>
                                            <p:tav tm="100000">
                                              <p:val>
                                                <p:strVal val="#ppt_y"/>
                                              </p:val>
                                            </p:tav>
                                          </p:tavLst>
                                        </p:anim>
                                        <p:animEffect transition="in" filter="wipe(down)">
                                          <p:cBhvr>
                                            <p:cTn id="95" dur="800"/>
                                            <p:tgtEl>
                                              <p:spTgt spid="159"/>
                                            </p:tgtEl>
                                          </p:cBhvr>
                                        </p:animEffect>
                                      </p:childTnLst>
                                    </p:cTn>
                                  </p:par>
                                  <p:par>
                                    <p:cTn id="96" presetID="12" presetClass="entr" presetSubtype="1" fill="hold" nodeType="withEffect">
                                      <p:stCondLst>
                                        <p:cond delay="200"/>
                                      </p:stCondLst>
                                      <p:childTnLst>
                                        <p:set>
                                          <p:cBhvr>
                                            <p:cTn id="97" dur="1" fill="hold">
                                              <p:stCondLst>
                                                <p:cond delay="0"/>
                                              </p:stCondLst>
                                            </p:cTn>
                                            <p:tgtEl>
                                              <p:spTgt spid="162"/>
                                            </p:tgtEl>
                                            <p:attrNameLst>
                                              <p:attrName>style.visibility</p:attrName>
                                            </p:attrNameLst>
                                          </p:cBhvr>
                                          <p:to>
                                            <p:strVal val="visible"/>
                                          </p:to>
                                        </p:set>
                                        <p:anim calcmode="lin" valueType="num">
                                          <p:cBhvr additive="base">
                                            <p:cTn id="98" dur="800"/>
                                            <p:tgtEl>
                                              <p:spTgt spid="162"/>
                                            </p:tgtEl>
                                            <p:attrNameLst>
                                              <p:attrName>ppt_y</p:attrName>
                                            </p:attrNameLst>
                                          </p:cBhvr>
                                          <p:tavLst>
                                            <p:tav tm="0">
                                              <p:val>
                                                <p:strVal val="#ppt_y-#ppt_h*1.125000"/>
                                              </p:val>
                                            </p:tav>
                                            <p:tav tm="100000">
                                              <p:val>
                                                <p:strVal val="#ppt_y"/>
                                              </p:val>
                                            </p:tav>
                                          </p:tavLst>
                                        </p:anim>
                                        <p:animEffect transition="in" filter="wipe(down)">
                                          <p:cBhvr>
                                            <p:cTn id="99" dur="800"/>
                                            <p:tgtEl>
                                              <p:spTgt spid="162"/>
                                            </p:tgtEl>
                                          </p:cBhvr>
                                        </p:animEffect>
                                      </p:childTnLst>
                                    </p:cTn>
                                  </p:par>
                                  <p:par>
                                    <p:cTn id="100" presetID="12" presetClass="entr" presetSubtype="1" fill="hold" nodeType="withEffect">
                                      <p:stCondLst>
                                        <p:cond delay="300"/>
                                      </p:stCondLst>
                                      <p:childTnLst>
                                        <p:set>
                                          <p:cBhvr>
                                            <p:cTn id="101" dur="1" fill="hold">
                                              <p:stCondLst>
                                                <p:cond delay="0"/>
                                              </p:stCondLst>
                                            </p:cTn>
                                            <p:tgtEl>
                                              <p:spTgt spid="165"/>
                                            </p:tgtEl>
                                            <p:attrNameLst>
                                              <p:attrName>style.visibility</p:attrName>
                                            </p:attrNameLst>
                                          </p:cBhvr>
                                          <p:to>
                                            <p:strVal val="visible"/>
                                          </p:to>
                                        </p:set>
                                        <p:anim calcmode="lin" valueType="num">
                                          <p:cBhvr additive="base">
                                            <p:cTn id="102" dur="800"/>
                                            <p:tgtEl>
                                              <p:spTgt spid="165"/>
                                            </p:tgtEl>
                                            <p:attrNameLst>
                                              <p:attrName>ppt_y</p:attrName>
                                            </p:attrNameLst>
                                          </p:cBhvr>
                                          <p:tavLst>
                                            <p:tav tm="0">
                                              <p:val>
                                                <p:strVal val="#ppt_y-#ppt_h*1.125000"/>
                                              </p:val>
                                            </p:tav>
                                            <p:tav tm="100000">
                                              <p:val>
                                                <p:strVal val="#ppt_y"/>
                                              </p:val>
                                            </p:tav>
                                          </p:tavLst>
                                        </p:anim>
                                        <p:animEffect transition="in" filter="wipe(down)">
                                          <p:cBhvr>
                                            <p:cTn id="103" dur="800"/>
                                            <p:tgtEl>
                                              <p:spTgt spid="165"/>
                                            </p:tgtEl>
                                          </p:cBhvr>
                                        </p:animEffect>
                                      </p:childTnLst>
                                    </p:cTn>
                                  </p:par>
                                  <p:par>
                                    <p:cTn id="104" presetID="12" presetClass="entr" presetSubtype="1" fill="hold" nodeType="withEffect">
                                      <p:stCondLst>
                                        <p:cond delay="300"/>
                                      </p:stCondLst>
                                      <p:childTnLst>
                                        <p:set>
                                          <p:cBhvr>
                                            <p:cTn id="105" dur="1" fill="hold">
                                              <p:stCondLst>
                                                <p:cond delay="0"/>
                                              </p:stCondLst>
                                            </p:cTn>
                                            <p:tgtEl>
                                              <p:spTgt spid="187"/>
                                            </p:tgtEl>
                                            <p:attrNameLst>
                                              <p:attrName>style.visibility</p:attrName>
                                            </p:attrNameLst>
                                          </p:cBhvr>
                                          <p:to>
                                            <p:strVal val="visible"/>
                                          </p:to>
                                        </p:set>
                                        <p:anim calcmode="lin" valueType="num">
                                          <p:cBhvr additive="base">
                                            <p:cTn id="106" dur="800"/>
                                            <p:tgtEl>
                                              <p:spTgt spid="187"/>
                                            </p:tgtEl>
                                            <p:attrNameLst>
                                              <p:attrName>ppt_y</p:attrName>
                                            </p:attrNameLst>
                                          </p:cBhvr>
                                          <p:tavLst>
                                            <p:tav tm="0">
                                              <p:val>
                                                <p:strVal val="#ppt_y-#ppt_h*1.125000"/>
                                              </p:val>
                                            </p:tav>
                                            <p:tav tm="100000">
                                              <p:val>
                                                <p:strVal val="#ppt_y"/>
                                              </p:val>
                                            </p:tav>
                                          </p:tavLst>
                                        </p:anim>
                                        <p:animEffect transition="in" filter="wipe(down)">
                                          <p:cBhvr>
                                            <p:cTn id="107" dur="800"/>
                                            <p:tgtEl>
                                              <p:spTgt spid="187"/>
                                            </p:tgtEl>
                                          </p:cBhvr>
                                        </p:animEffect>
                                      </p:childTnLst>
                                    </p:cTn>
                                  </p:par>
                                  <p:par>
                                    <p:cTn id="108" presetID="12" presetClass="entr" presetSubtype="1" fill="hold" nodeType="withEffect">
                                      <p:stCondLst>
                                        <p:cond delay="300"/>
                                      </p:stCondLst>
                                      <p:childTnLst>
                                        <p:set>
                                          <p:cBhvr>
                                            <p:cTn id="109" dur="1" fill="hold">
                                              <p:stCondLst>
                                                <p:cond delay="0"/>
                                              </p:stCondLst>
                                            </p:cTn>
                                            <p:tgtEl>
                                              <p:spTgt spid="200"/>
                                            </p:tgtEl>
                                            <p:attrNameLst>
                                              <p:attrName>style.visibility</p:attrName>
                                            </p:attrNameLst>
                                          </p:cBhvr>
                                          <p:to>
                                            <p:strVal val="visible"/>
                                          </p:to>
                                        </p:set>
                                        <p:anim calcmode="lin" valueType="num">
                                          <p:cBhvr additive="base">
                                            <p:cTn id="110" dur="800"/>
                                            <p:tgtEl>
                                              <p:spTgt spid="200"/>
                                            </p:tgtEl>
                                            <p:attrNameLst>
                                              <p:attrName>ppt_y</p:attrName>
                                            </p:attrNameLst>
                                          </p:cBhvr>
                                          <p:tavLst>
                                            <p:tav tm="0">
                                              <p:val>
                                                <p:strVal val="#ppt_y-#ppt_h*1.125000"/>
                                              </p:val>
                                            </p:tav>
                                            <p:tav tm="100000">
                                              <p:val>
                                                <p:strVal val="#ppt_y"/>
                                              </p:val>
                                            </p:tav>
                                          </p:tavLst>
                                        </p:anim>
                                        <p:animEffect transition="in" filter="wipe(down)">
                                          <p:cBhvr>
                                            <p:cTn id="111" dur="800"/>
                                            <p:tgtEl>
                                              <p:spTgt spid="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stCondLst>
                                        <p:cond delay="0"/>
                                      </p:stCondLst>
                                      <p:childTnLst>
                                        <p:set>
                                          <p:cBhvr>
                                            <p:cTn id="6" dur="1" fill="hold">
                                              <p:stCondLst>
                                                <p:cond delay="0"/>
                                              </p:stCondLst>
                                            </p:cTn>
                                            <p:tgtEl>
                                              <p:spTgt spid="104"/>
                                            </p:tgtEl>
                                            <p:attrNameLst>
                                              <p:attrName>style.visibility</p:attrName>
                                            </p:attrNameLst>
                                          </p:cBhvr>
                                          <p:to>
                                            <p:strVal val="visible"/>
                                          </p:to>
                                        </p:set>
                                        <p:anim calcmode="lin" valueType="num">
                                          <p:cBhvr additive="base">
                                            <p:cTn id="7" dur="2000" fill="hold"/>
                                            <p:tgtEl>
                                              <p:spTgt spid="104"/>
                                            </p:tgtEl>
                                            <p:attrNameLst>
                                              <p:attrName>ppt_x</p:attrName>
                                            </p:attrNameLst>
                                          </p:cBhvr>
                                          <p:tavLst>
                                            <p:tav tm="0">
                                              <p:val>
                                                <p:strVal val="#ppt_x"/>
                                              </p:val>
                                            </p:tav>
                                            <p:tav tm="100000">
                                              <p:val>
                                                <p:strVal val="#ppt_x"/>
                                              </p:val>
                                            </p:tav>
                                          </p:tavLst>
                                        </p:anim>
                                        <p:anim calcmode="lin" valueType="num">
                                          <p:cBhvr additive="base">
                                            <p:cTn id="8" dur="2000" fill="hold"/>
                                            <p:tgtEl>
                                              <p:spTgt spid="10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stCondLst>
                                        <p:cond delay="0"/>
                                      </p:stCondLst>
                                      <p:childTnLst>
                                        <p:set>
                                          <p:cBhvr>
                                            <p:cTn id="11" dur="1" fill="hold">
                                              <p:stCondLst>
                                                <p:cond delay="0"/>
                                              </p:stCondLst>
                                            </p:cTn>
                                            <p:tgtEl>
                                              <p:spTgt spid="121"/>
                                            </p:tgtEl>
                                            <p:attrNameLst>
                                              <p:attrName>style.visibility</p:attrName>
                                            </p:attrNameLst>
                                          </p:cBhvr>
                                          <p:to>
                                            <p:strVal val="visible"/>
                                          </p:to>
                                        </p:set>
                                        <p:anim calcmode="lin" valueType="num">
                                          <p:cBhvr additive="base">
                                            <p:cTn id="12" dur="2000" fill="hold"/>
                                            <p:tgtEl>
                                              <p:spTgt spid="121"/>
                                            </p:tgtEl>
                                            <p:attrNameLst>
                                              <p:attrName>ppt_x</p:attrName>
                                            </p:attrNameLst>
                                          </p:cBhvr>
                                          <p:tavLst>
                                            <p:tav tm="0">
                                              <p:val>
                                                <p:strVal val="0-#ppt_w/2"/>
                                              </p:val>
                                            </p:tav>
                                            <p:tav tm="100000">
                                              <p:val>
                                                <p:strVal val="#ppt_x"/>
                                              </p:val>
                                            </p:tav>
                                          </p:tavLst>
                                        </p:anim>
                                        <p:anim calcmode="lin" valueType="num">
                                          <p:cBhvr additive="base">
                                            <p:cTn id="13" dur="2000" fill="hold"/>
                                            <p:tgtEl>
                                              <p:spTgt spid="121"/>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stCondLst>
                                        <p:cond delay="0"/>
                                      </p:stCondLst>
                                      <p:childTnLst>
                                        <p:set>
                                          <p:cBhvr>
                                            <p:cTn id="15" dur="1" fill="hold">
                                              <p:stCondLst>
                                                <p:cond delay="0"/>
                                              </p:stCondLst>
                                            </p:cTn>
                                            <p:tgtEl>
                                              <p:spTgt spid="112"/>
                                            </p:tgtEl>
                                            <p:attrNameLst>
                                              <p:attrName>style.visibility</p:attrName>
                                            </p:attrNameLst>
                                          </p:cBhvr>
                                          <p:to>
                                            <p:strVal val="visible"/>
                                          </p:to>
                                        </p:set>
                                        <p:anim calcmode="lin" valueType="num">
                                          <p:cBhvr additive="base">
                                            <p:cTn id="16" dur="2000" fill="hold"/>
                                            <p:tgtEl>
                                              <p:spTgt spid="112"/>
                                            </p:tgtEl>
                                            <p:attrNameLst>
                                              <p:attrName>ppt_x</p:attrName>
                                            </p:attrNameLst>
                                          </p:cBhvr>
                                          <p:tavLst>
                                            <p:tav tm="0">
                                              <p:val>
                                                <p:strVal val="1+#ppt_w/2"/>
                                              </p:val>
                                            </p:tav>
                                            <p:tav tm="100000">
                                              <p:val>
                                                <p:strVal val="#ppt_x"/>
                                              </p:val>
                                            </p:tav>
                                          </p:tavLst>
                                        </p:anim>
                                        <p:anim calcmode="lin" valueType="num">
                                          <p:cBhvr additive="base">
                                            <p:cTn id="17" dur="2000" fill="hold"/>
                                            <p:tgtEl>
                                              <p:spTgt spid="112"/>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stCondLst>
                                        <p:cond delay="0"/>
                                      </p:stCondLst>
                                      <p:childTnLst>
                                        <p:set>
                                          <p:cBhvr>
                                            <p:cTn id="19" dur="1" fill="hold">
                                              <p:stCondLst>
                                                <p:cond delay="0"/>
                                              </p:stCondLst>
                                            </p:cTn>
                                            <p:tgtEl>
                                              <p:spTgt spid="109"/>
                                            </p:tgtEl>
                                            <p:attrNameLst>
                                              <p:attrName>style.visibility</p:attrName>
                                            </p:attrNameLst>
                                          </p:cBhvr>
                                          <p:to>
                                            <p:strVal val="visible"/>
                                          </p:to>
                                        </p:set>
                                        <p:anim calcmode="lin" valueType="num">
                                          <p:cBhvr additive="base">
                                            <p:cTn id="20" dur="2000" fill="hold"/>
                                            <p:tgtEl>
                                              <p:spTgt spid="109"/>
                                            </p:tgtEl>
                                            <p:attrNameLst>
                                              <p:attrName>ppt_x</p:attrName>
                                            </p:attrNameLst>
                                          </p:cBhvr>
                                          <p:tavLst>
                                            <p:tav tm="0">
                                              <p:val>
                                                <p:strVal val="0-#ppt_w/2"/>
                                              </p:val>
                                            </p:tav>
                                            <p:tav tm="100000">
                                              <p:val>
                                                <p:strVal val="#ppt_x"/>
                                              </p:val>
                                            </p:tav>
                                          </p:tavLst>
                                        </p:anim>
                                        <p:anim calcmode="lin" valueType="num">
                                          <p:cBhvr additive="base">
                                            <p:cTn id="21" dur="2000" fill="hold"/>
                                            <p:tgtEl>
                                              <p:spTgt spid="109"/>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stCondLst>
                                        <p:cond delay="0"/>
                                      </p:stCondLst>
                                      <p:childTnLst>
                                        <p:set>
                                          <p:cBhvr>
                                            <p:cTn id="23" dur="1" fill="hold">
                                              <p:stCondLst>
                                                <p:cond delay="0"/>
                                              </p:stCondLst>
                                            </p:cTn>
                                            <p:tgtEl>
                                              <p:spTgt spid="115"/>
                                            </p:tgtEl>
                                            <p:attrNameLst>
                                              <p:attrName>style.visibility</p:attrName>
                                            </p:attrNameLst>
                                          </p:cBhvr>
                                          <p:to>
                                            <p:strVal val="visible"/>
                                          </p:to>
                                        </p:set>
                                        <p:anim calcmode="lin" valueType="num">
                                          <p:cBhvr additive="base">
                                            <p:cTn id="24" dur="2000" fill="hold"/>
                                            <p:tgtEl>
                                              <p:spTgt spid="115"/>
                                            </p:tgtEl>
                                            <p:attrNameLst>
                                              <p:attrName>ppt_x</p:attrName>
                                            </p:attrNameLst>
                                          </p:cBhvr>
                                          <p:tavLst>
                                            <p:tav tm="0">
                                              <p:val>
                                                <p:strVal val="1+#ppt_w/2"/>
                                              </p:val>
                                            </p:tav>
                                            <p:tav tm="100000">
                                              <p:val>
                                                <p:strVal val="#ppt_x"/>
                                              </p:val>
                                            </p:tav>
                                          </p:tavLst>
                                        </p:anim>
                                        <p:anim calcmode="lin" valueType="num">
                                          <p:cBhvr additive="base">
                                            <p:cTn id="25" dur="2000" fill="hold"/>
                                            <p:tgtEl>
                                              <p:spTgt spid="115"/>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stCondLst>
                                        <p:cond delay="0"/>
                                      </p:stCondLst>
                                      <p:childTnLst>
                                        <p:set>
                                          <p:cBhvr>
                                            <p:cTn id="27" dur="1" fill="hold">
                                              <p:stCondLst>
                                                <p:cond delay="0"/>
                                              </p:stCondLst>
                                            </p:cTn>
                                            <p:tgtEl>
                                              <p:spTgt spid="124"/>
                                            </p:tgtEl>
                                            <p:attrNameLst>
                                              <p:attrName>style.visibility</p:attrName>
                                            </p:attrNameLst>
                                          </p:cBhvr>
                                          <p:to>
                                            <p:strVal val="visible"/>
                                          </p:to>
                                        </p:set>
                                        <p:anim calcmode="lin" valueType="num">
                                          <p:cBhvr additive="base">
                                            <p:cTn id="28" dur="2000" fill="hold"/>
                                            <p:tgtEl>
                                              <p:spTgt spid="124"/>
                                            </p:tgtEl>
                                            <p:attrNameLst>
                                              <p:attrName>ppt_x</p:attrName>
                                            </p:attrNameLst>
                                          </p:cBhvr>
                                          <p:tavLst>
                                            <p:tav tm="0">
                                              <p:val>
                                                <p:strVal val="#ppt_x"/>
                                              </p:val>
                                            </p:tav>
                                            <p:tav tm="100000">
                                              <p:val>
                                                <p:strVal val="#ppt_x"/>
                                              </p:val>
                                            </p:tav>
                                          </p:tavLst>
                                        </p:anim>
                                        <p:anim calcmode="lin" valueType="num">
                                          <p:cBhvr additive="base">
                                            <p:cTn id="29" dur="2000" fill="hold"/>
                                            <p:tgtEl>
                                              <p:spTgt spid="124"/>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stCondLst>
                                        <p:cond delay="0"/>
                                      </p:stCondLst>
                                      <p:childTnLst>
                                        <p:set>
                                          <p:cBhvr>
                                            <p:cTn id="31" dur="1" fill="hold">
                                              <p:stCondLst>
                                                <p:cond delay="0"/>
                                              </p:stCondLst>
                                            </p:cTn>
                                            <p:tgtEl>
                                              <p:spTgt spid="118"/>
                                            </p:tgtEl>
                                            <p:attrNameLst>
                                              <p:attrName>style.visibility</p:attrName>
                                            </p:attrNameLst>
                                          </p:cBhvr>
                                          <p:to>
                                            <p:strVal val="visible"/>
                                          </p:to>
                                        </p:set>
                                        <p:anim calcmode="lin" valueType="num">
                                          <p:cBhvr additive="base">
                                            <p:cTn id="32" dur="2000" fill="hold"/>
                                            <p:tgtEl>
                                              <p:spTgt spid="118"/>
                                            </p:tgtEl>
                                            <p:attrNameLst>
                                              <p:attrName>ppt_x</p:attrName>
                                            </p:attrNameLst>
                                          </p:cBhvr>
                                          <p:tavLst>
                                            <p:tav tm="0">
                                              <p:val>
                                                <p:strVal val="1+#ppt_w/2"/>
                                              </p:val>
                                            </p:tav>
                                            <p:tav tm="100000">
                                              <p:val>
                                                <p:strVal val="#ppt_x"/>
                                              </p:val>
                                            </p:tav>
                                          </p:tavLst>
                                        </p:anim>
                                        <p:anim calcmode="lin" valueType="num">
                                          <p:cBhvr additive="base">
                                            <p:cTn id="33" dur="2000" fill="hold"/>
                                            <p:tgtEl>
                                              <p:spTgt spid="118"/>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127"/>
                                            </p:tgtEl>
                                            <p:attrNameLst>
                                              <p:attrName>style.visibility</p:attrName>
                                            </p:attrNameLst>
                                          </p:cBhvr>
                                          <p:to>
                                            <p:strVal val="visible"/>
                                          </p:to>
                                        </p:set>
                                        <p:animEffect transition="in" filter="fade">
                                          <p:cBhvr>
                                            <p:cTn id="37" dur="500"/>
                                            <p:tgtEl>
                                              <p:spTgt spid="127"/>
                                            </p:tgtEl>
                                          </p:cBhvr>
                                        </p:animEffect>
                                      </p:childTnLst>
                                    </p:cTn>
                                  </p:par>
                                </p:childTnLst>
                              </p:cTn>
                            </p:par>
                            <p:par>
                              <p:cTn id="38" fill="hold">
                                <p:stCondLst>
                                  <p:cond delay="4500"/>
                                </p:stCondLst>
                                <p:childTnLst>
                                  <p:par>
                                    <p:cTn id="39" presetID="2" presetClass="entr" presetSubtype="9" accel="30000" fill="hold" nodeType="afterEffect">
                                      <p:stCondLst>
                                        <p:cond delay="0"/>
                                      </p:stCondLst>
                                      <p:childTnLst>
                                        <p:set>
                                          <p:cBhvr>
                                            <p:cTn id="40" dur="1" fill="hold">
                                              <p:stCondLst>
                                                <p:cond delay="0"/>
                                              </p:stCondLst>
                                            </p:cTn>
                                            <p:tgtEl>
                                              <p:spTgt spid="128"/>
                                            </p:tgtEl>
                                            <p:attrNameLst>
                                              <p:attrName>style.visibility</p:attrName>
                                            </p:attrNameLst>
                                          </p:cBhvr>
                                          <p:to>
                                            <p:strVal val="visible"/>
                                          </p:to>
                                        </p:set>
                                        <p:anim calcmode="lin" valueType="num">
                                          <p:cBhvr additive="base">
                                            <p:cTn id="41" dur="2000" fill="hold"/>
                                            <p:tgtEl>
                                              <p:spTgt spid="128"/>
                                            </p:tgtEl>
                                            <p:attrNameLst>
                                              <p:attrName>ppt_x</p:attrName>
                                            </p:attrNameLst>
                                          </p:cBhvr>
                                          <p:tavLst>
                                            <p:tav tm="0">
                                              <p:val>
                                                <p:strVal val="0-#ppt_w/2"/>
                                              </p:val>
                                            </p:tav>
                                            <p:tav tm="100000">
                                              <p:val>
                                                <p:strVal val="#ppt_x"/>
                                              </p:val>
                                            </p:tav>
                                          </p:tavLst>
                                        </p:anim>
                                        <p:anim calcmode="lin" valueType="num">
                                          <p:cBhvr additive="base">
                                            <p:cTn id="42" dur="2000" fill="hold"/>
                                            <p:tgtEl>
                                              <p:spTgt spid="128"/>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stCondLst>
                                        <p:cond delay="0"/>
                                      </p:stCondLst>
                                      <p:childTnLst>
                                        <p:set>
                                          <p:cBhvr>
                                            <p:cTn id="44" dur="1" fill="hold">
                                              <p:stCondLst>
                                                <p:cond delay="0"/>
                                              </p:stCondLst>
                                            </p:cTn>
                                            <p:tgtEl>
                                              <p:spTgt spid="135"/>
                                            </p:tgtEl>
                                            <p:attrNameLst>
                                              <p:attrName>style.visibility</p:attrName>
                                            </p:attrNameLst>
                                          </p:cBhvr>
                                          <p:to>
                                            <p:strVal val="visible"/>
                                          </p:to>
                                        </p:set>
                                        <p:anim calcmode="lin" valueType="num">
                                          <p:cBhvr additive="base">
                                            <p:cTn id="45" dur="2000" fill="hold"/>
                                            <p:tgtEl>
                                              <p:spTgt spid="135"/>
                                            </p:tgtEl>
                                            <p:attrNameLst>
                                              <p:attrName>ppt_x</p:attrName>
                                            </p:attrNameLst>
                                          </p:cBhvr>
                                          <p:tavLst>
                                            <p:tav tm="0">
                                              <p:val>
                                                <p:strVal val="0-#ppt_w/2"/>
                                              </p:val>
                                            </p:tav>
                                            <p:tav tm="100000">
                                              <p:val>
                                                <p:strVal val="#ppt_x"/>
                                              </p:val>
                                            </p:tav>
                                          </p:tavLst>
                                        </p:anim>
                                        <p:anim calcmode="lin" valueType="num">
                                          <p:cBhvr additive="base">
                                            <p:cTn id="46" dur="2000" fill="hold"/>
                                            <p:tgtEl>
                                              <p:spTgt spid="135"/>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stCondLst>
                                        <p:cond delay="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2000" fill="hold"/>
                                            <p:tgtEl>
                                              <p:spTgt spid="142"/>
                                            </p:tgtEl>
                                            <p:attrNameLst>
                                              <p:attrName>ppt_x</p:attrName>
                                            </p:attrNameLst>
                                          </p:cBhvr>
                                          <p:tavLst>
                                            <p:tav tm="0">
                                              <p:val>
                                                <p:strVal val="0-#ppt_w/2"/>
                                              </p:val>
                                            </p:tav>
                                            <p:tav tm="100000">
                                              <p:val>
                                                <p:strVal val="#ppt_x"/>
                                              </p:val>
                                            </p:tav>
                                          </p:tavLst>
                                        </p:anim>
                                        <p:anim calcmode="lin" valueType="num">
                                          <p:cBhvr additive="base">
                                            <p:cTn id="50" dur="2000" fill="hold"/>
                                            <p:tgtEl>
                                              <p:spTgt spid="142"/>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stCondLst>
                                        <p:cond delay="0"/>
                                      </p:stCondLst>
                                      <p:childTnLst>
                                        <p:set>
                                          <p:cBhvr>
                                            <p:cTn id="52" dur="1" fill="hold">
                                              <p:stCondLst>
                                                <p:cond delay="0"/>
                                              </p:stCondLst>
                                            </p:cTn>
                                            <p:tgtEl>
                                              <p:spTgt spid="149"/>
                                            </p:tgtEl>
                                            <p:attrNameLst>
                                              <p:attrName>style.visibility</p:attrName>
                                            </p:attrNameLst>
                                          </p:cBhvr>
                                          <p:to>
                                            <p:strVal val="visible"/>
                                          </p:to>
                                        </p:set>
                                        <p:anim calcmode="lin" valueType="num">
                                          <p:cBhvr additive="base">
                                            <p:cTn id="53" dur="2000" fill="hold"/>
                                            <p:tgtEl>
                                              <p:spTgt spid="149"/>
                                            </p:tgtEl>
                                            <p:attrNameLst>
                                              <p:attrName>ppt_x</p:attrName>
                                            </p:attrNameLst>
                                          </p:cBhvr>
                                          <p:tavLst>
                                            <p:tav tm="0">
                                              <p:val>
                                                <p:strVal val="0-#ppt_w/2"/>
                                              </p:val>
                                            </p:tav>
                                            <p:tav tm="100000">
                                              <p:val>
                                                <p:strVal val="#ppt_x"/>
                                              </p:val>
                                            </p:tav>
                                          </p:tavLst>
                                        </p:anim>
                                        <p:anim calcmode="lin" valueType="num">
                                          <p:cBhvr additive="base">
                                            <p:cTn id="54" dur="2000" fill="hold"/>
                                            <p:tgtEl>
                                              <p:spTgt spid="149"/>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stCondLst>
                                        <p:cond delay="0"/>
                                      </p:stCondLst>
                                      <p:childTnLst>
                                        <p:set>
                                          <p:cBhvr>
                                            <p:cTn id="56" dur="1" fill="hold">
                                              <p:stCondLst>
                                                <p:cond delay="0"/>
                                              </p:stCondLst>
                                            </p:cTn>
                                            <p:tgtEl>
                                              <p:spTgt spid="168"/>
                                            </p:tgtEl>
                                            <p:attrNameLst>
                                              <p:attrName>style.visibility</p:attrName>
                                            </p:attrNameLst>
                                          </p:cBhvr>
                                          <p:to>
                                            <p:strVal val="visible"/>
                                          </p:to>
                                        </p:set>
                                        <p:anim calcmode="lin" valueType="num">
                                          <p:cBhvr additive="base">
                                            <p:cTn id="57" dur="2000" fill="hold"/>
                                            <p:tgtEl>
                                              <p:spTgt spid="168"/>
                                            </p:tgtEl>
                                            <p:attrNameLst>
                                              <p:attrName>ppt_x</p:attrName>
                                            </p:attrNameLst>
                                          </p:cBhvr>
                                          <p:tavLst>
                                            <p:tav tm="0">
                                              <p:val>
                                                <p:strVal val="1+#ppt_w/2"/>
                                              </p:val>
                                            </p:tav>
                                            <p:tav tm="100000">
                                              <p:val>
                                                <p:strVal val="#ppt_x"/>
                                              </p:val>
                                            </p:tav>
                                          </p:tavLst>
                                        </p:anim>
                                        <p:anim calcmode="lin" valueType="num">
                                          <p:cBhvr additive="base">
                                            <p:cTn id="58" dur="2000" fill="hold"/>
                                            <p:tgtEl>
                                              <p:spTgt spid="168"/>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stCondLst>
                                        <p:cond delay="0"/>
                                      </p:stCondLst>
                                      <p:childTnLst>
                                        <p:set>
                                          <p:cBhvr>
                                            <p:cTn id="60" dur="1" fill="hold">
                                              <p:stCondLst>
                                                <p:cond delay="0"/>
                                              </p:stCondLst>
                                            </p:cTn>
                                            <p:tgtEl>
                                              <p:spTgt spid="171"/>
                                            </p:tgtEl>
                                            <p:attrNameLst>
                                              <p:attrName>style.visibility</p:attrName>
                                            </p:attrNameLst>
                                          </p:cBhvr>
                                          <p:to>
                                            <p:strVal val="visible"/>
                                          </p:to>
                                        </p:set>
                                        <p:anim calcmode="lin" valueType="num">
                                          <p:cBhvr additive="base">
                                            <p:cTn id="61" dur="2000" fill="hold"/>
                                            <p:tgtEl>
                                              <p:spTgt spid="171"/>
                                            </p:tgtEl>
                                            <p:attrNameLst>
                                              <p:attrName>ppt_x</p:attrName>
                                            </p:attrNameLst>
                                          </p:cBhvr>
                                          <p:tavLst>
                                            <p:tav tm="0">
                                              <p:val>
                                                <p:strVal val="1+#ppt_w/2"/>
                                              </p:val>
                                            </p:tav>
                                            <p:tav tm="100000">
                                              <p:val>
                                                <p:strVal val="#ppt_x"/>
                                              </p:val>
                                            </p:tav>
                                          </p:tavLst>
                                        </p:anim>
                                        <p:anim calcmode="lin" valueType="num">
                                          <p:cBhvr additive="base">
                                            <p:cTn id="62" dur="2000" fill="hold"/>
                                            <p:tgtEl>
                                              <p:spTgt spid="171"/>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stCondLst>
                                        <p:cond delay="0"/>
                                      </p:stCondLst>
                                      <p:childTnLst>
                                        <p:set>
                                          <p:cBhvr>
                                            <p:cTn id="64" dur="1" fill="hold">
                                              <p:stCondLst>
                                                <p:cond delay="0"/>
                                              </p:stCondLst>
                                            </p:cTn>
                                            <p:tgtEl>
                                              <p:spTgt spid="174"/>
                                            </p:tgtEl>
                                            <p:attrNameLst>
                                              <p:attrName>style.visibility</p:attrName>
                                            </p:attrNameLst>
                                          </p:cBhvr>
                                          <p:to>
                                            <p:strVal val="visible"/>
                                          </p:to>
                                        </p:set>
                                        <p:anim calcmode="lin" valueType="num">
                                          <p:cBhvr additive="base">
                                            <p:cTn id="65" dur="2000" fill="hold"/>
                                            <p:tgtEl>
                                              <p:spTgt spid="174"/>
                                            </p:tgtEl>
                                            <p:attrNameLst>
                                              <p:attrName>ppt_x</p:attrName>
                                            </p:attrNameLst>
                                          </p:cBhvr>
                                          <p:tavLst>
                                            <p:tav tm="0">
                                              <p:val>
                                                <p:strVal val="1+#ppt_w/2"/>
                                              </p:val>
                                            </p:tav>
                                            <p:tav tm="100000">
                                              <p:val>
                                                <p:strVal val="#ppt_x"/>
                                              </p:val>
                                            </p:tav>
                                          </p:tavLst>
                                        </p:anim>
                                        <p:anim calcmode="lin" valueType="num">
                                          <p:cBhvr additive="base">
                                            <p:cTn id="66" dur="2000" fill="hold"/>
                                            <p:tgtEl>
                                              <p:spTgt spid="174"/>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stCondLst>
                                        <p:cond delay="0"/>
                                      </p:stCondLst>
                                      <p:childTnLst>
                                        <p:set>
                                          <p:cBhvr>
                                            <p:cTn id="68" dur="1" fill="hold">
                                              <p:stCondLst>
                                                <p:cond delay="0"/>
                                              </p:stCondLst>
                                            </p:cTn>
                                            <p:tgtEl>
                                              <p:spTgt spid="177"/>
                                            </p:tgtEl>
                                            <p:attrNameLst>
                                              <p:attrName>style.visibility</p:attrName>
                                            </p:attrNameLst>
                                          </p:cBhvr>
                                          <p:to>
                                            <p:strVal val="visible"/>
                                          </p:to>
                                        </p:set>
                                        <p:anim calcmode="lin" valueType="num">
                                          <p:cBhvr additive="base">
                                            <p:cTn id="69" dur="2000" fill="hold"/>
                                            <p:tgtEl>
                                              <p:spTgt spid="177"/>
                                            </p:tgtEl>
                                            <p:attrNameLst>
                                              <p:attrName>ppt_x</p:attrName>
                                            </p:attrNameLst>
                                          </p:cBhvr>
                                          <p:tavLst>
                                            <p:tav tm="0">
                                              <p:val>
                                                <p:strVal val="1+#ppt_w/2"/>
                                              </p:val>
                                            </p:tav>
                                            <p:tav tm="100000">
                                              <p:val>
                                                <p:strVal val="#ppt_x"/>
                                              </p:val>
                                            </p:tav>
                                          </p:tavLst>
                                        </p:anim>
                                        <p:anim calcmode="lin" valueType="num">
                                          <p:cBhvr additive="base">
                                            <p:cTn id="70" dur="2000" fill="hold"/>
                                            <p:tgtEl>
                                              <p:spTgt spid="177"/>
                                            </p:tgtEl>
                                            <p:attrNameLst>
                                              <p:attrName>ppt_y</p:attrName>
                                            </p:attrNameLst>
                                          </p:cBhvr>
                                          <p:tavLst>
                                            <p:tav tm="0">
                                              <p:val>
                                                <p:strVal val="1+#ppt_h/2"/>
                                              </p:val>
                                            </p:tav>
                                            <p:tav tm="100000">
                                              <p:val>
                                                <p:strVal val="#ppt_y"/>
                                              </p:val>
                                            </p:tav>
                                          </p:tavLst>
                                        </p:anim>
                                      </p:childTnLst>
                                    </p:cTn>
                                  </p:par>
                                  <p:par>
                                    <p:cTn id="71" presetID="2" presetClass="entr" presetSubtype="9" accel="30000" fill="hold" nodeType="withEffect">
                                      <p:stCondLst>
                                        <p:cond delay="0"/>
                                      </p:stCondLst>
                                      <p:childTnLst>
                                        <p:set>
                                          <p:cBhvr>
                                            <p:cTn id="72" dur="1" fill="hold">
                                              <p:stCondLst>
                                                <p:cond delay="0"/>
                                              </p:stCondLst>
                                            </p:cTn>
                                            <p:tgtEl>
                                              <p:spTgt spid="180"/>
                                            </p:tgtEl>
                                            <p:attrNameLst>
                                              <p:attrName>style.visibility</p:attrName>
                                            </p:attrNameLst>
                                          </p:cBhvr>
                                          <p:to>
                                            <p:strVal val="visible"/>
                                          </p:to>
                                        </p:set>
                                        <p:anim calcmode="lin" valueType="num">
                                          <p:cBhvr additive="base">
                                            <p:cTn id="73" dur="2000" fill="hold"/>
                                            <p:tgtEl>
                                              <p:spTgt spid="180"/>
                                            </p:tgtEl>
                                            <p:attrNameLst>
                                              <p:attrName>ppt_x</p:attrName>
                                            </p:attrNameLst>
                                          </p:cBhvr>
                                          <p:tavLst>
                                            <p:tav tm="0">
                                              <p:val>
                                                <p:strVal val="0-#ppt_w/2"/>
                                              </p:val>
                                            </p:tav>
                                            <p:tav tm="100000">
                                              <p:val>
                                                <p:strVal val="#ppt_x"/>
                                              </p:val>
                                            </p:tav>
                                          </p:tavLst>
                                        </p:anim>
                                        <p:anim calcmode="lin" valueType="num">
                                          <p:cBhvr additive="base">
                                            <p:cTn id="74" dur="2000" fill="hold"/>
                                            <p:tgtEl>
                                              <p:spTgt spid="180"/>
                                            </p:tgtEl>
                                            <p:attrNameLst>
                                              <p:attrName>ppt_y</p:attrName>
                                            </p:attrNameLst>
                                          </p:cBhvr>
                                          <p:tavLst>
                                            <p:tav tm="0">
                                              <p:val>
                                                <p:strVal val="0-#ppt_h/2"/>
                                              </p:val>
                                            </p:tav>
                                            <p:tav tm="100000">
                                              <p:val>
                                                <p:strVal val="#ppt_y"/>
                                              </p:val>
                                            </p:tav>
                                          </p:tavLst>
                                        </p:anim>
                                      </p:childTnLst>
                                    </p:cTn>
                                  </p:par>
                                  <p:par>
                                    <p:cTn id="75" presetID="2" presetClass="entr" presetSubtype="6" accel="30000" fill="hold" nodeType="withEffect">
                                      <p:stCondLst>
                                        <p:cond delay="0"/>
                                      </p:stCondLst>
                                      <p:childTnLst>
                                        <p:set>
                                          <p:cBhvr>
                                            <p:cTn id="76" dur="1" fill="hold">
                                              <p:stCondLst>
                                                <p:cond delay="0"/>
                                              </p:stCondLst>
                                            </p:cTn>
                                            <p:tgtEl>
                                              <p:spTgt spid="190"/>
                                            </p:tgtEl>
                                            <p:attrNameLst>
                                              <p:attrName>style.visibility</p:attrName>
                                            </p:attrNameLst>
                                          </p:cBhvr>
                                          <p:to>
                                            <p:strVal val="visible"/>
                                          </p:to>
                                        </p:set>
                                        <p:anim calcmode="lin" valueType="num">
                                          <p:cBhvr additive="base">
                                            <p:cTn id="77" dur="2000" fill="hold"/>
                                            <p:tgtEl>
                                              <p:spTgt spid="190"/>
                                            </p:tgtEl>
                                            <p:attrNameLst>
                                              <p:attrName>ppt_x</p:attrName>
                                            </p:attrNameLst>
                                          </p:cBhvr>
                                          <p:tavLst>
                                            <p:tav tm="0">
                                              <p:val>
                                                <p:strVal val="1+#ppt_w/2"/>
                                              </p:val>
                                            </p:tav>
                                            <p:tav tm="100000">
                                              <p:val>
                                                <p:strVal val="#ppt_x"/>
                                              </p:val>
                                            </p:tav>
                                          </p:tavLst>
                                        </p:anim>
                                        <p:anim calcmode="lin" valueType="num">
                                          <p:cBhvr additive="base">
                                            <p:cTn id="78" dur="2000" fill="hold"/>
                                            <p:tgtEl>
                                              <p:spTgt spid="190"/>
                                            </p:tgtEl>
                                            <p:attrNameLst>
                                              <p:attrName>ppt_y</p:attrName>
                                            </p:attrNameLst>
                                          </p:cBhvr>
                                          <p:tavLst>
                                            <p:tav tm="0">
                                              <p:val>
                                                <p:strVal val="1+#ppt_h/2"/>
                                              </p:val>
                                            </p:tav>
                                            <p:tav tm="100000">
                                              <p:val>
                                                <p:strVal val="#ppt_y"/>
                                              </p:val>
                                            </p:tav>
                                          </p:tavLst>
                                        </p:anim>
                                      </p:childTnLst>
                                    </p:cTn>
                                  </p:par>
                                  <p:par>
                                    <p:cTn id="79" presetID="2" presetClass="entr" presetSubtype="9" accel="30000" fill="hold" nodeType="withEffect">
                                      <p:stCondLst>
                                        <p:cond delay="0"/>
                                      </p:stCondLst>
                                      <p:childTnLst>
                                        <p:set>
                                          <p:cBhvr>
                                            <p:cTn id="80" dur="1" fill="hold">
                                              <p:stCondLst>
                                                <p:cond delay="0"/>
                                              </p:stCondLst>
                                            </p:cTn>
                                            <p:tgtEl>
                                              <p:spTgt spid="193"/>
                                            </p:tgtEl>
                                            <p:attrNameLst>
                                              <p:attrName>style.visibility</p:attrName>
                                            </p:attrNameLst>
                                          </p:cBhvr>
                                          <p:to>
                                            <p:strVal val="visible"/>
                                          </p:to>
                                        </p:set>
                                        <p:anim calcmode="lin" valueType="num">
                                          <p:cBhvr additive="base">
                                            <p:cTn id="81" dur="2000" fill="hold"/>
                                            <p:tgtEl>
                                              <p:spTgt spid="193"/>
                                            </p:tgtEl>
                                            <p:attrNameLst>
                                              <p:attrName>ppt_x</p:attrName>
                                            </p:attrNameLst>
                                          </p:cBhvr>
                                          <p:tavLst>
                                            <p:tav tm="0">
                                              <p:val>
                                                <p:strVal val="0-#ppt_w/2"/>
                                              </p:val>
                                            </p:tav>
                                            <p:tav tm="100000">
                                              <p:val>
                                                <p:strVal val="#ppt_x"/>
                                              </p:val>
                                            </p:tav>
                                          </p:tavLst>
                                        </p:anim>
                                        <p:anim calcmode="lin" valueType="num">
                                          <p:cBhvr additive="base">
                                            <p:cTn id="82" dur="2000" fill="hold"/>
                                            <p:tgtEl>
                                              <p:spTgt spid="193"/>
                                            </p:tgtEl>
                                            <p:attrNameLst>
                                              <p:attrName>ppt_y</p:attrName>
                                            </p:attrNameLst>
                                          </p:cBhvr>
                                          <p:tavLst>
                                            <p:tav tm="0">
                                              <p:val>
                                                <p:strVal val="0-#ppt_h/2"/>
                                              </p:val>
                                            </p:tav>
                                            <p:tav tm="100000">
                                              <p:val>
                                                <p:strVal val="#ppt_y"/>
                                              </p:val>
                                            </p:tav>
                                          </p:tavLst>
                                        </p:anim>
                                      </p:childTnLst>
                                    </p:cTn>
                                  </p:par>
                                  <p:par>
                                    <p:cTn id="83" presetID="2" presetClass="entr" presetSubtype="6" accel="30000" fill="hold" nodeType="withEffect">
                                      <p:stCondLst>
                                        <p:cond delay="0"/>
                                      </p:stCondLst>
                                      <p:childTnLst>
                                        <p:set>
                                          <p:cBhvr>
                                            <p:cTn id="84" dur="1" fill="hold">
                                              <p:stCondLst>
                                                <p:cond delay="0"/>
                                              </p:stCondLst>
                                            </p:cTn>
                                            <p:tgtEl>
                                              <p:spTgt spid="203"/>
                                            </p:tgtEl>
                                            <p:attrNameLst>
                                              <p:attrName>style.visibility</p:attrName>
                                            </p:attrNameLst>
                                          </p:cBhvr>
                                          <p:to>
                                            <p:strVal val="visible"/>
                                          </p:to>
                                        </p:set>
                                        <p:anim calcmode="lin" valueType="num">
                                          <p:cBhvr additive="base">
                                            <p:cTn id="85" dur="2000" fill="hold"/>
                                            <p:tgtEl>
                                              <p:spTgt spid="203"/>
                                            </p:tgtEl>
                                            <p:attrNameLst>
                                              <p:attrName>ppt_x</p:attrName>
                                            </p:attrNameLst>
                                          </p:cBhvr>
                                          <p:tavLst>
                                            <p:tav tm="0">
                                              <p:val>
                                                <p:strVal val="1+#ppt_w/2"/>
                                              </p:val>
                                            </p:tav>
                                            <p:tav tm="100000">
                                              <p:val>
                                                <p:strVal val="#ppt_x"/>
                                              </p:val>
                                            </p:tav>
                                          </p:tavLst>
                                        </p:anim>
                                        <p:anim calcmode="lin" valueType="num">
                                          <p:cBhvr additive="base">
                                            <p:cTn id="86" dur="2000" fill="hold"/>
                                            <p:tgtEl>
                                              <p:spTgt spid="203"/>
                                            </p:tgtEl>
                                            <p:attrNameLst>
                                              <p:attrName>ppt_y</p:attrName>
                                            </p:attrNameLst>
                                          </p:cBhvr>
                                          <p:tavLst>
                                            <p:tav tm="0">
                                              <p:val>
                                                <p:strVal val="1+#ppt_h/2"/>
                                              </p:val>
                                            </p:tav>
                                            <p:tav tm="100000">
                                              <p:val>
                                                <p:strVal val="#ppt_y"/>
                                              </p:val>
                                            </p:tav>
                                          </p:tavLst>
                                        </p:anim>
                                      </p:childTnLst>
                                    </p:cTn>
                                  </p:par>
                                </p:childTnLst>
                              </p:cTn>
                            </p:par>
                            <p:par>
                              <p:cTn id="87" fill="hold">
                                <p:stCondLst>
                                  <p:cond delay="6500"/>
                                </p:stCondLst>
                                <p:childTnLst>
                                  <p:par>
                                    <p:cTn id="88" presetID="12" presetClass="entr" presetSubtype="1" fill="hold" nodeType="afterEffect">
                                      <p:stCondLst>
                                        <p:cond delay="0"/>
                                      </p:stCondLst>
                                      <p:childTnLst>
                                        <p:set>
                                          <p:cBhvr>
                                            <p:cTn id="89" dur="1" fill="hold">
                                              <p:stCondLst>
                                                <p:cond delay="0"/>
                                              </p:stCondLst>
                                            </p:cTn>
                                            <p:tgtEl>
                                              <p:spTgt spid="156"/>
                                            </p:tgtEl>
                                            <p:attrNameLst>
                                              <p:attrName>style.visibility</p:attrName>
                                            </p:attrNameLst>
                                          </p:cBhvr>
                                          <p:to>
                                            <p:strVal val="visible"/>
                                          </p:to>
                                        </p:set>
                                        <p:anim calcmode="lin" valueType="num">
                                          <p:cBhvr additive="base">
                                            <p:cTn id="90" dur="800"/>
                                            <p:tgtEl>
                                              <p:spTgt spid="156"/>
                                            </p:tgtEl>
                                            <p:attrNameLst>
                                              <p:attrName>ppt_y</p:attrName>
                                            </p:attrNameLst>
                                          </p:cBhvr>
                                          <p:tavLst>
                                            <p:tav tm="0">
                                              <p:val>
                                                <p:strVal val="#ppt_y-#ppt_h*1.125000"/>
                                              </p:val>
                                            </p:tav>
                                            <p:tav tm="100000">
                                              <p:val>
                                                <p:strVal val="#ppt_y"/>
                                              </p:val>
                                            </p:tav>
                                          </p:tavLst>
                                        </p:anim>
                                        <p:animEffect transition="in" filter="wipe(down)">
                                          <p:cBhvr>
                                            <p:cTn id="91" dur="800"/>
                                            <p:tgtEl>
                                              <p:spTgt spid="156"/>
                                            </p:tgtEl>
                                          </p:cBhvr>
                                        </p:animEffect>
                                      </p:childTnLst>
                                    </p:cTn>
                                  </p:par>
                                  <p:par>
                                    <p:cTn id="92" presetID="12" presetClass="entr" presetSubtype="1" fill="hold" nodeType="withEffect">
                                      <p:stCondLst>
                                        <p:cond delay="100"/>
                                      </p:stCondLst>
                                      <p:childTnLst>
                                        <p:set>
                                          <p:cBhvr>
                                            <p:cTn id="93" dur="1" fill="hold">
                                              <p:stCondLst>
                                                <p:cond delay="0"/>
                                              </p:stCondLst>
                                            </p:cTn>
                                            <p:tgtEl>
                                              <p:spTgt spid="159"/>
                                            </p:tgtEl>
                                            <p:attrNameLst>
                                              <p:attrName>style.visibility</p:attrName>
                                            </p:attrNameLst>
                                          </p:cBhvr>
                                          <p:to>
                                            <p:strVal val="visible"/>
                                          </p:to>
                                        </p:set>
                                        <p:anim calcmode="lin" valueType="num">
                                          <p:cBhvr additive="base">
                                            <p:cTn id="94" dur="800"/>
                                            <p:tgtEl>
                                              <p:spTgt spid="159"/>
                                            </p:tgtEl>
                                            <p:attrNameLst>
                                              <p:attrName>ppt_y</p:attrName>
                                            </p:attrNameLst>
                                          </p:cBhvr>
                                          <p:tavLst>
                                            <p:tav tm="0">
                                              <p:val>
                                                <p:strVal val="#ppt_y-#ppt_h*1.125000"/>
                                              </p:val>
                                            </p:tav>
                                            <p:tav tm="100000">
                                              <p:val>
                                                <p:strVal val="#ppt_y"/>
                                              </p:val>
                                            </p:tav>
                                          </p:tavLst>
                                        </p:anim>
                                        <p:animEffect transition="in" filter="wipe(down)">
                                          <p:cBhvr>
                                            <p:cTn id="95" dur="800"/>
                                            <p:tgtEl>
                                              <p:spTgt spid="159"/>
                                            </p:tgtEl>
                                          </p:cBhvr>
                                        </p:animEffect>
                                      </p:childTnLst>
                                    </p:cTn>
                                  </p:par>
                                  <p:par>
                                    <p:cTn id="96" presetID="12" presetClass="entr" presetSubtype="1" fill="hold" nodeType="withEffect">
                                      <p:stCondLst>
                                        <p:cond delay="200"/>
                                      </p:stCondLst>
                                      <p:childTnLst>
                                        <p:set>
                                          <p:cBhvr>
                                            <p:cTn id="97" dur="1" fill="hold">
                                              <p:stCondLst>
                                                <p:cond delay="0"/>
                                              </p:stCondLst>
                                            </p:cTn>
                                            <p:tgtEl>
                                              <p:spTgt spid="162"/>
                                            </p:tgtEl>
                                            <p:attrNameLst>
                                              <p:attrName>style.visibility</p:attrName>
                                            </p:attrNameLst>
                                          </p:cBhvr>
                                          <p:to>
                                            <p:strVal val="visible"/>
                                          </p:to>
                                        </p:set>
                                        <p:anim calcmode="lin" valueType="num">
                                          <p:cBhvr additive="base">
                                            <p:cTn id="98" dur="800"/>
                                            <p:tgtEl>
                                              <p:spTgt spid="162"/>
                                            </p:tgtEl>
                                            <p:attrNameLst>
                                              <p:attrName>ppt_y</p:attrName>
                                            </p:attrNameLst>
                                          </p:cBhvr>
                                          <p:tavLst>
                                            <p:tav tm="0">
                                              <p:val>
                                                <p:strVal val="#ppt_y-#ppt_h*1.125000"/>
                                              </p:val>
                                            </p:tav>
                                            <p:tav tm="100000">
                                              <p:val>
                                                <p:strVal val="#ppt_y"/>
                                              </p:val>
                                            </p:tav>
                                          </p:tavLst>
                                        </p:anim>
                                        <p:animEffect transition="in" filter="wipe(down)">
                                          <p:cBhvr>
                                            <p:cTn id="99" dur="800"/>
                                            <p:tgtEl>
                                              <p:spTgt spid="162"/>
                                            </p:tgtEl>
                                          </p:cBhvr>
                                        </p:animEffect>
                                      </p:childTnLst>
                                    </p:cTn>
                                  </p:par>
                                  <p:par>
                                    <p:cTn id="100" presetID="12" presetClass="entr" presetSubtype="1" fill="hold" nodeType="withEffect">
                                      <p:stCondLst>
                                        <p:cond delay="300"/>
                                      </p:stCondLst>
                                      <p:childTnLst>
                                        <p:set>
                                          <p:cBhvr>
                                            <p:cTn id="101" dur="1" fill="hold">
                                              <p:stCondLst>
                                                <p:cond delay="0"/>
                                              </p:stCondLst>
                                            </p:cTn>
                                            <p:tgtEl>
                                              <p:spTgt spid="165"/>
                                            </p:tgtEl>
                                            <p:attrNameLst>
                                              <p:attrName>style.visibility</p:attrName>
                                            </p:attrNameLst>
                                          </p:cBhvr>
                                          <p:to>
                                            <p:strVal val="visible"/>
                                          </p:to>
                                        </p:set>
                                        <p:anim calcmode="lin" valueType="num">
                                          <p:cBhvr additive="base">
                                            <p:cTn id="102" dur="800"/>
                                            <p:tgtEl>
                                              <p:spTgt spid="165"/>
                                            </p:tgtEl>
                                            <p:attrNameLst>
                                              <p:attrName>ppt_y</p:attrName>
                                            </p:attrNameLst>
                                          </p:cBhvr>
                                          <p:tavLst>
                                            <p:tav tm="0">
                                              <p:val>
                                                <p:strVal val="#ppt_y-#ppt_h*1.125000"/>
                                              </p:val>
                                            </p:tav>
                                            <p:tav tm="100000">
                                              <p:val>
                                                <p:strVal val="#ppt_y"/>
                                              </p:val>
                                            </p:tav>
                                          </p:tavLst>
                                        </p:anim>
                                        <p:animEffect transition="in" filter="wipe(down)">
                                          <p:cBhvr>
                                            <p:cTn id="103" dur="800"/>
                                            <p:tgtEl>
                                              <p:spTgt spid="165"/>
                                            </p:tgtEl>
                                          </p:cBhvr>
                                        </p:animEffect>
                                      </p:childTnLst>
                                    </p:cTn>
                                  </p:par>
                                  <p:par>
                                    <p:cTn id="104" presetID="12" presetClass="entr" presetSubtype="1" fill="hold" nodeType="withEffect">
                                      <p:stCondLst>
                                        <p:cond delay="300"/>
                                      </p:stCondLst>
                                      <p:childTnLst>
                                        <p:set>
                                          <p:cBhvr>
                                            <p:cTn id="105" dur="1" fill="hold">
                                              <p:stCondLst>
                                                <p:cond delay="0"/>
                                              </p:stCondLst>
                                            </p:cTn>
                                            <p:tgtEl>
                                              <p:spTgt spid="187"/>
                                            </p:tgtEl>
                                            <p:attrNameLst>
                                              <p:attrName>style.visibility</p:attrName>
                                            </p:attrNameLst>
                                          </p:cBhvr>
                                          <p:to>
                                            <p:strVal val="visible"/>
                                          </p:to>
                                        </p:set>
                                        <p:anim calcmode="lin" valueType="num">
                                          <p:cBhvr additive="base">
                                            <p:cTn id="106" dur="800"/>
                                            <p:tgtEl>
                                              <p:spTgt spid="187"/>
                                            </p:tgtEl>
                                            <p:attrNameLst>
                                              <p:attrName>ppt_y</p:attrName>
                                            </p:attrNameLst>
                                          </p:cBhvr>
                                          <p:tavLst>
                                            <p:tav tm="0">
                                              <p:val>
                                                <p:strVal val="#ppt_y-#ppt_h*1.125000"/>
                                              </p:val>
                                            </p:tav>
                                            <p:tav tm="100000">
                                              <p:val>
                                                <p:strVal val="#ppt_y"/>
                                              </p:val>
                                            </p:tav>
                                          </p:tavLst>
                                        </p:anim>
                                        <p:animEffect transition="in" filter="wipe(down)">
                                          <p:cBhvr>
                                            <p:cTn id="107" dur="800"/>
                                            <p:tgtEl>
                                              <p:spTgt spid="187"/>
                                            </p:tgtEl>
                                          </p:cBhvr>
                                        </p:animEffect>
                                      </p:childTnLst>
                                    </p:cTn>
                                  </p:par>
                                  <p:par>
                                    <p:cTn id="108" presetID="12" presetClass="entr" presetSubtype="1" fill="hold" nodeType="withEffect">
                                      <p:stCondLst>
                                        <p:cond delay="300"/>
                                      </p:stCondLst>
                                      <p:childTnLst>
                                        <p:set>
                                          <p:cBhvr>
                                            <p:cTn id="109" dur="1" fill="hold">
                                              <p:stCondLst>
                                                <p:cond delay="0"/>
                                              </p:stCondLst>
                                            </p:cTn>
                                            <p:tgtEl>
                                              <p:spTgt spid="200"/>
                                            </p:tgtEl>
                                            <p:attrNameLst>
                                              <p:attrName>style.visibility</p:attrName>
                                            </p:attrNameLst>
                                          </p:cBhvr>
                                          <p:to>
                                            <p:strVal val="visible"/>
                                          </p:to>
                                        </p:set>
                                        <p:anim calcmode="lin" valueType="num">
                                          <p:cBhvr additive="base">
                                            <p:cTn id="110" dur="800"/>
                                            <p:tgtEl>
                                              <p:spTgt spid="200"/>
                                            </p:tgtEl>
                                            <p:attrNameLst>
                                              <p:attrName>ppt_y</p:attrName>
                                            </p:attrNameLst>
                                          </p:cBhvr>
                                          <p:tavLst>
                                            <p:tav tm="0">
                                              <p:val>
                                                <p:strVal val="#ppt_y-#ppt_h*1.125000"/>
                                              </p:val>
                                            </p:tav>
                                            <p:tav tm="100000">
                                              <p:val>
                                                <p:strVal val="#ppt_y"/>
                                              </p:val>
                                            </p:tav>
                                          </p:tavLst>
                                        </p:anim>
                                        <p:animEffect transition="in" filter="wipe(down)">
                                          <p:cBhvr>
                                            <p:cTn id="111" dur="800"/>
                                            <p:tgtEl>
                                              <p:spTgt spid="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299137" y="2078563"/>
            <a:ext cx="2029494" cy="2299232"/>
            <a:chOff x="1299137" y="1465573"/>
            <a:chExt cx="2029494" cy="2299232"/>
          </a:xfrm>
        </p:grpSpPr>
        <p:sp>
          <p:nvSpPr>
            <p:cNvPr id="18" name="等腰三角形 12"/>
            <p:cNvSpPr/>
            <p:nvPr/>
          </p:nvSpPr>
          <p:spPr>
            <a:xfrm flipV="1">
              <a:off x="1299137" y="1465573"/>
              <a:ext cx="2029494" cy="2299232"/>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19" name="TextBox 3"/>
            <p:cNvSpPr txBox="1"/>
            <p:nvPr/>
          </p:nvSpPr>
          <p:spPr>
            <a:xfrm>
              <a:off x="1770741" y="2038281"/>
              <a:ext cx="877163" cy="30008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添加标题</a:t>
              </a:r>
              <a:endParaRPr kumimoji="0" lang="zh-CN" altLang="en-US" sz="18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20" name="Rectangle 13" descr="FD1DDF730CE4456e89755B07FE1653D0# #Rectangle 13"/>
            <p:cNvSpPr>
              <a:spLocks noChangeArrowheads="1"/>
            </p:cNvSpPr>
            <p:nvPr/>
          </p:nvSpPr>
          <p:spPr bwMode="auto">
            <a:xfrm>
              <a:off x="1476788" y="2442211"/>
              <a:ext cx="16741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点击此处添加</a:t>
              </a:r>
              <a:endParaRPr kumimoji="0" lang="en-US" altLang="zh-CN" sz="16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简要说明</a:t>
              </a:r>
              <a:endParaRPr kumimoji="0" lang="en-US" altLang="zh-CN" sz="16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sp>
        <p:nvSpPr>
          <p:cNvPr id="21" name="Rectangle 13" descr="FD1DDF730CE4456e89755B07FE1653D0# #Rectangle 13"/>
          <p:cNvSpPr>
            <a:spLocks noChangeArrowheads="1"/>
          </p:cNvSpPr>
          <p:nvPr/>
        </p:nvSpPr>
        <p:spPr bwMode="auto">
          <a:xfrm>
            <a:off x="1268921" y="4459178"/>
            <a:ext cx="209115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smtClean="0">
                <a:solidFill>
                  <a:srgbClr val="4F4F4F"/>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endParaRPr lang="en-US" altLang="zh-CN" sz="1000" dirty="0">
              <a:solidFill>
                <a:srgbClr val="4F4F4F"/>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3949084" y="2234076"/>
            <a:ext cx="1679581" cy="1902813"/>
            <a:chOff x="3949084" y="1621086"/>
            <a:chExt cx="1679581" cy="1902813"/>
          </a:xfrm>
        </p:grpSpPr>
        <p:sp>
          <p:nvSpPr>
            <p:cNvPr id="23" name="等腰三角形 12"/>
            <p:cNvSpPr/>
            <p:nvPr/>
          </p:nvSpPr>
          <p:spPr>
            <a:xfrm flipV="1">
              <a:off x="3949084" y="1621086"/>
              <a:ext cx="1679581" cy="190281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4" name="TextBox 8"/>
            <p:cNvSpPr txBox="1"/>
            <p:nvPr/>
          </p:nvSpPr>
          <p:spPr>
            <a:xfrm>
              <a:off x="4296023" y="2063443"/>
              <a:ext cx="1005403"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添加标题</a:t>
              </a:r>
              <a:endParaRPr kumimoji="0" lang="zh-CN" altLang="en-US" sz="16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25" name="Rectangle 13" descr="FD1DDF730CE4456e89755B07FE1653D0# #Rectangle 13"/>
            <p:cNvSpPr>
              <a:spLocks noChangeArrowheads="1"/>
            </p:cNvSpPr>
            <p:nvPr/>
          </p:nvSpPr>
          <p:spPr bwMode="auto">
            <a:xfrm>
              <a:off x="4047605" y="2407607"/>
              <a:ext cx="14825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点击此处添加</a:t>
              </a:r>
              <a:endParaRPr kumimoji="0" lang="en-US" altLang="zh-CN" sz="14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简要说明</a:t>
              </a:r>
              <a:endParaRPr kumimoji="0" lang="en-US" altLang="zh-CN" sz="14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6280172" y="2321649"/>
            <a:ext cx="1482539" cy="1679581"/>
            <a:chOff x="6280172" y="1708659"/>
            <a:chExt cx="1482539" cy="1679581"/>
          </a:xfrm>
        </p:grpSpPr>
        <p:sp>
          <p:nvSpPr>
            <p:cNvPr id="27" name="等腰三角形 12"/>
            <p:cNvSpPr/>
            <p:nvPr/>
          </p:nvSpPr>
          <p:spPr>
            <a:xfrm flipV="1">
              <a:off x="6280172" y="1708659"/>
              <a:ext cx="1482539" cy="167958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8" name="TextBox 12"/>
            <p:cNvSpPr txBox="1"/>
            <p:nvPr/>
          </p:nvSpPr>
          <p:spPr>
            <a:xfrm>
              <a:off x="6553736" y="2060785"/>
              <a:ext cx="954107" cy="323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添加标题</a:t>
              </a:r>
              <a:endParaRPr kumimoji="0" lang="zh-CN" altLang="en-US" sz="15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29" name="Rectangle 13" descr="FD1DDF730CE4456e89755B07FE1653D0# #Rectangle 13"/>
            <p:cNvSpPr>
              <a:spLocks noChangeArrowheads="1"/>
            </p:cNvSpPr>
            <p:nvPr/>
          </p:nvSpPr>
          <p:spPr bwMode="auto">
            <a:xfrm>
              <a:off x="6350769" y="2404948"/>
              <a:ext cx="134134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点击此处添加</a:t>
              </a:r>
              <a:endParaRPr kumimoji="0" lang="en-US" altLang="zh-CN" sz="13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简要说明</a:t>
              </a:r>
              <a:endParaRPr kumimoji="0" lang="en-US" altLang="zh-CN" sz="13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sp>
        <p:nvSpPr>
          <p:cNvPr id="30" name="Rectangle 13" descr="FD1DDF730CE4456e89755B07FE1653D0# #Rectangle 13"/>
          <p:cNvSpPr>
            <a:spLocks noChangeArrowheads="1"/>
          </p:cNvSpPr>
          <p:nvPr/>
        </p:nvSpPr>
        <p:spPr bwMode="auto">
          <a:xfrm>
            <a:off x="3747409" y="4315162"/>
            <a:ext cx="209115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rgbClr val="4F4F4F"/>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endParaRPr lang="en-US" altLang="zh-CN" sz="1000" dirty="0">
              <a:solidFill>
                <a:srgbClr val="4F4F4F"/>
              </a:solidFill>
              <a:latin typeface="微软雅黑" panose="020B0503020204020204" pitchFamily="34" charset="-122"/>
              <a:ea typeface="微软雅黑" panose="020B0503020204020204" pitchFamily="34" charset="-122"/>
            </a:endParaRPr>
          </a:p>
        </p:txBody>
      </p:sp>
      <p:sp>
        <p:nvSpPr>
          <p:cNvPr id="31" name="Rectangle 13" descr="FD1DDF730CE4456e89755B07FE1653D0# #Rectangle 13"/>
          <p:cNvSpPr>
            <a:spLocks noChangeArrowheads="1"/>
          </p:cNvSpPr>
          <p:nvPr/>
        </p:nvSpPr>
        <p:spPr bwMode="auto">
          <a:xfrm>
            <a:off x="6051665" y="4182179"/>
            <a:ext cx="197671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rgbClr val="4F4F4F"/>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endParaRPr lang="en-US" altLang="zh-CN" sz="1000" dirty="0">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anim calcmode="lin" valueType="num">
                                      <p:cBhvr>
                                        <p:cTn id="14" dur="500" fill="hold"/>
                                        <p:tgtEl>
                                          <p:spTgt spid="22"/>
                                        </p:tgtEl>
                                        <p:attrNameLst>
                                          <p:attrName>ppt_x</p:attrName>
                                        </p:attrNameLst>
                                      </p:cBhvr>
                                      <p:tavLst>
                                        <p:tav tm="0">
                                          <p:val>
                                            <p:strVal val="#ppt_x"/>
                                          </p:val>
                                        </p:tav>
                                        <p:tav tm="100000">
                                          <p:val>
                                            <p:strVal val="#ppt_x"/>
                                          </p:val>
                                        </p:tav>
                                      </p:tavLst>
                                    </p:anim>
                                    <p:anim calcmode="lin" valueType="num">
                                      <p:cBhvr>
                                        <p:cTn id="15" dur="5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anim calcmode="lin" valueType="num">
                                      <p:cBhvr>
                                        <p:cTn id="20" dur="500" fill="hold"/>
                                        <p:tgtEl>
                                          <p:spTgt spid="26"/>
                                        </p:tgtEl>
                                        <p:attrNameLst>
                                          <p:attrName>ppt_x</p:attrName>
                                        </p:attrNameLst>
                                      </p:cBhvr>
                                      <p:tavLst>
                                        <p:tav tm="0">
                                          <p:val>
                                            <p:strVal val="#ppt_x"/>
                                          </p:val>
                                        </p:tav>
                                        <p:tav tm="100000">
                                          <p:val>
                                            <p:strVal val="#ppt_x"/>
                                          </p:val>
                                        </p:tav>
                                      </p:tavLst>
                                    </p:anim>
                                    <p:anim calcmode="lin" valueType="num">
                                      <p:cBhvr>
                                        <p:cTn id="21" dur="500" fill="hold"/>
                                        <p:tgtEl>
                                          <p:spTgt spid="2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anim calcmode="lin" valueType="num">
                                      <p:cBhvr>
                                        <p:cTn id="26" dur="500" fill="hold"/>
                                        <p:tgtEl>
                                          <p:spTgt spid="21"/>
                                        </p:tgtEl>
                                        <p:attrNameLst>
                                          <p:attrName>ppt_x</p:attrName>
                                        </p:attrNameLst>
                                      </p:cBhvr>
                                      <p:tavLst>
                                        <p:tav tm="0">
                                          <p:val>
                                            <p:strVal val="#ppt_x"/>
                                          </p:val>
                                        </p:tav>
                                        <p:tav tm="100000">
                                          <p:val>
                                            <p:strVal val="#ppt_x"/>
                                          </p:val>
                                        </p:tav>
                                      </p:tavLst>
                                    </p:anim>
                                    <p:anim calcmode="lin" valueType="num">
                                      <p:cBhvr>
                                        <p:cTn id="27" dur="5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anim calcmode="lin" valueType="num">
                                      <p:cBhvr>
                                        <p:cTn id="32" dur="500" fill="hold"/>
                                        <p:tgtEl>
                                          <p:spTgt spid="30"/>
                                        </p:tgtEl>
                                        <p:attrNameLst>
                                          <p:attrName>ppt_x</p:attrName>
                                        </p:attrNameLst>
                                      </p:cBhvr>
                                      <p:tavLst>
                                        <p:tav tm="0">
                                          <p:val>
                                            <p:strVal val="#ppt_x"/>
                                          </p:val>
                                        </p:tav>
                                        <p:tav tm="100000">
                                          <p:val>
                                            <p:strVal val="#ppt_x"/>
                                          </p:val>
                                        </p:tav>
                                      </p:tavLst>
                                    </p:anim>
                                    <p:anim calcmode="lin" valueType="num">
                                      <p:cBhvr>
                                        <p:cTn id="33" dur="500" fill="hold"/>
                                        <p:tgtEl>
                                          <p:spTgt spid="30"/>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anim calcmode="lin" valueType="num">
                                      <p:cBhvr>
                                        <p:cTn id="38" dur="500" fill="hold"/>
                                        <p:tgtEl>
                                          <p:spTgt spid="31"/>
                                        </p:tgtEl>
                                        <p:attrNameLst>
                                          <p:attrName>ppt_x</p:attrName>
                                        </p:attrNameLst>
                                      </p:cBhvr>
                                      <p:tavLst>
                                        <p:tav tm="0">
                                          <p:val>
                                            <p:strVal val="#ppt_x"/>
                                          </p:val>
                                        </p:tav>
                                        <p:tav tm="100000">
                                          <p:val>
                                            <p:strVal val="#ppt_x"/>
                                          </p:val>
                                        </p:tav>
                                      </p:tavLst>
                                    </p:anim>
                                    <p:anim calcmode="lin" valueType="num">
                                      <p:cBhvr>
                                        <p:cTn id="39"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225404" y="1432868"/>
            <a:ext cx="96440" cy="3868340"/>
            <a:chOff x="3225404" y="829867"/>
            <a:chExt cx="96440" cy="3868340"/>
          </a:xfrm>
        </p:grpSpPr>
        <p:cxnSp>
          <p:nvCxnSpPr>
            <p:cNvPr id="21" name="直接连接符 13"/>
            <p:cNvCxnSpPr>
              <a:cxnSpLocks noChangeShapeType="1"/>
            </p:cNvCxnSpPr>
            <p:nvPr/>
          </p:nvCxnSpPr>
          <p:spPr bwMode="auto">
            <a:xfrm>
              <a:off x="3276600" y="829867"/>
              <a:ext cx="0" cy="3868340"/>
            </a:xfrm>
            <a:prstGeom prst="lin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cxnSp>
        <p:sp>
          <p:nvSpPr>
            <p:cNvPr id="22" name="椭圆 14"/>
            <p:cNvSpPr>
              <a:spLocks noChangeArrowheads="1"/>
            </p:cNvSpPr>
            <p:nvPr/>
          </p:nvSpPr>
          <p:spPr bwMode="auto">
            <a:xfrm>
              <a:off x="3225404" y="1458517"/>
              <a:ext cx="96440" cy="9644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3" name="椭圆 15"/>
            <p:cNvSpPr>
              <a:spLocks noChangeArrowheads="1"/>
            </p:cNvSpPr>
            <p:nvPr/>
          </p:nvSpPr>
          <p:spPr bwMode="auto">
            <a:xfrm>
              <a:off x="3225404" y="2715817"/>
              <a:ext cx="96440" cy="9644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4" name="椭圆 16"/>
            <p:cNvSpPr>
              <a:spLocks noChangeArrowheads="1"/>
            </p:cNvSpPr>
            <p:nvPr/>
          </p:nvSpPr>
          <p:spPr bwMode="auto">
            <a:xfrm>
              <a:off x="3225404" y="3974306"/>
              <a:ext cx="96440" cy="96441"/>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grpSp>
      <p:grpSp>
        <p:nvGrpSpPr>
          <p:cNvPr id="25" name="组合 24"/>
          <p:cNvGrpSpPr/>
          <p:nvPr/>
        </p:nvGrpSpPr>
        <p:grpSpPr>
          <a:xfrm>
            <a:off x="1966912" y="1631704"/>
            <a:ext cx="957264" cy="3471860"/>
            <a:chOff x="1966912" y="1028703"/>
            <a:chExt cx="957264" cy="3471860"/>
          </a:xfrm>
        </p:grpSpPr>
        <p:sp>
          <p:nvSpPr>
            <p:cNvPr id="26" name="泪滴形 7"/>
            <p:cNvSpPr>
              <a:spLocks/>
            </p:cNvSpPr>
            <p:nvPr/>
          </p:nvSpPr>
          <p:spPr bwMode="auto">
            <a:xfrm rot="2700000">
              <a:off x="1967509" y="1028107"/>
              <a:ext cx="956072"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7" name="文本框 17"/>
            <p:cNvSpPr txBox="1">
              <a:spLocks noChangeArrowheads="1"/>
            </p:cNvSpPr>
            <p:nvPr/>
          </p:nvSpPr>
          <p:spPr bwMode="auto">
            <a:xfrm>
              <a:off x="2213858" y="1275606"/>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01</a:t>
              </a:r>
              <a:endParaRPr kumimoji="0" lang="zh-CN" altLang="en-US" sz="2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28" name="泪滴形 9"/>
            <p:cNvSpPr>
              <a:spLocks/>
            </p:cNvSpPr>
            <p:nvPr/>
          </p:nvSpPr>
          <p:spPr bwMode="auto">
            <a:xfrm rot="2700000">
              <a:off x="1966912" y="22860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9" name="文本框 18"/>
            <p:cNvSpPr txBox="1">
              <a:spLocks noChangeArrowheads="1"/>
            </p:cNvSpPr>
            <p:nvPr/>
          </p:nvSpPr>
          <p:spPr bwMode="auto">
            <a:xfrm>
              <a:off x="2215761" y="2555977"/>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02</a:t>
              </a:r>
              <a:endParaRPr kumimoji="0" lang="zh-CN" altLang="en-US" sz="2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30" name="泪滴形 12"/>
            <p:cNvSpPr>
              <a:spLocks/>
            </p:cNvSpPr>
            <p:nvPr/>
          </p:nvSpPr>
          <p:spPr bwMode="auto">
            <a:xfrm rot="2700000">
              <a:off x="1966912" y="35433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1" name="文本框 19"/>
            <p:cNvSpPr txBox="1">
              <a:spLocks noChangeArrowheads="1"/>
            </p:cNvSpPr>
            <p:nvPr/>
          </p:nvSpPr>
          <p:spPr bwMode="auto">
            <a:xfrm>
              <a:off x="2215761" y="3795886"/>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03</a:t>
              </a:r>
              <a:endParaRPr kumimoji="0" lang="zh-CN" altLang="en-US" sz="2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sp>
        <p:nvSpPr>
          <p:cNvPr id="32" name="矩形 20"/>
          <p:cNvSpPr>
            <a:spLocks noChangeArrowheads="1"/>
          </p:cNvSpPr>
          <p:nvPr/>
        </p:nvSpPr>
        <p:spPr bwMode="auto">
          <a:xfrm>
            <a:off x="3567113" y="1797199"/>
            <a:ext cx="2047875" cy="282178"/>
          </a:xfrm>
          <a:prstGeom prst="rect">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cs typeface="+mn-cs"/>
              </a:rPr>
              <a:t>点击此处添加您的文字</a:t>
            </a:r>
            <a:endParaRPr kumimoji="0" lang="zh-CN" altLang="en-US" sz="14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3" name="TextBox 10"/>
          <p:cNvSpPr txBox="1">
            <a:spLocks noChangeArrowheads="1"/>
          </p:cNvSpPr>
          <p:nvPr/>
        </p:nvSpPr>
        <p:spPr bwMode="auto">
          <a:xfrm>
            <a:off x="3476626" y="2136527"/>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9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9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sz="900" dirty="0">
              <a:solidFill>
                <a:srgbClr val="4F4F4F"/>
              </a:solidFill>
              <a:latin typeface="微软雅黑" panose="020B0503020204020204" pitchFamily="34" charset="-122"/>
              <a:ea typeface="微软雅黑" panose="020B0503020204020204" pitchFamily="34" charset="-122"/>
            </a:endParaRPr>
          </a:p>
        </p:txBody>
      </p:sp>
      <p:sp>
        <p:nvSpPr>
          <p:cNvPr id="34" name="矩形 22"/>
          <p:cNvSpPr>
            <a:spLocks noChangeArrowheads="1"/>
          </p:cNvSpPr>
          <p:nvPr/>
        </p:nvSpPr>
        <p:spPr bwMode="auto">
          <a:xfrm>
            <a:off x="3567113" y="3117601"/>
            <a:ext cx="2047875" cy="283369"/>
          </a:xfrm>
          <a:prstGeom prst="rect">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mn-cs"/>
              </a:rPr>
              <a:t>点击此处添加您的文字</a:t>
            </a:r>
          </a:p>
        </p:txBody>
      </p:sp>
      <p:sp>
        <p:nvSpPr>
          <p:cNvPr id="35" name="TextBox 10"/>
          <p:cNvSpPr txBox="1">
            <a:spLocks noChangeArrowheads="1"/>
          </p:cNvSpPr>
          <p:nvPr/>
        </p:nvSpPr>
        <p:spPr bwMode="auto">
          <a:xfrm>
            <a:off x="3476626" y="3458120"/>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rgbClr val="4F4F4F"/>
              </a:solidFill>
              <a:latin typeface="微软雅黑" panose="020B0503020204020204" pitchFamily="34" charset="-122"/>
              <a:ea typeface="微软雅黑" panose="020B0503020204020204" pitchFamily="34" charset="-122"/>
            </a:endParaRPr>
          </a:p>
        </p:txBody>
      </p:sp>
      <p:sp>
        <p:nvSpPr>
          <p:cNvPr id="36" name="矩形 24"/>
          <p:cNvSpPr>
            <a:spLocks noChangeArrowheads="1"/>
          </p:cNvSpPr>
          <p:nvPr/>
        </p:nvSpPr>
        <p:spPr bwMode="auto">
          <a:xfrm>
            <a:off x="3567113" y="4333230"/>
            <a:ext cx="2047875" cy="283369"/>
          </a:xfrm>
          <a:prstGeom prst="rect">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mn-cs"/>
              </a:rPr>
              <a:t>点击此处添加您的文字</a:t>
            </a:r>
          </a:p>
        </p:txBody>
      </p:sp>
      <p:sp>
        <p:nvSpPr>
          <p:cNvPr id="37" name="TextBox 10"/>
          <p:cNvSpPr txBox="1">
            <a:spLocks noChangeArrowheads="1"/>
          </p:cNvSpPr>
          <p:nvPr/>
        </p:nvSpPr>
        <p:spPr bwMode="auto">
          <a:xfrm>
            <a:off x="3476626" y="4673749"/>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1+#ppt_w/2"/>
                                          </p:val>
                                        </p:tav>
                                        <p:tav tm="100000">
                                          <p:val>
                                            <p:strVal val="#ppt_x"/>
                                          </p:val>
                                        </p:tav>
                                      </p:tavLst>
                                    </p:anim>
                                    <p:anim calcmode="lin" valueType="num">
                                      <p:cBhvr additive="base">
                                        <p:cTn id="19" dur="500" fill="hold"/>
                                        <p:tgtEl>
                                          <p:spTgt spid="32"/>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1+#ppt_w/2"/>
                                          </p:val>
                                        </p:tav>
                                        <p:tav tm="100000">
                                          <p:val>
                                            <p:strVal val="#ppt_x"/>
                                          </p:val>
                                        </p:tav>
                                      </p:tavLst>
                                    </p:anim>
                                    <p:anim calcmode="lin" valueType="num">
                                      <p:cBhvr additive="base">
                                        <p:cTn id="29" dur="500" fill="hold"/>
                                        <p:tgtEl>
                                          <p:spTgt spid="34"/>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fill="hold"/>
                                        <p:tgtEl>
                                          <p:spTgt spid="35"/>
                                        </p:tgtEl>
                                        <p:attrNameLst>
                                          <p:attrName>ppt_x</p:attrName>
                                        </p:attrNameLst>
                                      </p:cBhvr>
                                      <p:tavLst>
                                        <p:tav tm="0">
                                          <p:val>
                                            <p:strVal val="1+#ppt_w/2"/>
                                          </p:val>
                                        </p:tav>
                                        <p:tav tm="100000">
                                          <p:val>
                                            <p:strVal val="#ppt_x"/>
                                          </p:val>
                                        </p:tav>
                                      </p:tavLst>
                                    </p:anim>
                                    <p:anim calcmode="lin" valueType="num">
                                      <p:cBhvr additive="base">
                                        <p:cTn id="33"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1+#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1+#ppt_w/2"/>
                                          </p:val>
                                        </p:tav>
                                        <p:tav tm="100000">
                                          <p:val>
                                            <p:strVal val="#ppt_x"/>
                                          </p:val>
                                        </p:tav>
                                      </p:tavLst>
                                    </p:anim>
                                    <p:anim calcmode="lin" valueType="num">
                                      <p:cBhvr additive="base">
                                        <p:cTn id="43"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animBg="1"/>
      <p:bldP spid="35" grpId="0"/>
      <p:bldP spid="36" grpId="0" animBg="1"/>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AutoShape 7"/>
          <p:cNvCxnSpPr>
            <a:cxnSpLocks noChangeShapeType="1"/>
          </p:cNvCxnSpPr>
          <p:nvPr/>
        </p:nvCxnSpPr>
        <p:spPr bwMode="auto">
          <a:xfrm>
            <a:off x="2555776" y="2786018"/>
            <a:ext cx="709613" cy="120"/>
          </a:xfrm>
          <a:prstGeom prst="straightConnector1">
            <a:avLst/>
          </a:prstGeom>
          <a:noFill/>
          <a:ln w="9525" cmpd="sng">
            <a:solidFill>
              <a:schemeClr val="accent3"/>
            </a:solidFill>
            <a:prstDash val="solid"/>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 name="AutoShape 8"/>
          <p:cNvCxnSpPr>
            <a:cxnSpLocks noChangeShapeType="1"/>
          </p:cNvCxnSpPr>
          <p:nvPr/>
        </p:nvCxnSpPr>
        <p:spPr bwMode="auto">
          <a:xfrm>
            <a:off x="5979319" y="2782447"/>
            <a:ext cx="680913" cy="0"/>
          </a:xfrm>
          <a:prstGeom prst="straightConnector1">
            <a:avLst/>
          </a:prstGeom>
          <a:noFill/>
          <a:ln w="9525" cmpd="sng">
            <a:solidFill>
              <a:schemeClr val="accent3"/>
            </a:solidFill>
            <a:prstDash val="solid"/>
            <a:round/>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Oval 2"/>
          <p:cNvSpPr>
            <a:spLocks noChangeArrowheads="1"/>
          </p:cNvSpPr>
          <p:nvPr/>
        </p:nvSpPr>
        <p:spPr bwMode="auto">
          <a:xfrm>
            <a:off x="1131094" y="2116887"/>
            <a:ext cx="1290638" cy="1290638"/>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5" name="Text Box 9"/>
          <p:cNvSpPr txBox="1">
            <a:spLocks noChangeArrowheads="1"/>
          </p:cNvSpPr>
          <p:nvPr/>
        </p:nvSpPr>
        <p:spPr bwMode="auto">
          <a:xfrm>
            <a:off x="1140619" y="2576468"/>
            <a:ext cx="127158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6" name="Oval 6"/>
          <p:cNvSpPr>
            <a:spLocks noChangeArrowheads="1"/>
          </p:cNvSpPr>
          <p:nvPr/>
        </p:nvSpPr>
        <p:spPr bwMode="auto">
          <a:xfrm>
            <a:off x="3359944" y="2116888"/>
            <a:ext cx="1290638" cy="1289447"/>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7" name="Text Box 10"/>
          <p:cNvSpPr txBox="1">
            <a:spLocks noChangeArrowheads="1"/>
          </p:cNvSpPr>
          <p:nvPr/>
        </p:nvSpPr>
        <p:spPr bwMode="auto">
          <a:xfrm>
            <a:off x="3363516" y="2601472"/>
            <a:ext cx="1271588" cy="3000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p>
        </p:txBody>
      </p:sp>
      <p:sp>
        <p:nvSpPr>
          <p:cNvPr id="8" name="Oval 3"/>
          <p:cNvSpPr>
            <a:spLocks noChangeArrowheads="1"/>
          </p:cNvSpPr>
          <p:nvPr/>
        </p:nvSpPr>
        <p:spPr bwMode="auto">
          <a:xfrm>
            <a:off x="4448175" y="2118078"/>
            <a:ext cx="1290638" cy="1290638"/>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9" name="Text Box 11"/>
          <p:cNvSpPr txBox="1">
            <a:spLocks noChangeArrowheads="1"/>
          </p:cNvSpPr>
          <p:nvPr/>
        </p:nvSpPr>
        <p:spPr bwMode="auto">
          <a:xfrm>
            <a:off x="4670823" y="2606234"/>
            <a:ext cx="1048940" cy="3000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0" name="Oval 4"/>
          <p:cNvSpPr>
            <a:spLocks noChangeArrowheads="1"/>
          </p:cNvSpPr>
          <p:nvPr/>
        </p:nvSpPr>
        <p:spPr bwMode="auto">
          <a:xfrm>
            <a:off x="6798469" y="2120459"/>
            <a:ext cx="1290638" cy="1290638"/>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1" name="Text Box 12"/>
          <p:cNvSpPr txBox="1">
            <a:spLocks noChangeArrowheads="1"/>
          </p:cNvSpPr>
          <p:nvPr/>
        </p:nvSpPr>
        <p:spPr bwMode="auto">
          <a:xfrm>
            <a:off x="6807994" y="2609806"/>
            <a:ext cx="1262063" cy="3000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2" name="TextBox 692"/>
          <p:cNvSpPr>
            <a:spLocks noChangeArrowheads="1"/>
          </p:cNvSpPr>
          <p:nvPr/>
        </p:nvSpPr>
        <p:spPr bwMode="auto">
          <a:xfrm>
            <a:off x="3651379" y="3917087"/>
            <a:ext cx="192873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7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13" name="矩形 1"/>
          <p:cNvSpPr>
            <a:spLocks noChangeArrowheads="1"/>
          </p:cNvSpPr>
          <p:nvPr/>
        </p:nvSpPr>
        <p:spPr bwMode="auto">
          <a:xfrm>
            <a:off x="1196975" y="4252194"/>
            <a:ext cx="6759575" cy="47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right)">
                                      <p:cBhvr>
                                        <p:cTn id="29" dur="500"/>
                                        <p:tgtEl>
                                          <p:spTgt spid="3"/>
                                        </p:tgtEl>
                                      </p:cBhvr>
                                    </p:animEffect>
                                  </p:childTnLst>
                                </p:cTn>
                              </p:par>
                              <p:par>
                                <p:cTn id="30" presetID="22" presetClass="entr" presetSubtype="8"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ppt_w</p:attrName>
                                        </p:attrNameLst>
                                      </p:cBhvr>
                                      <p:tavLst>
                                        <p:tav tm="0">
                                          <p:val>
                                            <p:fltVal val="0"/>
                                          </p:val>
                                        </p:tav>
                                        <p:tav tm="100000">
                                          <p:val>
                                            <p:strVal val="#ppt_w"/>
                                          </p:val>
                                        </p:tav>
                                      </p:tavLst>
                                    </p:anim>
                                    <p:anim calcmode="lin" valueType="num">
                                      <p:cBhvr>
                                        <p:cTn id="48" dur="500" fill="hold"/>
                                        <p:tgtEl>
                                          <p:spTgt spid="8"/>
                                        </p:tgtEl>
                                        <p:attrNameLst>
                                          <p:attrName>ppt_h</p:attrName>
                                        </p:attrNameLst>
                                      </p:cBhvr>
                                      <p:tavLst>
                                        <p:tav tm="0">
                                          <p:val>
                                            <p:fltVal val="0"/>
                                          </p:val>
                                        </p:tav>
                                        <p:tav tm="100000">
                                          <p:val>
                                            <p:strVal val="#ppt_h"/>
                                          </p:val>
                                        </p:tav>
                                      </p:tavLst>
                                    </p:anim>
                                    <p:animEffect transition="in" filter="fade">
                                      <p:cBhvr>
                                        <p:cTn id="49" dur="500"/>
                                        <p:tgtEl>
                                          <p:spTgt spid="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Effect transition="in" filter="fade">
                                      <p:cBhvr>
                                        <p:cTn id="54" dur="500"/>
                                        <p:tgtEl>
                                          <p:spTgt spid="9"/>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par>
                                <p:cTn id="62" presetID="2" presetClass="entr" presetSubtype="4"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500" fill="hold"/>
                                        <p:tgtEl>
                                          <p:spTgt spid="13"/>
                                        </p:tgtEl>
                                        <p:attrNameLst>
                                          <p:attrName>ppt_x</p:attrName>
                                        </p:attrNameLst>
                                      </p:cBhvr>
                                      <p:tavLst>
                                        <p:tav tm="0">
                                          <p:val>
                                            <p:strVal val="#ppt_x"/>
                                          </p:val>
                                        </p:tav>
                                        <p:tav tm="100000">
                                          <p:val>
                                            <p:strVal val="#ppt_x"/>
                                          </p:val>
                                        </p:tav>
                                      </p:tavLst>
                                    </p:anim>
                                    <p:anim calcmode="lin" valueType="num">
                                      <p:cBhvr additive="base">
                                        <p:cTn id="6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p:bldP spid="10" grpId="0" animBg="1"/>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
          <p:cNvSpPr txBox="1"/>
          <p:nvPr/>
        </p:nvSpPr>
        <p:spPr>
          <a:xfrm>
            <a:off x="4148235" y="2415013"/>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14" name="直接连接符 13"/>
          <p:cNvCxnSpPr/>
          <p:nvPr/>
        </p:nvCxnSpPr>
        <p:spPr>
          <a:xfrm flipV="1">
            <a:off x="3932211" y="1916832"/>
            <a:ext cx="0" cy="2808312"/>
          </a:xfrm>
          <a:prstGeom prst="line">
            <a:avLst/>
          </a:prstGeom>
          <a:noFill/>
          <a:ln w="19050" cap="flat" cmpd="sng" algn="ctr">
            <a:solidFill>
              <a:srgbClr val="4F4F4F"/>
            </a:solidFill>
            <a:prstDash val="dash"/>
            <a:miter lim="800000"/>
          </a:ln>
          <a:effectLst/>
        </p:spPr>
      </p:cxnSp>
      <p:sp>
        <p:nvSpPr>
          <p:cNvPr id="15" name="文本框 9"/>
          <p:cNvSpPr txBox="1"/>
          <p:nvPr/>
        </p:nvSpPr>
        <p:spPr>
          <a:xfrm>
            <a:off x="4253502" y="3281726"/>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6" name="文本框 9"/>
          <p:cNvSpPr txBox="1"/>
          <p:nvPr/>
        </p:nvSpPr>
        <p:spPr>
          <a:xfrm>
            <a:off x="4253501" y="3607166"/>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7" name="文本框 7"/>
          <p:cNvSpPr txBox="1"/>
          <p:nvPr/>
        </p:nvSpPr>
        <p:spPr>
          <a:xfrm>
            <a:off x="4253502" y="3933056"/>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8" name="文本框 9"/>
          <p:cNvSpPr txBox="1"/>
          <p:nvPr/>
        </p:nvSpPr>
        <p:spPr>
          <a:xfrm>
            <a:off x="5444379" y="3284984"/>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9" name="文本框 9"/>
          <p:cNvSpPr txBox="1"/>
          <p:nvPr/>
        </p:nvSpPr>
        <p:spPr>
          <a:xfrm>
            <a:off x="5444380" y="3610874"/>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20" name="TextBox 2"/>
          <p:cNvSpPr txBox="1"/>
          <p:nvPr/>
        </p:nvSpPr>
        <p:spPr>
          <a:xfrm>
            <a:off x="2636067" y="3537875"/>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06</a:t>
            </a:r>
            <a:endParaRPr lang="zh-CN" altLang="en-US" sz="1600" dirty="0" smtClean="0">
              <a:solidFill>
                <a:srgbClr val="4F4F4F"/>
              </a:solidFill>
              <a:latin typeface="微软雅黑" pitchFamily="34" charset="-122"/>
              <a:ea typeface="微软雅黑" pitchFamily="34" charset="-122"/>
            </a:endParaRPr>
          </a:p>
        </p:txBody>
      </p:sp>
      <p:sp>
        <p:nvSpPr>
          <p:cNvPr id="21" name="椭圆 20"/>
          <p:cNvSpPr/>
          <p:nvPr/>
        </p:nvSpPr>
        <p:spPr>
          <a:xfrm>
            <a:off x="2415081" y="2087626"/>
            <a:ext cx="1301106" cy="1301106"/>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2" name="TextBox 67"/>
          <p:cNvSpPr txBox="1"/>
          <p:nvPr/>
        </p:nvSpPr>
        <p:spPr>
          <a:xfrm>
            <a:off x="2780083" y="2351202"/>
            <a:ext cx="504056" cy="861774"/>
          </a:xfrm>
          <a:prstGeom prst="rect">
            <a:avLst/>
          </a:prstGeom>
          <a:noFill/>
        </p:spPr>
        <p:txBody>
          <a:bodyPr wrap="square" rtlCol="0">
            <a:spAutoFit/>
          </a:bodyPr>
          <a:lstStyle/>
          <a:p>
            <a:pPr marL="0" lvl="1"/>
            <a:r>
              <a:rPr lang="en-US" altLang="zh-CN" sz="5000" spc="225" dirty="0">
                <a:solidFill>
                  <a:srgbClr val="4F4F4F"/>
                </a:solidFill>
                <a:latin typeface="微软雅黑" pitchFamily="34" charset="-122"/>
                <a:ea typeface="微软雅黑" pitchFamily="34" charset="-122"/>
              </a:rPr>
              <a:t>6</a:t>
            </a:r>
            <a:endParaRPr lang="zh-CN" altLang="en-US" sz="5000" spc="225" dirty="0">
              <a:solidFill>
                <a:srgbClr val="4F4F4F"/>
              </a:solidFill>
              <a:latin typeface="微软雅黑" pitchFamily="34" charset="-122"/>
              <a:ea typeface="微软雅黑" pitchFamily="34" charset="-122"/>
            </a:endParaRPr>
          </a:p>
        </p:txBody>
      </p:sp>
      <p:sp>
        <p:nvSpPr>
          <p:cNvPr id="23" name="文本框 13"/>
          <p:cNvSpPr txBox="1"/>
          <p:nvPr/>
        </p:nvSpPr>
        <p:spPr>
          <a:xfrm>
            <a:off x="5444379" y="3933056"/>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ppt_x</p:attrName>
                                        </p:attrNameLst>
                                      </p:cBhvr>
                                      <p:tavLst>
                                        <p:tav tm="0">
                                          <p:val>
                                            <p:strVal val="#ppt_x-#ppt_w*1.125000"/>
                                          </p:val>
                                        </p:tav>
                                        <p:tav tm="100000">
                                          <p:val>
                                            <p:strVal val="#ppt_x"/>
                                          </p:val>
                                        </p:tav>
                                      </p:tavLst>
                                    </p:anim>
                                    <p:animEffect transition="in" filter="wipe(right)">
                                      <p:cBhvr>
                                        <p:cTn id="21" dur="500"/>
                                        <p:tgtEl>
                                          <p:spTgt spid="13"/>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strVal val="#ppt_x"/>
                                          </p:val>
                                        </p:tav>
                                        <p:tav tm="100000">
                                          <p:val>
                                            <p:strVal val="#ppt_x"/>
                                          </p:val>
                                        </p:tav>
                                      </p:tavLst>
                                    </p:anim>
                                    <p:anim calcmode="lin" valueType="num">
                                      <p:cBhvr>
                                        <p:cTn id="27" dur="5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P spid="19" grpId="0"/>
      <p:bldP spid="20" grpId="0"/>
      <p:bldP spid="21" grpId="0" animBg="1"/>
      <p:bldP spid="2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5796877" y="1783531"/>
            <a:ext cx="1545431" cy="1722835"/>
          </a:xfrm>
          <a:custGeom>
            <a:avLst/>
            <a:gdLst>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596460 w 1295672"/>
              <a:gd name="connsiteY9" fmla="*/ 856323 h 1444859"/>
              <a:gd name="connsiteX10" fmla="*/ 596459 w 1295672"/>
              <a:gd name="connsiteY10" fmla="*/ 856323 h 1444859"/>
              <a:gd name="connsiteX11" fmla="*/ 644325 w 1295672"/>
              <a:gd name="connsiteY11" fmla="*/ 873842 h 1444859"/>
              <a:gd name="connsiteX12" fmla="*/ 657247 w 1295672"/>
              <a:gd name="connsiteY12" fmla="*/ 880067 h 1444859"/>
              <a:gd name="connsiteX13" fmla="*/ 574251 w 1295672"/>
              <a:gd name="connsiteY13" fmla="*/ 920048 h 1444859"/>
              <a:gd name="connsiteX14" fmla="*/ 132436 w 1295672"/>
              <a:gd name="connsiteY14" fmla="*/ 1361863 h 1444859"/>
              <a:gd name="connsiteX15" fmla="*/ 92455 w 1295672"/>
              <a:gd name="connsiteY15" fmla="*/ 1444859 h 1444859"/>
              <a:gd name="connsiteX16" fmla="*/ 86230 w 1295672"/>
              <a:gd name="connsiteY16" fmla="*/ 1431937 h 1444859"/>
              <a:gd name="connsiteX17" fmla="*/ 0 w 1295672"/>
              <a:gd name="connsiteY17" fmla="*/ 1004826 h 1444859"/>
              <a:gd name="connsiteX18" fmla="*/ 5665 w 1295672"/>
              <a:gd name="connsiteY18" fmla="*/ 892635 h 1444859"/>
              <a:gd name="connsiteX19" fmla="*/ 18821 w 1295672"/>
              <a:gd name="connsiteY19" fmla="*/ 806433 h 1444859"/>
              <a:gd name="connsiteX20" fmla="*/ 74519 w 1295672"/>
              <a:gd name="connsiteY20" fmla="*/ 797933 h 1444859"/>
              <a:gd name="connsiteX21" fmla="*/ 74519 w 1295672"/>
              <a:gd name="connsiteY21" fmla="*/ 797931 h 1444859"/>
              <a:gd name="connsiteX22" fmla="*/ 18820 w 1295672"/>
              <a:gd name="connsiteY22" fmla="*/ 806432 h 1444859"/>
              <a:gd name="connsiteX23" fmla="*/ 22292 w 1295672"/>
              <a:gd name="connsiteY23" fmla="*/ 783685 h 1444859"/>
              <a:gd name="connsiteX24" fmla="*/ 574250 w 1295672"/>
              <a:gd name="connsiteY24" fmla="*/ 39981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596460 w 1295672"/>
              <a:gd name="connsiteY9" fmla="*/ 856323 h 1444859"/>
              <a:gd name="connsiteX10" fmla="*/ 596459 w 1295672"/>
              <a:gd name="connsiteY10" fmla="*/ 856323 h 1444859"/>
              <a:gd name="connsiteX11" fmla="*/ 644325 w 1295672"/>
              <a:gd name="connsiteY11" fmla="*/ 873842 h 1444859"/>
              <a:gd name="connsiteX12" fmla="*/ 657247 w 1295672"/>
              <a:gd name="connsiteY12" fmla="*/ 880067 h 1444859"/>
              <a:gd name="connsiteX13" fmla="*/ 574251 w 1295672"/>
              <a:gd name="connsiteY13" fmla="*/ 920048 h 1444859"/>
              <a:gd name="connsiteX14" fmla="*/ 132436 w 1295672"/>
              <a:gd name="connsiteY14" fmla="*/ 1361863 h 1444859"/>
              <a:gd name="connsiteX15" fmla="*/ 92455 w 1295672"/>
              <a:gd name="connsiteY15" fmla="*/ 1444859 h 1444859"/>
              <a:gd name="connsiteX16" fmla="*/ 86230 w 1295672"/>
              <a:gd name="connsiteY16" fmla="*/ 1431937 h 1444859"/>
              <a:gd name="connsiteX17" fmla="*/ 0 w 1295672"/>
              <a:gd name="connsiteY17" fmla="*/ 1004826 h 1444859"/>
              <a:gd name="connsiteX18" fmla="*/ 5665 w 1295672"/>
              <a:gd name="connsiteY18" fmla="*/ 892635 h 1444859"/>
              <a:gd name="connsiteX19" fmla="*/ 18821 w 1295672"/>
              <a:gd name="connsiteY19" fmla="*/ 806433 h 1444859"/>
              <a:gd name="connsiteX20" fmla="*/ 74519 w 1295672"/>
              <a:gd name="connsiteY20" fmla="*/ 797933 h 1444859"/>
              <a:gd name="connsiteX21" fmla="*/ 18820 w 1295672"/>
              <a:gd name="connsiteY21" fmla="*/ 806432 h 1444859"/>
              <a:gd name="connsiteX22" fmla="*/ 22292 w 1295672"/>
              <a:gd name="connsiteY22" fmla="*/ 783685 h 1444859"/>
              <a:gd name="connsiteX23" fmla="*/ 574250 w 1295672"/>
              <a:gd name="connsiteY23" fmla="*/ 39981 h 1444859"/>
              <a:gd name="connsiteX24" fmla="*/ 657246 w 1295672"/>
              <a:gd name="connsiteY24" fmla="*/ 0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596460 w 1295672"/>
              <a:gd name="connsiteY9" fmla="*/ 856323 h 1444859"/>
              <a:gd name="connsiteX10" fmla="*/ 596459 w 1295672"/>
              <a:gd name="connsiteY10" fmla="*/ 856323 h 1444859"/>
              <a:gd name="connsiteX11" fmla="*/ 644325 w 1295672"/>
              <a:gd name="connsiteY11" fmla="*/ 873842 h 1444859"/>
              <a:gd name="connsiteX12" fmla="*/ 657247 w 1295672"/>
              <a:gd name="connsiteY12" fmla="*/ 880067 h 1444859"/>
              <a:gd name="connsiteX13" fmla="*/ 574251 w 1295672"/>
              <a:gd name="connsiteY13" fmla="*/ 920048 h 1444859"/>
              <a:gd name="connsiteX14" fmla="*/ 132436 w 1295672"/>
              <a:gd name="connsiteY14" fmla="*/ 1361863 h 1444859"/>
              <a:gd name="connsiteX15" fmla="*/ 92455 w 1295672"/>
              <a:gd name="connsiteY15" fmla="*/ 1444859 h 1444859"/>
              <a:gd name="connsiteX16" fmla="*/ 86230 w 1295672"/>
              <a:gd name="connsiteY16" fmla="*/ 1431937 h 1444859"/>
              <a:gd name="connsiteX17" fmla="*/ 0 w 1295672"/>
              <a:gd name="connsiteY17" fmla="*/ 1004826 h 1444859"/>
              <a:gd name="connsiteX18" fmla="*/ 5665 w 1295672"/>
              <a:gd name="connsiteY18" fmla="*/ 892635 h 1444859"/>
              <a:gd name="connsiteX19" fmla="*/ 18821 w 1295672"/>
              <a:gd name="connsiteY19" fmla="*/ 806433 h 1444859"/>
              <a:gd name="connsiteX20" fmla="*/ 18820 w 1295672"/>
              <a:gd name="connsiteY20" fmla="*/ 806432 h 1444859"/>
              <a:gd name="connsiteX21" fmla="*/ 22292 w 1295672"/>
              <a:gd name="connsiteY21" fmla="*/ 783685 h 1444859"/>
              <a:gd name="connsiteX22" fmla="*/ 574250 w 1295672"/>
              <a:gd name="connsiteY22" fmla="*/ 39981 h 1444859"/>
              <a:gd name="connsiteX23" fmla="*/ 657246 w 1295672"/>
              <a:gd name="connsiteY23" fmla="*/ 0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596460 w 1295672"/>
              <a:gd name="connsiteY9" fmla="*/ 856323 h 1444859"/>
              <a:gd name="connsiteX10" fmla="*/ 644325 w 1295672"/>
              <a:gd name="connsiteY10" fmla="*/ 873842 h 1444859"/>
              <a:gd name="connsiteX11" fmla="*/ 657247 w 1295672"/>
              <a:gd name="connsiteY11" fmla="*/ 880067 h 1444859"/>
              <a:gd name="connsiteX12" fmla="*/ 574251 w 1295672"/>
              <a:gd name="connsiteY12" fmla="*/ 920048 h 1444859"/>
              <a:gd name="connsiteX13" fmla="*/ 132436 w 1295672"/>
              <a:gd name="connsiteY13" fmla="*/ 1361863 h 1444859"/>
              <a:gd name="connsiteX14" fmla="*/ 92455 w 1295672"/>
              <a:gd name="connsiteY14" fmla="*/ 1444859 h 1444859"/>
              <a:gd name="connsiteX15" fmla="*/ 86230 w 1295672"/>
              <a:gd name="connsiteY15" fmla="*/ 1431937 h 1444859"/>
              <a:gd name="connsiteX16" fmla="*/ 0 w 1295672"/>
              <a:gd name="connsiteY16" fmla="*/ 1004826 h 1444859"/>
              <a:gd name="connsiteX17" fmla="*/ 5665 w 1295672"/>
              <a:gd name="connsiteY17" fmla="*/ 892635 h 1444859"/>
              <a:gd name="connsiteX18" fmla="*/ 18821 w 1295672"/>
              <a:gd name="connsiteY18" fmla="*/ 806433 h 1444859"/>
              <a:gd name="connsiteX19" fmla="*/ 18820 w 1295672"/>
              <a:gd name="connsiteY19" fmla="*/ 806432 h 1444859"/>
              <a:gd name="connsiteX20" fmla="*/ 22292 w 1295672"/>
              <a:gd name="connsiteY20" fmla="*/ 783685 h 1444859"/>
              <a:gd name="connsiteX21" fmla="*/ 574250 w 1295672"/>
              <a:gd name="connsiteY21" fmla="*/ 39981 h 1444859"/>
              <a:gd name="connsiteX22" fmla="*/ 657246 w 1295672"/>
              <a:gd name="connsiteY22" fmla="*/ 0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644325 w 1295672"/>
              <a:gd name="connsiteY9" fmla="*/ 873842 h 1444859"/>
              <a:gd name="connsiteX10" fmla="*/ 657247 w 1295672"/>
              <a:gd name="connsiteY10" fmla="*/ 880067 h 1444859"/>
              <a:gd name="connsiteX11" fmla="*/ 574251 w 1295672"/>
              <a:gd name="connsiteY11" fmla="*/ 920048 h 1444859"/>
              <a:gd name="connsiteX12" fmla="*/ 132436 w 1295672"/>
              <a:gd name="connsiteY12" fmla="*/ 1361863 h 1444859"/>
              <a:gd name="connsiteX13" fmla="*/ 92455 w 1295672"/>
              <a:gd name="connsiteY13" fmla="*/ 1444859 h 1444859"/>
              <a:gd name="connsiteX14" fmla="*/ 86230 w 1295672"/>
              <a:gd name="connsiteY14" fmla="*/ 1431937 h 1444859"/>
              <a:gd name="connsiteX15" fmla="*/ 0 w 1295672"/>
              <a:gd name="connsiteY15" fmla="*/ 1004826 h 1444859"/>
              <a:gd name="connsiteX16" fmla="*/ 5665 w 1295672"/>
              <a:gd name="connsiteY16" fmla="*/ 892635 h 1444859"/>
              <a:gd name="connsiteX17" fmla="*/ 18821 w 1295672"/>
              <a:gd name="connsiteY17" fmla="*/ 806433 h 1444859"/>
              <a:gd name="connsiteX18" fmla="*/ 18820 w 1295672"/>
              <a:gd name="connsiteY18" fmla="*/ 806432 h 1444859"/>
              <a:gd name="connsiteX19" fmla="*/ 22292 w 1295672"/>
              <a:gd name="connsiteY19" fmla="*/ 783685 h 1444859"/>
              <a:gd name="connsiteX20" fmla="*/ 574250 w 1295672"/>
              <a:gd name="connsiteY20" fmla="*/ 39981 h 1444859"/>
              <a:gd name="connsiteX21" fmla="*/ 657246 w 1295672"/>
              <a:gd name="connsiteY21" fmla="*/ 0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657247 w 1295672"/>
              <a:gd name="connsiteY9" fmla="*/ 880067 h 1444859"/>
              <a:gd name="connsiteX10" fmla="*/ 574251 w 1295672"/>
              <a:gd name="connsiteY10" fmla="*/ 920048 h 1444859"/>
              <a:gd name="connsiteX11" fmla="*/ 132436 w 1295672"/>
              <a:gd name="connsiteY11" fmla="*/ 1361863 h 1444859"/>
              <a:gd name="connsiteX12" fmla="*/ 92455 w 1295672"/>
              <a:gd name="connsiteY12" fmla="*/ 1444859 h 1444859"/>
              <a:gd name="connsiteX13" fmla="*/ 86230 w 1295672"/>
              <a:gd name="connsiteY13" fmla="*/ 1431937 h 1444859"/>
              <a:gd name="connsiteX14" fmla="*/ 0 w 1295672"/>
              <a:gd name="connsiteY14" fmla="*/ 1004826 h 1444859"/>
              <a:gd name="connsiteX15" fmla="*/ 5665 w 1295672"/>
              <a:gd name="connsiteY15" fmla="*/ 892635 h 1444859"/>
              <a:gd name="connsiteX16" fmla="*/ 18821 w 1295672"/>
              <a:gd name="connsiteY16" fmla="*/ 806433 h 1444859"/>
              <a:gd name="connsiteX17" fmla="*/ 18820 w 1295672"/>
              <a:gd name="connsiteY17" fmla="*/ 806432 h 1444859"/>
              <a:gd name="connsiteX18" fmla="*/ 22292 w 1295672"/>
              <a:gd name="connsiteY18" fmla="*/ 783685 h 1444859"/>
              <a:gd name="connsiteX19" fmla="*/ 574250 w 1295672"/>
              <a:gd name="connsiteY19" fmla="*/ 39981 h 1444859"/>
              <a:gd name="connsiteX20" fmla="*/ 657246 w 1295672"/>
              <a:gd name="connsiteY20" fmla="*/ 0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57247 w 1295672"/>
              <a:gd name="connsiteY8" fmla="*/ 880067 h 1444859"/>
              <a:gd name="connsiteX9" fmla="*/ 574251 w 1295672"/>
              <a:gd name="connsiteY9" fmla="*/ 920048 h 1444859"/>
              <a:gd name="connsiteX10" fmla="*/ 132436 w 1295672"/>
              <a:gd name="connsiteY10" fmla="*/ 1361863 h 1444859"/>
              <a:gd name="connsiteX11" fmla="*/ 92455 w 1295672"/>
              <a:gd name="connsiteY11" fmla="*/ 1444859 h 1444859"/>
              <a:gd name="connsiteX12" fmla="*/ 86230 w 1295672"/>
              <a:gd name="connsiteY12" fmla="*/ 1431937 h 1444859"/>
              <a:gd name="connsiteX13" fmla="*/ 0 w 1295672"/>
              <a:gd name="connsiteY13" fmla="*/ 1004826 h 1444859"/>
              <a:gd name="connsiteX14" fmla="*/ 5665 w 1295672"/>
              <a:gd name="connsiteY14" fmla="*/ 892635 h 1444859"/>
              <a:gd name="connsiteX15" fmla="*/ 18821 w 1295672"/>
              <a:gd name="connsiteY15" fmla="*/ 806433 h 1444859"/>
              <a:gd name="connsiteX16" fmla="*/ 18820 w 1295672"/>
              <a:gd name="connsiteY16" fmla="*/ 806432 h 1444859"/>
              <a:gd name="connsiteX17" fmla="*/ 22292 w 1295672"/>
              <a:gd name="connsiteY17" fmla="*/ 783685 h 1444859"/>
              <a:gd name="connsiteX18" fmla="*/ 574250 w 1295672"/>
              <a:gd name="connsiteY18" fmla="*/ 39981 h 1444859"/>
              <a:gd name="connsiteX19" fmla="*/ 657246 w 1295672"/>
              <a:gd name="connsiteY19" fmla="*/ 0 h 1444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95672" h="1444859">
                <a:moveTo>
                  <a:pt x="657246" y="0"/>
                </a:moveTo>
                <a:lnTo>
                  <a:pt x="740242" y="39981"/>
                </a:lnTo>
                <a:cubicBezTo>
                  <a:pt x="1020101" y="192009"/>
                  <a:pt x="1226425" y="462249"/>
                  <a:pt x="1292200" y="783685"/>
                </a:cubicBezTo>
                <a:lnTo>
                  <a:pt x="1295672" y="806432"/>
                </a:lnTo>
                <a:lnTo>
                  <a:pt x="1209470" y="793276"/>
                </a:lnTo>
                <a:cubicBezTo>
                  <a:pt x="1172582" y="789530"/>
                  <a:pt x="1135155" y="787611"/>
                  <a:pt x="1097279" y="787611"/>
                </a:cubicBezTo>
                <a:cubicBezTo>
                  <a:pt x="945776" y="787611"/>
                  <a:pt x="801445" y="818315"/>
                  <a:pt x="670168" y="873841"/>
                </a:cubicBezTo>
                <a:lnTo>
                  <a:pt x="657246" y="880066"/>
                </a:lnTo>
                <a:lnTo>
                  <a:pt x="657247" y="880067"/>
                </a:lnTo>
                <a:lnTo>
                  <a:pt x="574251" y="920048"/>
                </a:lnTo>
                <a:cubicBezTo>
                  <a:pt x="387679" y="1021400"/>
                  <a:pt x="233788" y="1175291"/>
                  <a:pt x="132436" y="1361863"/>
                </a:cubicBezTo>
                <a:lnTo>
                  <a:pt x="92455" y="1444859"/>
                </a:lnTo>
                <a:lnTo>
                  <a:pt x="86230" y="1431937"/>
                </a:lnTo>
                <a:cubicBezTo>
                  <a:pt x="30704" y="1300660"/>
                  <a:pt x="0" y="1156329"/>
                  <a:pt x="0" y="1004826"/>
                </a:cubicBezTo>
                <a:cubicBezTo>
                  <a:pt x="0" y="966950"/>
                  <a:pt x="1919" y="929523"/>
                  <a:pt x="5665" y="892635"/>
                </a:cubicBezTo>
                <a:lnTo>
                  <a:pt x="18821" y="806433"/>
                </a:lnTo>
                <a:lnTo>
                  <a:pt x="18820" y="806432"/>
                </a:lnTo>
                <a:lnTo>
                  <a:pt x="22292" y="783685"/>
                </a:lnTo>
                <a:cubicBezTo>
                  <a:pt x="88067" y="462249"/>
                  <a:pt x="294391" y="192009"/>
                  <a:pt x="574250" y="39981"/>
                </a:cubicBezTo>
                <a:lnTo>
                  <a:pt x="657246"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mn-cs"/>
              </a:rPr>
              <a:t>01</a:t>
            </a:r>
            <a:endParaRPr kumimoji="0" lang="zh-CN" altLang="en-US" sz="3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21"/>
          <p:cNvSpPr/>
          <p:nvPr/>
        </p:nvSpPr>
        <p:spPr>
          <a:xfrm>
            <a:off x="6580308" y="2724125"/>
            <a:ext cx="1722834" cy="1544241"/>
          </a:xfrm>
          <a:custGeom>
            <a:avLst/>
            <a:gdLst>
              <a:gd name="connsiteX0" fmla="*/ 440033 w 1444857"/>
              <a:gd name="connsiteY0" fmla="*/ 0 h 1295672"/>
              <a:gd name="connsiteX1" fmla="*/ 552224 w 1444857"/>
              <a:gd name="connsiteY1" fmla="*/ 5665 h 1295672"/>
              <a:gd name="connsiteX2" fmla="*/ 638425 w 1444857"/>
              <a:gd name="connsiteY2" fmla="*/ 18821 h 1295672"/>
              <a:gd name="connsiteX3" fmla="*/ 638425 w 1444857"/>
              <a:gd name="connsiteY3" fmla="*/ 18820 h 1295672"/>
              <a:gd name="connsiteX4" fmla="*/ 661172 w 1444857"/>
              <a:gd name="connsiteY4" fmla="*/ 22292 h 1295672"/>
              <a:gd name="connsiteX5" fmla="*/ 1404876 w 1444857"/>
              <a:gd name="connsiteY5" fmla="*/ 574250 h 1295672"/>
              <a:gd name="connsiteX6" fmla="*/ 1444857 w 1444857"/>
              <a:gd name="connsiteY6" fmla="*/ 657246 h 1295672"/>
              <a:gd name="connsiteX7" fmla="*/ 1404876 w 1444857"/>
              <a:gd name="connsiteY7" fmla="*/ 740242 h 1295672"/>
              <a:gd name="connsiteX8" fmla="*/ 661172 w 1444857"/>
              <a:gd name="connsiteY8" fmla="*/ 1292200 h 1295672"/>
              <a:gd name="connsiteX9" fmla="*/ 638425 w 1444857"/>
              <a:gd name="connsiteY9" fmla="*/ 1295672 h 1295672"/>
              <a:gd name="connsiteX10" fmla="*/ 651581 w 1444857"/>
              <a:gd name="connsiteY10" fmla="*/ 1209470 h 1295672"/>
              <a:gd name="connsiteX11" fmla="*/ 657246 w 1444857"/>
              <a:gd name="connsiteY11" fmla="*/ 1097279 h 1295672"/>
              <a:gd name="connsiteX12" fmla="*/ 571016 w 1444857"/>
              <a:gd name="connsiteY12" fmla="*/ 670168 h 1295672"/>
              <a:gd name="connsiteX13" fmla="*/ 564791 w 1444857"/>
              <a:gd name="connsiteY13" fmla="*/ 657246 h 1295672"/>
              <a:gd name="connsiteX14" fmla="*/ 564791 w 1444857"/>
              <a:gd name="connsiteY14" fmla="*/ 657246 h 1295672"/>
              <a:gd name="connsiteX15" fmla="*/ 524811 w 1444857"/>
              <a:gd name="connsiteY15" fmla="*/ 574251 h 1295672"/>
              <a:gd name="connsiteX16" fmla="*/ 82996 w 1444857"/>
              <a:gd name="connsiteY16" fmla="*/ 132436 h 1295672"/>
              <a:gd name="connsiteX17" fmla="*/ 0 w 1444857"/>
              <a:gd name="connsiteY17" fmla="*/ 92455 h 1295672"/>
              <a:gd name="connsiteX18" fmla="*/ 12922 w 1444857"/>
              <a:gd name="connsiteY18" fmla="*/ 86230 h 1295672"/>
              <a:gd name="connsiteX19" fmla="*/ 440033 w 1444857"/>
              <a:gd name="connsiteY19" fmla="*/ 0 h 1295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857" h="1295672">
                <a:moveTo>
                  <a:pt x="440033" y="0"/>
                </a:moveTo>
                <a:cubicBezTo>
                  <a:pt x="477909" y="0"/>
                  <a:pt x="515336" y="1919"/>
                  <a:pt x="552224" y="5665"/>
                </a:cubicBezTo>
                <a:lnTo>
                  <a:pt x="638425" y="18821"/>
                </a:lnTo>
                <a:lnTo>
                  <a:pt x="638425" y="18820"/>
                </a:lnTo>
                <a:lnTo>
                  <a:pt x="661172" y="22292"/>
                </a:lnTo>
                <a:cubicBezTo>
                  <a:pt x="982609" y="88067"/>
                  <a:pt x="1252848" y="294391"/>
                  <a:pt x="1404876" y="574250"/>
                </a:cubicBezTo>
                <a:lnTo>
                  <a:pt x="1444857" y="657246"/>
                </a:lnTo>
                <a:lnTo>
                  <a:pt x="1404876" y="740242"/>
                </a:lnTo>
                <a:cubicBezTo>
                  <a:pt x="1252848" y="1020101"/>
                  <a:pt x="982609" y="1226425"/>
                  <a:pt x="661172" y="1292200"/>
                </a:cubicBezTo>
                <a:lnTo>
                  <a:pt x="638425" y="1295672"/>
                </a:lnTo>
                <a:lnTo>
                  <a:pt x="651581" y="1209470"/>
                </a:lnTo>
                <a:cubicBezTo>
                  <a:pt x="655327" y="1172582"/>
                  <a:pt x="657246" y="1135155"/>
                  <a:pt x="657246" y="1097279"/>
                </a:cubicBezTo>
                <a:cubicBezTo>
                  <a:pt x="657246" y="945776"/>
                  <a:pt x="626542" y="801445"/>
                  <a:pt x="571016" y="670168"/>
                </a:cubicBezTo>
                <a:lnTo>
                  <a:pt x="564791" y="657246"/>
                </a:lnTo>
                <a:lnTo>
                  <a:pt x="564791" y="657246"/>
                </a:lnTo>
                <a:lnTo>
                  <a:pt x="524811" y="574251"/>
                </a:lnTo>
                <a:cubicBezTo>
                  <a:pt x="423459" y="387679"/>
                  <a:pt x="269569" y="233788"/>
                  <a:pt x="82996" y="132436"/>
                </a:cubicBezTo>
                <a:lnTo>
                  <a:pt x="0" y="92455"/>
                </a:lnTo>
                <a:lnTo>
                  <a:pt x="12922" y="86230"/>
                </a:lnTo>
                <a:cubicBezTo>
                  <a:pt x="144199" y="30704"/>
                  <a:pt x="288530" y="0"/>
                  <a:pt x="440033"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mn-cs"/>
              </a:rPr>
              <a:t>02</a:t>
            </a:r>
            <a:endParaRPr kumimoji="0" lang="zh-CN" altLang="en-US" sz="3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3" name="任意多边形 22"/>
          <p:cNvSpPr/>
          <p:nvPr/>
        </p:nvSpPr>
        <p:spPr>
          <a:xfrm>
            <a:off x="4857473" y="2745556"/>
            <a:ext cx="1722835" cy="1544241"/>
          </a:xfrm>
          <a:custGeom>
            <a:avLst/>
            <a:gdLst>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63411 w 1444859"/>
              <a:gd name="connsiteY6" fmla="*/ 679845 h 1295674"/>
              <a:gd name="connsiteX7" fmla="*/ 863412 w 1444859"/>
              <a:gd name="connsiteY7" fmla="*/ 679846 h 1295674"/>
              <a:gd name="connsiteX8" fmla="*/ 873842 w 1444859"/>
              <a:gd name="connsiteY8" fmla="*/ 651349 h 1295674"/>
              <a:gd name="connsiteX9" fmla="*/ 880067 w 1444859"/>
              <a:gd name="connsiteY9" fmla="*/ 638427 h 1295674"/>
              <a:gd name="connsiteX10" fmla="*/ 920048 w 1444859"/>
              <a:gd name="connsiteY10" fmla="*/ 721423 h 1295674"/>
              <a:gd name="connsiteX11" fmla="*/ 1361863 w 1444859"/>
              <a:gd name="connsiteY11" fmla="*/ 1163238 h 1295674"/>
              <a:gd name="connsiteX12" fmla="*/ 1444859 w 1444859"/>
              <a:gd name="connsiteY12" fmla="*/ 1203219 h 1295674"/>
              <a:gd name="connsiteX13" fmla="*/ 1431937 w 1444859"/>
              <a:gd name="connsiteY13" fmla="*/ 1209444 h 1295674"/>
              <a:gd name="connsiteX14" fmla="*/ 1004826 w 1444859"/>
              <a:gd name="connsiteY14" fmla="*/ 1295674 h 1295674"/>
              <a:gd name="connsiteX15" fmla="*/ 892635 w 1444859"/>
              <a:gd name="connsiteY15" fmla="*/ 1290009 h 1295674"/>
              <a:gd name="connsiteX16" fmla="*/ 806433 w 1444859"/>
              <a:gd name="connsiteY16" fmla="*/ 1276853 h 1295674"/>
              <a:gd name="connsiteX17" fmla="*/ 801994 w 1444859"/>
              <a:gd name="connsiteY17" fmla="*/ 1247766 h 1295674"/>
              <a:gd name="connsiteX18" fmla="*/ 801993 w 1444859"/>
              <a:gd name="connsiteY18" fmla="*/ 1247765 h 1295674"/>
              <a:gd name="connsiteX19" fmla="*/ 806432 w 1444859"/>
              <a:gd name="connsiteY19" fmla="*/ 1276852 h 1295674"/>
              <a:gd name="connsiteX20" fmla="*/ 783685 w 1444859"/>
              <a:gd name="connsiteY20" fmla="*/ 1273380 h 1295674"/>
              <a:gd name="connsiteX21" fmla="*/ 39981 w 1444859"/>
              <a:gd name="connsiteY21" fmla="*/ 721422 h 1295674"/>
              <a:gd name="connsiteX22" fmla="*/ 0 w 1444859"/>
              <a:gd name="connsiteY22" fmla="*/ 638426 h 1295674"/>
              <a:gd name="connsiteX23" fmla="*/ 39981 w 1444859"/>
              <a:gd name="connsiteY23" fmla="*/ 555430 h 1295674"/>
              <a:gd name="connsiteX24" fmla="*/ 783685 w 1444859"/>
              <a:gd name="connsiteY24" fmla="*/ 3472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63411 w 1444859"/>
              <a:gd name="connsiteY6" fmla="*/ 679845 h 1295674"/>
              <a:gd name="connsiteX7" fmla="*/ 863412 w 1444859"/>
              <a:gd name="connsiteY7" fmla="*/ 679846 h 1295674"/>
              <a:gd name="connsiteX8" fmla="*/ 873842 w 1444859"/>
              <a:gd name="connsiteY8" fmla="*/ 651349 h 1295674"/>
              <a:gd name="connsiteX9" fmla="*/ 880067 w 1444859"/>
              <a:gd name="connsiteY9" fmla="*/ 638427 h 1295674"/>
              <a:gd name="connsiteX10" fmla="*/ 920048 w 1444859"/>
              <a:gd name="connsiteY10" fmla="*/ 721423 h 1295674"/>
              <a:gd name="connsiteX11" fmla="*/ 1361863 w 1444859"/>
              <a:gd name="connsiteY11" fmla="*/ 1163238 h 1295674"/>
              <a:gd name="connsiteX12" fmla="*/ 1444859 w 1444859"/>
              <a:gd name="connsiteY12" fmla="*/ 1203219 h 1295674"/>
              <a:gd name="connsiteX13" fmla="*/ 1431937 w 1444859"/>
              <a:gd name="connsiteY13" fmla="*/ 1209444 h 1295674"/>
              <a:gd name="connsiteX14" fmla="*/ 1004826 w 1444859"/>
              <a:gd name="connsiteY14" fmla="*/ 1295674 h 1295674"/>
              <a:gd name="connsiteX15" fmla="*/ 892635 w 1444859"/>
              <a:gd name="connsiteY15" fmla="*/ 1290009 h 1295674"/>
              <a:gd name="connsiteX16" fmla="*/ 806433 w 1444859"/>
              <a:gd name="connsiteY16" fmla="*/ 1276853 h 1295674"/>
              <a:gd name="connsiteX17" fmla="*/ 801994 w 1444859"/>
              <a:gd name="connsiteY17" fmla="*/ 1247766 h 1295674"/>
              <a:gd name="connsiteX18" fmla="*/ 806432 w 1444859"/>
              <a:gd name="connsiteY18" fmla="*/ 1276852 h 1295674"/>
              <a:gd name="connsiteX19" fmla="*/ 783685 w 1444859"/>
              <a:gd name="connsiteY19" fmla="*/ 1273380 h 1295674"/>
              <a:gd name="connsiteX20" fmla="*/ 39981 w 1444859"/>
              <a:gd name="connsiteY20" fmla="*/ 721422 h 1295674"/>
              <a:gd name="connsiteX21" fmla="*/ 0 w 1444859"/>
              <a:gd name="connsiteY21" fmla="*/ 638426 h 1295674"/>
              <a:gd name="connsiteX22" fmla="*/ 39981 w 1444859"/>
              <a:gd name="connsiteY22" fmla="*/ 555430 h 1295674"/>
              <a:gd name="connsiteX23" fmla="*/ 783685 w 1444859"/>
              <a:gd name="connsiteY23" fmla="*/ 3472 h 1295674"/>
              <a:gd name="connsiteX24" fmla="*/ 806432 w 1444859"/>
              <a:gd name="connsiteY24" fmla="*/ 0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63411 w 1444859"/>
              <a:gd name="connsiteY6" fmla="*/ 679845 h 1295674"/>
              <a:gd name="connsiteX7" fmla="*/ 863412 w 1444859"/>
              <a:gd name="connsiteY7" fmla="*/ 679846 h 1295674"/>
              <a:gd name="connsiteX8" fmla="*/ 873842 w 1444859"/>
              <a:gd name="connsiteY8" fmla="*/ 651349 h 1295674"/>
              <a:gd name="connsiteX9" fmla="*/ 880067 w 1444859"/>
              <a:gd name="connsiteY9" fmla="*/ 638427 h 1295674"/>
              <a:gd name="connsiteX10" fmla="*/ 920048 w 1444859"/>
              <a:gd name="connsiteY10" fmla="*/ 721423 h 1295674"/>
              <a:gd name="connsiteX11" fmla="*/ 1361863 w 1444859"/>
              <a:gd name="connsiteY11" fmla="*/ 1163238 h 1295674"/>
              <a:gd name="connsiteX12" fmla="*/ 1444859 w 1444859"/>
              <a:gd name="connsiteY12" fmla="*/ 1203219 h 1295674"/>
              <a:gd name="connsiteX13" fmla="*/ 1431937 w 1444859"/>
              <a:gd name="connsiteY13" fmla="*/ 1209444 h 1295674"/>
              <a:gd name="connsiteX14" fmla="*/ 1004826 w 1444859"/>
              <a:gd name="connsiteY14" fmla="*/ 1295674 h 1295674"/>
              <a:gd name="connsiteX15" fmla="*/ 892635 w 1444859"/>
              <a:gd name="connsiteY15" fmla="*/ 1290009 h 1295674"/>
              <a:gd name="connsiteX16" fmla="*/ 806433 w 1444859"/>
              <a:gd name="connsiteY16" fmla="*/ 1276853 h 1295674"/>
              <a:gd name="connsiteX17" fmla="*/ 806432 w 1444859"/>
              <a:gd name="connsiteY17" fmla="*/ 1276852 h 1295674"/>
              <a:gd name="connsiteX18" fmla="*/ 783685 w 1444859"/>
              <a:gd name="connsiteY18" fmla="*/ 1273380 h 1295674"/>
              <a:gd name="connsiteX19" fmla="*/ 39981 w 1444859"/>
              <a:gd name="connsiteY19" fmla="*/ 721422 h 1295674"/>
              <a:gd name="connsiteX20" fmla="*/ 0 w 1444859"/>
              <a:gd name="connsiteY20" fmla="*/ 638426 h 1295674"/>
              <a:gd name="connsiteX21" fmla="*/ 39981 w 1444859"/>
              <a:gd name="connsiteY21" fmla="*/ 555430 h 1295674"/>
              <a:gd name="connsiteX22" fmla="*/ 783685 w 1444859"/>
              <a:gd name="connsiteY22" fmla="*/ 3472 h 1295674"/>
              <a:gd name="connsiteX23" fmla="*/ 806432 w 1444859"/>
              <a:gd name="connsiteY23" fmla="*/ 0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63411 w 1444859"/>
              <a:gd name="connsiteY6" fmla="*/ 679845 h 1295674"/>
              <a:gd name="connsiteX7" fmla="*/ 873842 w 1444859"/>
              <a:gd name="connsiteY7" fmla="*/ 651349 h 1295674"/>
              <a:gd name="connsiteX8" fmla="*/ 880067 w 1444859"/>
              <a:gd name="connsiteY8" fmla="*/ 638427 h 1295674"/>
              <a:gd name="connsiteX9" fmla="*/ 920048 w 1444859"/>
              <a:gd name="connsiteY9" fmla="*/ 721423 h 1295674"/>
              <a:gd name="connsiteX10" fmla="*/ 1361863 w 1444859"/>
              <a:gd name="connsiteY10" fmla="*/ 1163238 h 1295674"/>
              <a:gd name="connsiteX11" fmla="*/ 1444859 w 1444859"/>
              <a:gd name="connsiteY11" fmla="*/ 1203219 h 1295674"/>
              <a:gd name="connsiteX12" fmla="*/ 1431937 w 1444859"/>
              <a:gd name="connsiteY12" fmla="*/ 1209444 h 1295674"/>
              <a:gd name="connsiteX13" fmla="*/ 1004826 w 1444859"/>
              <a:gd name="connsiteY13" fmla="*/ 1295674 h 1295674"/>
              <a:gd name="connsiteX14" fmla="*/ 892635 w 1444859"/>
              <a:gd name="connsiteY14" fmla="*/ 1290009 h 1295674"/>
              <a:gd name="connsiteX15" fmla="*/ 806433 w 1444859"/>
              <a:gd name="connsiteY15" fmla="*/ 1276853 h 1295674"/>
              <a:gd name="connsiteX16" fmla="*/ 806432 w 1444859"/>
              <a:gd name="connsiteY16" fmla="*/ 1276852 h 1295674"/>
              <a:gd name="connsiteX17" fmla="*/ 783685 w 1444859"/>
              <a:gd name="connsiteY17" fmla="*/ 1273380 h 1295674"/>
              <a:gd name="connsiteX18" fmla="*/ 39981 w 1444859"/>
              <a:gd name="connsiteY18" fmla="*/ 721422 h 1295674"/>
              <a:gd name="connsiteX19" fmla="*/ 0 w 1444859"/>
              <a:gd name="connsiteY19" fmla="*/ 638426 h 1295674"/>
              <a:gd name="connsiteX20" fmla="*/ 39981 w 1444859"/>
              <a:gd name="connsiteY20" fmla="*/ 555430 h 1295674"/>
              <a:gd name="connsiteX21" fmla="*/ 783685 w 1444859"/>
              <a:gd name="connsiteY21" fmla="*/ 3472 h 1295674"/>
              <a:gd name="connsiteX22" fmla="*/ 806432 w 1444859"/>
              <a:gd name="connsiteY22" fmla="*/ 0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73842 w 1444859"/>
              <a:gd name="connsiteY6" fmla="*/ 651349 h 1295674"/>
              <a:gd name="connsiteX7" fmla="*/ 880067 w 1444859"/>
              <a:gd name="connsiteY7" fmla="*/ 638427 h 1295674"/>
              <a:gd name="connsiteX8" fmla="*/ 920048 w 1444859"/>
              <a:gd name="connsiteY8" fmla="*/ 721423 h 1295674"/>
              <a:gd name="connsiteX9" fmla="*/ 1361863 w 1444859"/>
              <a:gd name="connsiteY9" fmla="*/ 1163238 h 1295674"/>
              <a:gd name="connsiteX10" fmla="*/ 1444859 w 1444859"/>
              <a:gd name="connsiteY10" fmla="*/ 1203219 h 1295674"/>
              <a:gd name="connsiteX11" fmla="*/ 1431937 w 1444859"/>
              <a:gd name="connsiteY11" fmla="*/ 1209444 h 1295674"/>
              <a:gd name="connsiteX12" fmla="*/ 1004826 w 1444859"/>
              <a:gd name="connsiteY12" fmla="*/ 1295674 h 1295674"/>
              <a:gd name="connsiteX13" fmla="*/ 892635 w 1444859"/>
              <a:gd name="connsiteY13" fmla="*/ 1290009 h 1295674"/>
              <a:gd name="connsiteX14" fmla="*/ 806433 w 1444859"/>
              <a:gd name="connsiteY14" fmla="*/ 1276853 h 1295674"/>
              <a:gd name="connsiteX15" fmla="*/ 806432 w 1444859"/>
              <a:gd name="connsiteY15" fmla="*/ 1276852 h 1295674"/>
              <a:gd name="connsiteX16" fmla="*/ 783685 w 1444859"/>
              <a:gd name="connsiteY16" fmla="*/ 1273380 h 1295674"/>
              <a:gd name="connsiteX17" fmla="*/ 39981 w 1444859"/>
              <a:gd name="connsiteY17" fmla="*/ 721422 h 1295674"/>
              <a:gd name="connsiteX18" fmla="*/ 0 w 1444859"/>
              <a:gd name="connsiteY18" fmla="*/ 638426 h 1295674"/>
              <a:gd name="connsiteX19" fmla="*/ 39981 w 1444859"/>
              <a:gd name="connsiteY19" fmla="*/ 555430 h 1295674"/>
              <a:gd name="connsiteX20" fmla="*/ 783685 w 1444859"/>
              <a:gd name="connsiteY20" fmla="*/ 3472 h 1295674"/>
              <a:gd name="connsiteX21" fmla="*/ 806432 w 1444859"/>
              <a:gd name="connsiteY21" fmla="*/ 0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80067 w 1444859"/>
              <a:gd name="connsiteY6" fmla="*/ 638427 h 1295674"/>
              <a:gd name="connsiteX7" fmla="*/ 920048 w 1444859"/>
              <a:gd name="connsiteY7" fmla="*/ 721423 h 1295674"/>
              <a:gd name="connsiteX8" fmla="*/ 1361863 w 1444859"/>
              <a:gd name="connsiteY8" fmla="*/ 1163238 h 1295674"/>
              <a:gd name="connsiteX9" fmla="*/ 1444859 w 1444859"/>
              <a:gd name="connsiteY9" fmla="*/ 1203219 h 1295674"/>
              <a:gd name="connsiteX10" fmla="*/ 1431937 w 1444859"/>
              <a:gd name="connsiteY10" fmla="*/ 1209444 h 1295674"/>
              <a:gd name="connsiteX11" fmla="*/ 1004826 w 1444859"/>
              <a:gd name="connsiteY11" fmla="*/ 1295674 h 1295674"/>
              <a:gd name="connsiteX12" fmla="*/ 892635 w 1444859"/>
              <a:gd name="connsiteY12" fmla="*/ 1290009 h 1295674"/>
              <a:gd name="connsiteX13" fmla="*/ 806433 w 1444859"/>
              <a:gd name="connsiteY13" fmla="*/ 1276853 h 1295674"/>
              <a:gd name="connsiteX14" fmla="*/ 806432 w 1444859"/>
              <a:gd name="connsiteY14" fmla="*/ 1276852 h 1295674"/>
              <a:gd name="connsiteX15" fmla="*/ 783685 w 1444859"/>
              <a:gd name="connsiteY15" fmla="*/ 1273380 h 1295674"/>
              <a:gd name="connsiteX16" fmla="*/ 39981 w 1444859"/>
              <a:gd name="connsiteY16" fmla="*/ 721422 h 1295674"/>
              <a:gd name="connsiteX17" fmla="*/ 0 w 1444859"/>
              <a:gd name="connsiteY17" fmla="*/ 638426 h 1295674"/>
              <a:gd name="connsiteX18" fmla="*/ 39981 w 1444859"/>
              <a:gd name="connsiteY18" fmla="*/ 555430 h 1295674"/>
              <a:gd name="connsiteX19" fmla="*/ 783685 w 1444859"/>
              <a:gd name="connsiteY19" fmla="*/ 3472 h 1295674"/>
              <a:gd name="connsiteX20" fmla="*/ 806432 w 1444859"/>
              <a:gd name="connsiteY20" fmla="*/ 0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80067 w 1444859"/>
              <a:gd name="connsiteY5" fmla="*/ 638427 h 1295674"/>
              <a:gd name="connsiteX6" fmla="*/ 920048 w 1444859"/>
              <a:gd name="connsiteY6" fmla="*/ 721423 h 1295674"/>
              <a:gd name="connsiteX7" fmla="*/ 1361863 w 1444859"/>
              <a:gd name="connsiteY7" fmla="*/ 1163238 h 1295674"/>
              <a:gd name="connsiteX8" fmla="*/ 1444859 w 1444859"/>
              <a:gd name="connsiteY8" fmla="*/ 1203219 h 1295674"/>
              <a:gd name="connsiteX9" fmla="*/ 1431937 w 1444859"/>
              <a:gd name="connsiteY9" fmla="*/ 1209444 h 1295674"/>
              <a:gd name="connsiteX10" fmla="*/ 1004826 w 1444859"/>
              <a:gd name="connsiteY10" fmla="*/ 1295674 h 1295674"/>
              <a:gd name="connsiteX11" fmla="*/ 892635 w 1444859"/>
              <a:gd name="connsiteY11" fmla="*/ 1290009 h 1295674"/>
              <a:gd name="connsiteX12" fmla="*/ 806433 w 1444859"/>
              <a:gd name="connsiteY12" fmla="*/ 1276853 h 1295674"/>
              <a:gd name="connsiteX13" fmla="*/ 806432 w 1444859"/>
              <a:gd name="connsiteY13" fmla="*/ 1276852 h 1295674"/>
              <a:gd name="connsiteX14" fmla="*/ 783685 w 1444859"/>
              <a:gd name="connsiteY14" fmla="*/ 1273380 h 1295674"/>
              <a:gd name="connsiteX15" fmla="*/ 39981 w 1444859"/>
              <a:gd name="connsiteY15" fmla="*/ 721422 h 1295674"/>
              <a:gd name="connsiteX16" fmla="*/ 0 w 1444859"/>
              <a:gd name="connsiteY16" fmla="*/ 638426 h 1295674"/>
              <a:gd name="connsiteX17" fmla="*/ 39981 w 1444859"/>
              <a:gd name="connsiteY17" fmla="*/ 555430 h 1295674"/>
              <a:gd name="connsiteX18" fmla="*/ 783685 w 1444859"/>
              <a:gd name="connsiteY18" fmla="*/ 3472 h 1295674"/>
              <a:gd name="connsiteX19" fmla="*/ 806432 w 1444859"/>
              <a:gd name="connsiteY19" fmla="*/ 0 h 129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859" h="1295674">
                <a:moveTo>
                  <a:pt x="806432" y="0"/>
                </a:moveTo>
                <a:lnTo>
                  <a:pt x="793276" y="86202"/>
                </a:lnTo>
                <a:cubicBezTo>
                  <a:pt x="789530" y="123090"/>
                  <a:pt x="787611" y="160517"/>
                  <a:pt x="787611" y="198393"/>
                </a:cubicBezTo>
                <a:cubicBezTo>
                  <a:pt x="787611" y="349896"/>
                  <a:pt x="818315" y="494227"/>
                  <a:pt x="873841" y="625504"/>
                </a:cubicBezTo>
                <a:lnTo>
                  <a:pt x="880066" y="638426"/>
                </a:lnTo>
                <a:lnTo>
                  <a:pt x="880067" y="638427"/>
                </a:lnTo>
                <a:lnTo>
                  <a:pt x="920048" y="721423"/>
                </a:lnTo>
                <a:cubicBezTo>
                  <a:pt x="1021400" y="907996"/>
                  <a:pt x="1175291" y="1061886"/>
                  <a:pt x="1361863" y="1163238"/>
                </a:cubicBezTo>
                <a:lnTo>
                  <a:pt x="1444859" y="1203219"/>
                </a:lnTo>
                <a:lnTo>
                  <a:pt x="1431937" y="1209444"/>
                </a:lnTo>
                <a:cubicBezTo>
                  <a:pt x="1300660" y="1264970"/>
                  <a:pt x="1156329" y="1295674"/>
                  <a:pt x="1004826" y="1295674"/>
                </a:cubicBezTo>
                <a:cubicBezTo>
                  <a:pt x="966950" y="1295674"/>
                  <a:pt x="929523" y="1293755"/>
                  <a:pt x="892635" y="1290009"/>
                </a:cubicBezTo>
                <a:lnTo>
                  <a:pt x="806433" y="1276853"/>
                </a:lnTo>
                <a:lnTo>
                  <a:pt x="806432" y="1276852"/>
                </a:lnTo>
                <a:lnTo>
                  <a:pt x="783685" y="1273380"/>
                </a:lnTo>
                <a:cubicBezTo>
                  <a:pt x="462248" y="1207605"/>
                  <a:pt x="192009" y="1001281"/>
                  <a:pt x="39981" y="721422"/>
                </a:cubicBezTo>
                <a:lnTo>
                  <a:pt x="0" y="638426"/>
                </a:lnTo>
                <a:lnTo>
                  <a:pt x="39981" y="555430"/>
                </a:lnTo>
                <a:cubicBezTo>
                  <a:pt x="192009" y="275571"/>
                  <a:pt x="462248" y="69247"/>
                  <a:pt x="783685" y="3472"/>
                </a:cubicBezTo>
                <a:lnTo>
                  <a:pt x="806432"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mn-cs"/>
              </a:rPr>
              <a:t>04</a:t>
            </a:r>
            <a:endParaRPr kumimoji="0" lang="zh-CN" altLang="en-US" sz="3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4" name="任意多边形 23"/>
          <p:cNvSpPr/>
          <p:nvPr/>
        </p:nvSpPr>
        <p:spPr>
          <a:xfrm>
            <a:off x="5818308" y="3506366"/>
            <a:ext cx="1545431" cy="1722834"/>
          </a:xfrm>
          <a:custGeom>
            <a:avLst/>
            <a:gdLst>
              <a:gd name="connsiteX0" fmla="*/ 1203219 w 1295674"/>
              <a:gd name="connsiteY0" fmla="*/ 0 h 1444857"/>
              <a:gd name="connsiteX1" fmla="*/ 1209444 w 1295674"/>
              <a:gd name="connsiteY1" fmla="*/ 12922 h 1444857"/>
              <a:gd name="connsiteX2" fmla="*/ 1295674 w 1295674"/>
              <a:gd name="connsiteY2" fmla="*/ 440033 h 1444857"/>
              <a:gd name="connsiteX3" fmla="*/ 1290009 w 1295674"/>
              <a:gd name="connsiteY3" fmla="*/ 552224 h 1444857"/>
              <a:gd name="connsiteX4" fmla="*/ 1276853 w 1295674"/>
              <a:gd name="connsiteY4" fmla="*/ 638426 h 1444857"/>
              <a:gd name="connsiteX5" fmla="*/ 1276852 w 1295674"/>
              <a:gd name="connsiteY5" fmla="*/ 638426 h 1444857"/>
              <a:gd name="connsiteX6" fmla="*/ 1273380 w 1295674"/>
              <a:gd name="connsiteY6" fmla="*/ 661172 h 1444857"/>
              <a:gd name="connsiteX7" fmla="*/ 721422 w 1295674"/>
              <a:gd name="connsiteY7" fmla="*/ 1404876 h 1444857"/>
              <a:gd name="connsiteX8" fmla="*/ 638426 w 1295674"/>
              <a:gd name="connsiteY8" fmla="*/ 1444857 h 1444857"/>
              <a:gd name="connsiteX9" fmla="*/ 555430 w 1295674"/>
              <a:gd name="connsiteY9" fmla="*/ 1404876 h 1444857"/>
              <a:gd name="connsiteX10" fmla="*/ 3472 w 1295674"/>
              <a:gd name="connsiteY10" fmla="*/ 661172 h 1444857"/>
              <a:gd name="connsiteX11" fmla="*/ 0 w 1295674"/>
              <a:gd name="connsiteY11" fmla="*/ 638425 h 1444857"/>
              <a:gd name="connsiteX12" fmla="*/ 86202 w 1295674"/>
              <a:gd name="connsiteY12" fmla="*/ 651581 h 1444857"/>
              <a:gd name="connsiteX13" fmla="*/ 198393 w 1295674"/>
              <a:gd name="connsiteY13" fmla="*/ 657246 h 1444857"/>
              <a:gd name="connsiteX14" fmla="*/ 625504 w 1295674"/>
              <a:gd name="connsiteY14" fmla="*/ 571016 h 1444857"/>
              <a:gd name="connsiteX15" fmla="*/ 638426 w 1295674"/>
              <a:gd name="connsiteY15" fmla="*/ 564791 h 1444857"/>
              <a:gd name="connsiteX16" fmla="*/ 638428 w 1295674"/>
              <a:gd name="connsiteY16" fmla="*/ 564792 h 1444857"/>
              <a:gd name="connsiteX17" fmla="*/ 721423 w 1295674"/>
              <a:gd name="connsiteY17" fmla="*/ 524811 h 1444857"/>
              <a:gd name="connsiteX18" fmla="*/ 1163238 w 1295674"/>
              <a:gd name="connsiteY18" fmla="*/ 82996 h 1444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95674" h="1444857">
                <a:moveTo>
                  <a:pt x="1203219" y="0"/>
                </a:moveTo>
                <a:lnTo>
                  <a:pt x="1209444" y="12922"/>
                </a:lnTo>
                <a:cubicBezTo>
                  <a:pt x="1264970" y="144199"/>
                  <a:pt x="1295674" y="288530"/>
                  <a:pt x="1295674" y="440033"/>
                </a:cubicBezTo>
                <a:cubicBezTo>
                  <a:pt x="1295674" y="477909"/>
                  <a:pt x="1293755" y="515336"/>
                  <a:pt x="1290009" y="552224"/>
                </a:cubicBezTo>
                <a:lnTo>
                  <a:pt x="1276853" y="638426"/>
                </a:lnTo>
                <a:lnTo>
                  <a:pt x="1276852" y="638426"/>
                </a:lnTo>
                <a:lnTo>
                  <a:pt x="1273380" y="661172"/>
                </a:lnTo>
                <a:cubicBezTo>
                  <a:pt x="1207605" y="982609"/>
                  <a:pt x="1001281" y="1252848"/>
                  <a:pt x="721422" y="1404876"/>
                </a:cubicBezTo>
                <a:lnTo>
                  <a:pt x="638426" y="1444857"/>
                </a:lnTo>
                <a:lnTo>
                  <a:pt x="555430" y="1404876"/>
                </a:lnTo>
                <a:cubicBezTo>
                  <a:pt x="275571" y="1252848"/>
                  <a:pt x="69247" y="982609"/>
                  <a:pt x="3472" y="661172"/>
                </a:cubicBezTo>
                <a:lnTo>
                  <a:pt x="0" y="638425"/>
                </a:lnTo>
                <a:lnTo>
                  <a:pt x="86202" y="651581"/>
                </a:lnTo>
                <a:cubicBezTo>
                  <a:pt x="123090" y="655327"/>
                  <a:pt x="160517" y="657246"/>
                  <a:pt x="198393" y="657246"/>
                </a:cubicBezTo>
                <a:cubicBezTo>
                  <a:pt x="349896" y="657246"/>
                  <a:pt x="494227" y="626542"/>
                  <a:pt x="625504" y="571016"/>
                </a:cubicBezTo>
                <a:lnTo>
                  <a:pt x="638426" y="564791"/>
                </a:lnTo>
                <a:lnTo>
                  <a:pt x="638428" y="564792"/>
                </a:lnTo>
                <a:lnTo>
                  <a:pt x="721423" y="524811"/>
                </a:lnTo>
                <a:cubicBezTo>
                  <a:pt x="907996" y="423459"/>
                  <a:pt x="1061886" y="269569"/>
                  <a:pt x="1163238" y="82996"/>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mn-cs"/>
              </a:rPr>
              <a:t>03</a:t>
            </a:r>
            <a:endParaRPr kumimoji="0" lang="zh-CN" altLang="en-US" sz="3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grpSp>
        <p:nvGrpSpPr>
          <p:cNvPr id="25" name="组合 24"/>
          <p:cNvGrpSpPr/>
          <p:nvPr/>
        </p:nvGrpSpPr>
        <p:grpSpPr>
          <a:xfrm>
            <a:off x="971600" y="2219027"/>
            <a:ext cx="3738767" cy="615671"/>
            <a:chOff x="1112371" y="1635646"/>
            <a:chExt cx="3738767" cy="615671"/>
          </a:xfrm>
        </p:grpSpPr>
        <p:sp>
          <p:nvSpPr>
            <p:cNvPr id="26" name="任意多边形 82"/>
            <p:cNvSpPr/>
            <p:nvPr/>
          </p:nvSpPr>
          <p:spPr bwMode="auto">
            <a:xfrm rot="3738964">
              <a:off x="1111819" y="1704941"/>
              <a:ext cx="546928" cy="5458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7" name="TextBox 67"/>
            <p:cNvSpPr txBox="1"/>
            <p:nvPr/>
          </p:nvSpPr>
          <p:spPr>
            <a:xfrm>
              <a:off x="1213338" y="1734213"/>
              <a:ext cx="401072" cy="477053"/>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225" normalizeH="0" baseline="0" noProof="0" dirty="0">
                  <a:ln>
                    <a:noFill/>
                  </a:ln>
                  <a:solidFill>
                    <a:srgbClr val="4F4F4F"/>
                  </a:solidFill>
                  <a:effectLst/>
                  <a:uLnTx/>
                  <a:uFillTx/>
                  <a:latin typeface="微软雅黑" pitchFamily="34" charset="-122"/>
                  <a:ea typeface="微软雅黑" pitchFamily="34" charset="-122"/>
                </a:rPr>
                <a:t>1</a:t>
              </a:r>
              <a:endParaRPr kumimoji="0" lang="zh-CN" altLang="en-US" sz="2400" b="0" i="0" u="none" strike="noStrike" kern="0" cap="none" spc="225" normalizeH="0" baseline="0" noProof="0" dirty="0">
                <a:ln>
                  <a:noFill/>
                </a:ln>
                <a:solidFill>
                  <a:srgbClr val="4F4F4F"/>
                </a:solidFill>
                <a:effectLst/>
                <a:uLnTx/>
                <a:uFillTx/>
                <a:latin typeface="微软雅黑" pitchFamily="34" charset="-122"/>
                <a:ea typeface="微软雅黑" pitchFamily="34" charset="-122"/>
              </a:endParaRPr>
            </a:p>
          </p:txBody>
        </p:sp>
        <p:sp>
          <p:nvSpPr>
            <p:cNvPr id="28" name="矩形 39"/>
            <p:cNvSpPr>
              <a:spLocks noChangeArrowheads="1"/>
            </p:cNvSpPr>
            <p:nvPr/>
          </p:nvSpPr>
          <p:spPr bwMode="auto">
            <a:xfrm>
              <a:off x="1785674" y="1918419"/>
              <a:ext cx="3065464" cy="29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宋体" charset="-122"/>
                </a:rPr>
                <a:t>单击此处添加段落文本单击此处添加段落</a:t>
              </a:r>
              <a:r>
                <a:rPr kumimoji="0" lang="zh-CN" altLang="en-US" sz="10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文本</a:t>
              </a:r>
              <a:endParaRPr kumimoji="0" lang="zh-CN" altLang="en-US" sz="1000" b="0" i="0" u="none" strike="noStrike" kern="0" cap="none" spc="0" normalizeH="0" baseline="0" noProof="0" dirty="0">
                <a:ln>
                  <a:noFill/>
                </a:ln>
                <a:solidFill>
                  <a:srgbClr val="4F4F4F"/>
                </a:solidFill>
                <a:effectLst/>
                <a:uLnTx/>
                <a:uFillTx/>
                <a:latin typeface="微软雅黑" pitchFamily="34" charset="-122"/>
                <a:ea typeface="微软雅黑" pitchFamily="34" charset="-122"/>
                <a:cs typeface="宋体" charset="-122"/>
              </a:endParaRPr>
            </a:p>
          </p:txBody>
        </p:sp>
        <p:sp>
          <p:nvSpPr>
            <p:cNvPr id="29" name="矩形 39"/>
            <p:cNvSpPr>
              <a:spLocks noChangeArrowheads="1"/>
            </p:cNvSpPr>
            <p:nvPr/>
          </p:nvSpPr>
          <p:spPr bwMode="auto">
            <a:xfrm>
              <a:off x="1682786" y="1635646"/>
              <a:ext cx="282178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Tx/>
                <a:buNone/>
                <a:tabLst/>
                <a:defRPr/>
              </a:pPr>
              <a:r>
                <a:rPr kumimoji="0" lang="en-US" altLang="zh-CN" sz="14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 </a:t>
              </a:r>
              <a:r>
                <a:rPr kumimoji="0" lang="zh-CN" altLang="en-US" sz="14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标题内容 </a:t>
              </a:r>
              <a:r>
                <a:rPr kumimoji="0" lang="en-US" altLang="zh-CN" sz="14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a:t>
              </a:r>
              <a:endParaRPr kumimoji="0" lang="zh-CN" altLang="en-US" sz="1400" b="0" i="0" u="none" strike="noStrike" kern="0" cap="none" spc="0" normalizeH="0" baseline="0" noProof="0" dirty="0">
                <a:ln>
                  <a:noFill/>
                </a:ln>
                <a:solidFill>
                  <a:srgbClr val="4F4F4F"/>
                </a:solidFill>
                <a:effectLst/>
                <a:uLnTx/>
                <a:uFillTx/>
                <a:latin typeface="微软雅黑" pitchFamily="34" charset="-122"/>
                <a:ea typeface="微软雅黑" pitchFamily="34" charset="-122"/>
                <a:cs typeface="宋体" charset="-122"/>
              </a:endParaRPr>
            </a:p>
          </p:txBody>
        </p:sp>
      </p:grpSp>
      <p:grpSp>
        <p:nvGrpSpPr>
          <p:cNvPr id="30" name="组合 29"/>
          <p:cNvGrpSpPr/>
          <p:nvPr/>
        </p:nvGrpSpPr>
        <p:grpSpPr>
          <a:xfrm>
            <a:off x="971600" y="3083123"/>
            <a:ext cx="3738767" cy="615671"/>
            <a:chOff x="1112371" y="2499742"/>
            <a:chExt cx="3738767" cy="615671"/>
          </a:xfrm>
        </p:grpSpPr>
        <p:sp>
          <p:nvSpPr>
            <p:cNvPr id="31" name="任意多边形 82"/>
            <p:cNvSpPr/>
            <p:nvPr/>
          </p:nvSpPr>
          <p:spPr bwMode="auto">
            <a:xfrm rot="3738964">
              <a:off x="1111819" y="2569037"/>
              <a:ext cx="546928" cy="5458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2" name="TextBox 67"/>
            <p:cNvSpPr txBox="1"/>
            <p:nvPr/>
          </p:nvSpPr>
          <p:spPr>
            <a:xfrm>
              <a:off x="1213338" y="2598309"/>
              <a:ext cx="401072" cy="477053"/>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225" normalizeH="0" baseline="0" noProof="0" dirty="0" smtClean="0">
                  <a:ln>
                    <a:noFill/>
                  </a:ln>
                  <a:solidFill>
                    <a:srgbClr val="4F4F4F"/>
                  </a:solidFill>
                  <a:effectLst/>
                  <a:uLnTx/>
                  <a:uFillTx/>
                  <a:latin typeface="微软雅黑" pitchFamily="34" charset="-122"/>
                  <a:ea typeface="微软雅黑" pitchFamily="34" charset="-122"/>
                </a:rPr>
                <a:t>2</a:t>
              </a:r>
              <a:endParaRPr kumimoji="0" lang="zh-CN" altLang="en-US" sz="2400" b="0" i="0" u="none" strike="noStrike" kern="0" cap="none" spc="225" normalizeH="0" baseline="0" noProof="0" dirty="0">
                <a:ln>
                  <a:noFill/>
                </a:ln>
                <a:solidFill>
                  <a:srgbClr val="4F4F4F"/>
                </a:solidFill>
                <a:effectLst/>
                <a:uLnTx/>
                <a:uFillTx/>
                <a:latin typeface="微软雅黑" pitchFamily="34" charset="-122"/>
                <a:ea typeface="微软雅黑" pitchFamily="34" charset="-122"/>
              </a:endParaRPr>
            </a:p>
          </p:txBody>
        </p:sp>
        <p:sp>
          <p:nvSpPr>
            <p:cNvPr id="33" name="矩形 39"/>
            <p:cNvSpPr>
              <a:spLocks noChangeArrowheads="1"/>
            </p:cNvSpPr>
            <p:nvPr/>
          </p:nvSpPr>
          <p:spPr bwMode="auto">
            <a:xfrm>
              <a:off x="1785674" y="2782515"/>
              <a:ext cx="3065464" cy="29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宋体" charset="-122"/>
                </a:rPr>
                <a:t>单击此处添加段落文本单击此处添加段落</a:t>
              </a:r>
              <a:r>
                <a:rPr kumimoji="0" lang="zh-CN" altLang="en-US" sz="10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文本</a:t>
              </a:r>
              <a:endParaRPr kumimoji="0" lang="zh-CN" altLang="en-US" sz="1000" b="0" i="0" u="none" strike="noStrike" kern="0" cap="none" spc="0" normalizeH="0" baseline="0" noProof="0" dirty="0">
                <a:ln>
                  <a:noFill/>
                </a:ln>
                <a:solidFill>
                  <a:srgbClr val="4F4F4F"/>
                </a:solidFill>
                <a:effectLst/>
                <a:uLnTx/>
                <a:uFillTx/>
                <a:latin typeface="微软雅黑" pitchFamily="34" charset="-122"/>
                <a:ea typeface="微软雅黑" pitchFamily="34" charset="-122"/>
                <a:cs typeface="宋体" charset="-122"/>
              </a:endParaRPr>
            </a:p>
          </p:txBody>
        </p:sp>
        <p:sp>
          <p:nvSpPr>
            <p:cNvPr id="34" name="矩形 39"/>
            <p:cNvSpPr>
              <a:spLocks noChangeArrowheads="1"/>
            </p:cNvSpPr>
            <p:nvPr/>
          </p:nvSpPr>
          <p:spPr bwMode="auto">
            <a:xfrm>
              <a:off x="1682786" y="2499742"/>
              <a:ext cx="282178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Tx/>
                <a:buNone/>
                <a:tabLst/>
                <a:defRPr/>
              </a:pPr>
              <a:r>
                <a:rPr kumimoji="0" lang="en-US" altLang="zh-CN" sz="14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 </a:t>
              </a:r>
              <a:r>
                <a:rPr kumimoji="0" lang="zh-CN" altLang="en-US" sz="14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标题内容 </a:t>
              </a:r>
              <a:r>
                <a:rPr kumimoji="0" lang="en-US" altLang="zh-CN" sz="14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a:t>
              </a:r>
              <a:endParaRPr kumimoji="0" lang="zh-CN" altLang="en-US" sz="1400" b="0" i="0" u="none" strike="noStrike" kern="0" cap="none" spc="0" normalizeH="0" baseline="0" noProof="0" dirty="0">
                <a:ln>
                  <a:noFill/>
                </a:ln>
                <a:solidFill>
                  <a:srgbClr val="4F4F4F"/>
                </a:solidFill>
                <a:effectLst/>
                <a:uLnTx/>
                <a:uFillTx/>
                <a:latin typeface="微软雅黑" pitchFamily="34" charset="-122"/>
                <a:ea typeface="微软雅黑" pitchFamily="34" charset="-122"/>
                <a:cs typeface="宋体" charset="-122"/>
              </a:endParaRPr>
            </a:p>
          </p:txBody>
        </p:sp>
      </p:grpSp>
      <p:grpSp>
        <p:nvGrpSpPr>
          <p:cNvPr id="35" name="组合 34"/>
          <p:cNvGrpSpPr/>
          <p:nvPr/>
        </p:nvGrpSpPr>
        <p:grpSpPr>
          <a:xfrm>
            <a:off x="971600" y="3930109"/>
            <a:ext cx="3738767" cy="615671"/>
            <a:chOff x="1112371" y="3346728"/>
            <a:chExt cx="3738767" cy="615671"/>
          </a:xfrm>
        </p:grpSpPr>
        <p:sp>
          <p:nvSpPr>
            <p:cNvPr id="36" name="任意多边形 82"/>
            <p:cNvSpPr/>
            <p:nvPr/>
          </p:nvSpPr>
          <p:spPr bwMode="auto">
            <a:xfrm rot="3738964">
              <a:off x="1111819" y="3416023"/>
              <a:ext cx="546928" cy="5458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7" name="TextBox 67"/>
            <p:cNvSpPr txBox="1"/>
            <p:nvPr/>
          </p:nvSpPr>
          <p:spPr>
            <a:xfrm>
              <a:off x="1213338" y="3445295"/>
              <a:ext cx="401072" cy="477053"/>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225" normalizeH="0" baseline="0" noProof="0" dirty="0" smtClean="0">
                  <a:ln>
                    <a:noFill/>
                  </a:ln>
                  <a:solidFill>
                    <a:srgbClr val="4F4F4F"/>
                  </a:solidFill>
                  <a:effectLst/>
                  <a:uLnTx/>
                  <a:uFillTx/>
                  <a:latin typeface="微软雅黑" pitchFamily="34" charset="-122"/>
                  <a:ea typeface="微软雅黑" pitchFamily="34" charset="-122"/>
                </a:rPr>
                <a:t>3</a:t>
              </a:r>
              <a:endParaRPr kumimoji="0" lang="zh-CN" altLang="en-US" sz="2400" b="0" i="0" u="none" strike="noStrike" kern="0" cap="none" spc="225" normalizeH="0" baseline="0" noProof="0" dirty="0">
                <a:ln>
                  <a:noFill/>
                </a:ln>
                <a:solidFill>
                  <a:srgbClr val="4F4F4F"/>
                </a:solidFill>
                <a:effectLst/>
                <a:uLnTx/>
                <a:uFillTx/>
                <a:latin typeface="微软雅黑" pitchFamily="34" charset="-122"/>
                <a:ea typeface="微软雅黑" pitchFamily="34" charset="-122"/>
              </a:endParaRPr>
            </a:p>
          </p:txBody>
        </p:sp>
        <p:sp>
          <p:nvSpPr>
            <p:cNvPr id="38" name="矩形 39"/>
            <p:cNvSpPr>
              <a:spLocks noChangeArrowheads="1"/>
            </p:cNvSpPr>
            <p:nvPr/>
          </p:nvSpPr>
          <p:spPr bwMode="auto">
            <a:xfrm>
              <a:off x="1785674" y="3629501"/>
              <a:ext cx="3065464" cy="29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cs typeface="宋体" charset="-122"/>
                </a:rPr>
                <a:t>单击此处添加段落文本单击此处添加段落</a:t>
              </a:r>
              <a:r>
                <a:rPr kumimoji="0" lang="zh-CN" altLang="en-US" sz="10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文本</a:t>
              </a:r>
              <a:endParaRPr kumimoji="0" lang="zh-CN" altLang="en-US" sz="1000" b="0" i="0" u="none" strike="noStrike" kern="0" cap="none" spc="0" normalizeH="0" baseline="0" noProof="0" dirty="0">
                <a:ln>
                  <a:noFill/>
                </a:ln>
                <a:solidFill>
                  <a:srgbClr val="4F4F4F"/>
                </a:solidFill>
                <a:effectLst/>
                <a:uLnTx/>
                <a:uFillTx/>
                <a:latin typeface="微软雅黑" pitchFamily="34" charset="-122"/>
                <a:ea typeface="微软雅黑" pitchFamily="34" charset="-122"/>
                <a:cs typeface="宋体" charset="-122"/>
              </a:endParaRPr>
            </a:p>
          </p:txBody>
        </p:sp>
        <p:sp>
          <p:nvSpPr>
            <p:cNvPr id="39" name="矩形 39"/>
            <p:cNvSpPr>
              <a:spLocks noChangeArrowheads="1"/>
            </p:cNvSpPr>
            <p:nvPr/>
          </p:nvSpPr>
          <p:spPr bwMode="auto">
            <a:xfrm>
              <a:off x="1682786" y="3346728"/>
              <a:ext cx="282178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Tx/>
                <a:buNone/>
                <a:tabLst/>
                <a:defRPr/>
              </a:pPr>
              <a:r>
                <a:rPr kumimoji="0" lang="en-US" altLang="zh-CN" sz="14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 </a:t>
              </a:r>
              <a:r>
                <a:rPr kumimoji="0" lang="zh-CN" altLang="en-US" sz="14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标题内容 </a:t>
              </a:r>
              <a:r>
                <a:rPr kumimoji="0" lang="en-US" altLang="zh-CN" sz="1400" b="0" i="0" u="none" strike="noStrike" kern="0" cap="none" spc="0" normalizeH="0" baseline="0" noProof="0" dirty="0" smtClean="0">
                  <a:ln>
                    <a:noFill/>
                  </a:ln>
                  <a:solidFill>
                    <a:srgbClr val="4F4F4F"/>
                  </a:solidFill>
                  <a:effectLst/>
                  <a:uLnTx/>
                  <a:uFillTx/>
                  <a:latin typeface="微软雅黑" pitchFamily="34" charset="-122"/>
                  <a:ea typeface="微软雅黑" pitchFamily="34" charset="-122"/>
                  <a:cs typeface="宋体" charset="-122"/>
                </a:rPr>
                <a:t>】</a:t>
              </a:r>
              <a:endParaRPr kumimoji="0" lang="zh-CN" altLang="en-US" sz="1400" b="0" i="0" u="none" strike="noStrike" kern="0" cap="none" spc="0" normalizeH="0" baseline="0" noProof="0" dirty="0">
                <a:ln>
                  <a:noFill/>
                </a:ln>
                <a:solidFill>
                  <a:srgbClr val="4F4F4F"/>
                </a:solidFill>
                <a:effectLst/>
                <a:uLnTx/>
                <a:uFillTx/>
                <a:latin typeface="微软雅黑" pitchFamily="34" charset="-122"/>
                <a:ea typeface="微软雅黑" pitchFamily="34" charset="-122"/>
                <a:cs typeface="宋体" charset="-122"/>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right)">
                                      <p:cBhvr>
                                        <p:cTn id="19" dur="500"/>
                                        <p:tgtEl>
                                          <p:spTgt spid="23"/>
                                        </p:tgtEl>
                                      </p:cBhvr>
                                    </p:animEffect>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0-#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500" fill="hold"/>
                                        <p:tgtEl>
                                          <p:spTgt spid="35"/>
                                        </p:tgtEl>
                                        <p:attrNameLst>
                                          <p:attrName>ppt_x</p:attrName>
                                        </p:attrNameLst>
                                      </p:cBhvr>
                                      <p:tavLst>
                                        <p:tav tm="0">
                                          <p:val>
                                            <p:strVal val="0-#ppt_w/2"/>
                                          </p:val>
                                        </p:tav>
                                        <p:tav tm="100000">
                                          <p:val>
                                            <p:strVal val="#ppt_x"/>
                                          </p:val>
                                        </p:tav>
                                      </p:tavLst>
                                    </p:anim>
                                    <p:anim calcmode="lin" valueType="num">
                                      <p:cBhvr additive="base">
                                        <p:cTn id="34"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4"/>
          <p:cNvSpPr>
            <a:spLocks noChangeArrowheads="1"/>
          </p:cNvSpPr>
          <p:nvPr/>
        </p:nvSpPr>
        <p:spPr bwMode="auto">
          <a:xfrm>
            <a:off x="4539947" y="1646659"/>
            <a:ext cx="1604744" cy="2953681"/>
          </a:xfrm>
          <a:custGeom>
            <a:avLst/>
            <a:gdLst>
              <a:gd name="T0" fmla="*/ 0 w 457"/>
              <a:gd name="T1" fmla="*/ 0 h 841"/>
              <a:gd name="T2" fmla="*/ 0 w 457"/>
              <a:gd name="T3" fmla="*/ 719777 h 841"/>
              <a:gd name="T4" fmla="*/ 187408 w 457"/>
              <a:gd name="T5" fmla="*/ 704782 h 841"/>
              <a:gd name="T6" fmla="*/ 1401815 w 457"/>
              <a:gd name="T7" fmla="*/ 1919406 h 841"/>
              <a:gd name="T8" fmla="*/ 809604 w 457"/>
              <a:gd name="T9" fmla="*/ 2965333 h 841"/>
              <a:gd name="T10" fmla="*/ 933294 w 457"/>
              <a:gd name="T11" fmla="*/ 3152775 h 841"/>
              <a:gd name="T12" fmla="*/ 1712913 w 457"/>
              <a:gd name="T13" fmla="*/ 1716969 h 841"/>
              <a:gd name="T14" fmla="*/ 0 w 457"/>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457"/>
              <a:gd name="T25" fmla="*/ 0 h 841"/>
              <a:gd name="T26" fmla="*/ 457 w 457"/>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57" h="841">
                <a:moveTo>
                  <a:pt x="0" y="0"/>
                </a:moveTo>
                <a:cubicBezTo>
                  <a:pt x="0" y="192"/>
                  <a:pt x="0" y="192"/>
                  <a:pt x="0" y="192"/>
                </a:cubicBezTo>
                <a:cubicBezTo>
                  <a:pt x="16" y="190"/>
                  <a:pt x="33" y="188"/>
                  <a:pt x="50" y="188"/>
                </a:cubicBezTo>
                <a:cubicBezTo>
                  <a:pt x="229" y="188"/>
                  <a:pt x="374" y="333"/>
                  <a:pt x="374" y="512"/>
                </a:cubicBezTo>
                <a:cubicBezTo>
                  <a:pt x="374" y="630"/>
                  <a:pt x="311" y="734"/>
                  <a:pt x="216" y="791"/>
                </a:cubicBezTo>
                <a:cubicBezTo>
                  <a:pt x="249" y="841"/>
                  <a:pt x="249" y="841"/>
                  <a:pt x="249" y="841"/>
                </a:cubicBezTo>
                <a:cubicBezTo>
                  <a:pt x="385" y="753"/>
                  <a:pt x="457" y="619"/>
                  <a:pt x="457" y="458"/>
                </a:cubicBezTo>
                <a:cubicBezTo>
                  <a:pt x="457" y="205"/>
                  <a:pt x="253" y="0"/>
                  <a:pt x="0" y="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19" name="Freeform 15"/>
          <p:cNvSpPr>
            <a:spLocks noChangeArrowheads="1"/>
          </p:cNvSpPr>
          <p:nvPr/>
        </p:nvSpPr>
        <p:spPr bwMode="auto">
          <a:xfrm>
            <a:off x="2822172" y="1646659"/>
            <a:ext cx="1717775" cy="1829319"/>
          </a:xfrm>
          <a:custGeom>
            <a:avLst/>
            <a:gdLst>
              <a:gd name="T0" fmla="*/ 1833562 w 489"/>
              <a:gd name="T1" fmla="*/ 719585 h 521"/>
              <a:gd name="T2" fmla="*/ 1833562 w 489"/>
              <a:gd name="T3" fmla="*/ 0 h 521"/>
              <a:gd name="T4" fmla="*/ 1593587 w 489"/>
              <a:gd name="T5" fmla="*/ 14991 h 521"/>
              <a:gd name="T6" fmla="*/ 131237 w 489"/>
              <a:gd name="T7" fmla="*/ 1952625 h 521"/>
              <a:gd name="T8" fmla="*/ 809917 w 489"/>
              <a:gd name="T9" fmla="*/ 1858929 h 521"/>
              <a:gd name="T10" fmla="*/ 1833562 w 489"/>
              <a:gd name="T11" fmla="*/ 719585 h 521"/>
              <a:gd name="T12" fmla="*/ 0 60000 65536"/>
              <a:gd name="T13" fmla="*/ 0 60000 65536"/>
              <a:gd name="T14" fmla="*/ 0 60000 65536"/>
              <a:gd name="T15" fmla="*/ 0 60000 65536"/>
              <a:gd name="T16" fmla="*/ 0 60000 65536"/>
              <a:gd name="T17" fmla="*/ 0 60000 65536"/>
              <a:gd name="T18" fmla="*/ 0 w 489"/>
              <a:gd name="T19" fmla="*/ 0 h 521"/>
              <a:gd name="T20" fmla="*/ 489 w 489"/>
              <a:gd name="T21" fmla="*/ 521 h 521"/>
            </a:gdLst>
            <a:ahLst/>
            <a:cxnLst>
              <a:cxn ang="T12">
                <a:pos x="T0" y="T1"/>
              </a:cxn>
              <a:cxn ang="T13">
                <a:pos x="T2" y="T3"/>
              </a:cxn>
              <a:cxn ang="T14">
                <a:pos x="T4" y="T5"/>
              </a:cxn>
              <a:cxn ang="T15">
                <a:pos x="T6" y="T7"/>
              </a:cxn>
              <a:cxn ang="T16">
                <a:pos x="T8" y="T9"/>
              </a:cxn>
              <a:cxn ang="T17">
                <a:pos x="T10" y="T11"/>
              </a:cxn>
            </a:cxnLst>
            <a:rect l="T18" t="T19" r="T20" b="T21"/>
            <a:pathLst>
              <a:path w="489" h="521">
                <a:moveTo>
                  <a:pt x="489" y="192"/>
                </a:moveTo>
                <a:cubicBezTo>
                  <a:pt x="489" y="0"/>
                  <a:pt x="489" y="0"/>
                  <a:pt x="489" y="0"/>
                </a:cubicBezTo>
                <a:cubicBezTo>
                  <a:pt x="468" y="0"/>
                  <a:pt x="445" y="2"/>
                  <a:pt x="425" y="4"/>
                </a:cubicBezTo>
                <a:cubicBezTo>
                  <a:pt x="175" y="40"/>
                  <a:pt x="0" y="271"/>
                  <a:pt x="35" y="521"/>
                </a:cubicBezTo>
                <a:cubicBezTo>
                  <a:pt x="216" y="496"/>
                  <a:pt x="216" y="496"/>
                  <a:pt x="216" y="496"/>
                </a:cubicBezTo>
                <a:cubicBezTo>
                  <a:pt x="223" y="342"/>
                  <a:pt x="339" y="216"/>
                  <a:pt x="489" y="192"/>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0" name="Freeform 16"/>
          <p:cNvSpPr>
            <a:spLocks noChangeArrowheads="1"/>
          </p:cNvSpPr>
          <p:nvPr/>
        </p:nvSpPr>
        <p:spPr bwMode="auto">
          <a:xfrm>
            <a:off x="2944127" y="3388230"/>
            <a:ext cx="2470324" cy="1696954"/>
          </a:xfrm>
          <a:custGeom>
            <a:avLst/>
            <a:gdLst>
              <a:gd name="T0" fmla="*/ 1890421 w 703"/>
              <a:gd name="T1" fmla="*/ 1275062 h 483"/>
              <a:gd name="T2" fmla="*/ 675150 w 703"/>
              <a:gd name="T3" fmla="*/ 60003 h 483"/>
              <a:gd name="T4" fmla="*/ 678901 w 703"/>
              <a:gd name="T5" fmla="*/ 0 h 483"/>
              <a:gd name="T6" fmla="*/ 0 w 703"/>
              <a:gd name="T7" fmla="*/ 93755 h 483"/>
              <a:gd name="T8" fmla="*/ 262558 w 703"/>
              <a:gd name="T9" fmla="*/ 791288 h 483"/>
              <a:gd name="T10" fmla="*/ 2636837 w 703"/>
              <a:gd name="T11" fmla="*/ 1293813 h 483"/>
              <a:gd name="T12" fmla="*/ 2513059 w 703"/>
              <a:gd name="T13" fmla="*/ 1106304 h 483"/>
              <a:gd name="T14" fmla="*/ 1890421 w 703"/>
              <a:gd name="T15" fmla="*/ 1275062 h 483"/>
              <a:gd name="T16" fmla="*/ 0 60000 65536"/>
              <a:gd name="T17" fmla="*/ 0 60000 65536"/>
              <a:gd name="T18" fmla="*/ 0 60000 65536"/>
              <a:gd name="T19" fmla="*/ 0 60000 65536"/>
              <a:gd name="T20" fmla="*/ 0 60000 65536"/>
              <a:gd name="T21" fmla="*/ 0 60000 65536"/>
              <a:gd name="T22" fmla="*/ 0 60000 65536"/>
              <a:gd name="T23" fmla="*/ 0 60000 65536"/>
              <a:gd name="T24" fmla="*/ 0 w 703"/>
              <a:gd name="T25" fmla="*/ 0 h 483"/>
              <a:gd name="T26" fmla="*/ 703 w 703"/>
              <a:gd name="T27" fmla="*/ 483 h 4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3" h="483">
                <a:moveTo>
                  <a:pt x="504" y="340"/>
                </a:moveTo>
                <a:cubicBezTo>
                  <a:pt x="325" y="340"/>
                  <a:pt x="180" y="195"/>
                  <a:pt x="180" y="16"/>
                </a:cubicBezTo>
                <a:cubicBezTo>
                  <a:pt x="180" y="11"/>
                  <a:pt x="181" y="5"/>
                  <a:pt x="181" y="0"/>
                </a:cubicBezTo>
                <a:cubicBezTo>
                  <a:pt x="0" y="25"/>
                  <a:pt x="0" y="25"/>
                  <a:pt x="0" y="25"/>
                </a:cubicBezTo>
                <a:cubicBezTo>
                  <a:pt x="10" y="95"/>
                  <a:pt x="31" y="152"/>
                  <a:pt x="70" y="211"/>
                </a:cubicBezTo>
                <a:cubicBezTo>
                  <a:pt x="207" y="423"/>
                  <a:pt x="491" y="483"/>
                  <a:pt x="703" y="345"/>
                </a:cubicBezTo>
                <a:cubicBezTo>
                  <a:pt x="670" y="295"/>
                  <a:pt x="670" y="295"/>
                  <a:pt x="670" y="295"/>
                </a:cubicBezTo>
                <a:cubicBezTo>
                  <a:pt x="621" y="323"/>
                  <a:pt x="565" y="340"/>
                  <a:pt x="504" y="34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1" name="TextBox 48"/>
          <p:cNvSpPr>
            <a:spLocks noChangeArrowheads="1"/>
          </p:cNvSpPr>
          <p:nvPr/>
        </p:nvSpPr>
        <p:spPr bwMode="auto">
          <a:xfrm rot="18450410">
            <a:off x="3095397" y="2295744"/>
            <a:ext cx="10054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22" name="TextBox 49"/>
          <p:cNvSpPr>
            <a:spLocks noChangeArrowheads="1"/>
          </p:cNvSpPr>
          <p:nvPr/>
        </p:nvSpPr>
        <p:spPr bwMode="auto">
          <a:xfrm rot="3918793">
            <a:off x="5347764" y="2582741"/>
            <a:ext cx="10054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23" name="TextBox 50"/>
          <p:cNvSpPr>
            <a:spLocks noChangeArrowheads="1"/>
          </p:cNvSpPr>
          <p:nvPr/>
        </p:nvSpPr>
        <p:spPr bwMode="auto">
          <a:xfrm rot="13177086">
            <a:off x="3279040" y="4249645"/>
            <a:ext cx="10054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24" name="Freeform 21"/>
          <p:cNvSpPr>
            <a:spLocks noEditPoints="1" noChangeArrowheads="1"/>
          </p:cNvSpPr>
          <p:nvPr/>
        </p:nvSpPr>
        <p:spPr bwMode="auto">
          <a:xfrm>
            <a:off x="3984823" y="2846834"/>
            <a:ext cx="1290638" cy="1260475"/>
          </a:xfrm>
          <a:custGeom>
            <a:avLst/>
            <a:gdLst>
              <a:gd name="T0" fmla="*/ 640467 w 266"/>
              <a:gd name="T1" fmla="*/ 0 h 260"/>
              <a:gd name="T2" fmla="*/ 1038333 w 266"/>
              <a:gd name="T3" fmla="*/ 0 h 260"/>
              <a:gd name="T4" fmla="*/ 994665 w 266"/>
              <a:gd name="T5" fmla="*/ 121200 h 260"/>
              <a:gd name="T6" fmla="*/ 1285786 w 266"/>
              <a:gd name="T7" fmla="*/ 121200 h 260"/>
              <a:gd name="T8" fmla="*/ 1246970 w 266"/>
              <a:gd name="T9" fmla="*/ 416926 h 260"/>
              <a:gd name="T10" fmla="*/ 1018925 w 266"/>
              <a:gd name="T11" fmla="*/ 678717 h 260"/>
              <a:gd name="T12" fmla="*/ 1086853 w 266"/>
              <a:gd name="T13" fmla="*/ 732045 h 260"/>
              <a:gd name="T14" fmla="*/ 950996 w 266"/>
              <a:gd name="T15" fmla="*/ 775677 h 260"/>
              <a:gd name="T16" fmla="*/ 946144 w 266"/>
              <a:gd name="T17" fmla="*/ 693261 h 260"/>
              <a:gd name="T18" fmla="*/ 824844 w 266"/>
              <a:gd name="T19" fmla="*/ 896876 h 260"/>
              <a:gd name="T20" fmla="*/ 829696 w 266"/>
              <a:gd name="T21" fmla="*/ 1105340 h 260"/>
              <a:gd name="T22" fmla="*/ 994665 w 266"/>
              <a:gd name="T23" fmla="*/ 1260475 h 260"/>
              <a:gd name="T24" fmla="*/ 378458 w 266"/>
              <a:gd name="T25" fmla="*/ 1105340 h 260"/>
              <a:gd name="T26" fmla="*/ 490054 w 266"/>
              <a:gd name="T27" fmla="*/ 1105340 h 260"/>
              <a:gd name="T28" fmla="*/ 635615 w 266"/>
              <a:gd name="T29" fmla="*/ 1076252 h 260"/>
              <a:gd name="T30" fmla="*/ 562835 w 266"/>
              <a:gd name="T31" fmla="*/ 896876 h 260"/>
              <a:gd name="T32" fmla="*/ 504610 w 266"/>
              <a:gd name="T33" fmla="*/ 785373 h 260"/>
              <a:gd name="T34" fmla="*/ 339642 w 266"/>
              <a:gd name="T35" fmla="*/ 727197 h 260"/>
              <a:gd name="T36" fmla="*/ 295973 w 266"/>
              <a:gd name="T37" fmla="*/ 765981 h 260"/>
              <a:gd name="T38" fmla="*/ 223193 w 266"/>
              <a:gd name="T39" fmla="*/ 664173 h 260"/>
              <a:gd name="T40" fmla="*/ 271713 w 266"/>
              <a:gd name="T41" fmla="*/ 644781 h 260"/>
              <a:gd name="T42" fmla="*/ 0 w 266"/>
              <a:gd name="T43" fmla="*/ 155135 h 260"/>
              <a:gd name="T44" fmla="*/ 38816 w 266"/>
              <a:gd name="T45" fmla="*/ 121200 h 260"/>
              <a:gd name="T46" fmla="*/ 305677 w 266"/>
              <a:gd name="T47" fmla="*/ 121200 h 260"/>
              <a:gd name="T48" fmla="*/ 441534 w 266"/>
              <a:gd name="T49" fmla="*/ 77568 h 260"/>
              <a:gd name="T50" fmla="*/ 543427 w 266"/>
              <a:gd name="T51" fmla="*/ 654477 h 260"/>
              <a:gd name="T52" fmla="*/ 441534 w 266"/>
              <a:gd name="T53" fmla="*/ 77568 h 260"/>
              <a:gd name="T54" fmla="*/ 989813 w 266"/>
              <a:gd name="T55" fmla="*/ 572062 h 260"/>
              <a:gd name="T56" fmla="*/ 1217858 w 266"/>
              <a:gd name="T57" fmla="*/ 193919 h 260"/>
              <a:gd name="T58" fmla="*/ 1028629 w 266"/>
              <a:gd name="T59" fmla="*/ 290879 h 260"/>
              <a:gd name="T60" fmla="*/ 305677 w 266"/>
              <a:gd name="T61" fmla="*/ 576910 h 260"/>
              <a:gd name="T62" fmla="*/ 257157 w 266"/>
              <a:gd name="T63" fmla="*/ 290879 h 260"/>
              <a:gd name="T64" fmla="*/ 72780 w 266"/>
              <a:gd name="T65" fmla="*/ 193919 h 260"/>
              <a:gd name="T66" fmla="*/ 305677 w 266"/>
              <a:gd name="T67" fmla="*/ 576910 h 2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6"/>
              <a:gd name="T103" fmla="*/ 0 h 260"/>
              <a:gd name="T104" fmla="*/ 266 w 266"/>
              <a:gd name="T105" fmla="*/ 260 h 2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6" h="260">
                <a:moveTo>
                  <a:pt x="53" y="0"/>
                </a:moveTo>
                <a:cubicBezTo>
                  <a:pt x="132" y="0"/>
                  <a:pt x="132" y="0"/>
                  <a:pt x="132" y="0"/>
                </a:cubicBezTo>
                <a:cubicBezTo>
                  <a:pt x="135" y="0"/>
                  <a:pt x="135" y="0"/>
                  <a:pt x="135" y="0"/>
                </a:cubicBezTo>
                <a:cubicBezTo>
                  <a:pt x="214" y="0"/>
                  <a:pt x="214" y="0"/>
                  <a:pt x="214" y="0"/>
                </a:cubicBezTo>
                <a:cubicBezTo>
                  <a:pt x="210" y="9"/>
                  <a:pt x="206" y="17"/>
                  <a:pt x="204" y="25"/>
                </a:cubicBezTo>
                <a:cubicBezTo>
                  <a:pt x="205" y="25"/>
                  <a:pt x="205" y="25"/>
                  <a:pt x="205" y="25"/>
                </a:cubicBezTo>
                <a:cubicBezTo>
                  <a:pt x="258" y="25"/>
                  <a:pt x="258" y="25"/>
                  <a:pt x="258" y="25"/>
                </a:cubicBezTo>
                <a:cubicBezTo>
                  <a:pt x="265" y="25"/>
                  <a:pt x="265" y="25"/>
                  <a:pt x="265" y="25"/>
                </a:cubicBezTo>
                <a:cubicBezTo>
                  <a:pt x="265" y="32"/>
                  <a:pt x="265" y="32"/>
                  <a:pt x="265" y="32"/>
                </a:cubicBezTo>
                <a:cubicBezTo>
                  <a:pt x="266" y="47"/>
                  <a:pt x="265" y="67"/>
                  <a:pt x="257" y="86"/>
                </a:cubicBezTo>
                <a:cubicBezTo>
                  <a:pt x="250" y="105"/>
                  <a:pt x="236" y="122"/>
                  <a:pt x="210" y="133"/>
                </a:cubicBezTo>
                <a:cubicBezTo>
                  <a:pt x="210" y="140"/>
                  <a:pt x="210" y="140"/>
                  <a:pt x="210" y="140"/>
                </a:cubicBezTo>
                <a:cubicBezTo>
                  <a:pt x="220" y="137"/>
                  <a:pt x="220" y="137"/>
                  <a:pt x="220" y="137"/>
                </a:cubicBezTo>
                <a:cubicBezTo>
                  <a:pt x="224" y="151"/>
                  <a:pt x="224" y="151"/>
                  <a:pt x="224" y="151"/>
                </a:cubicBezTo>
                <a:cubicBezTo>
                  <a:pt x="205" y="158"/>
                  <a:pt x="205" y="158"/>
                  <a:pt x="205" y="158"/>
                </a:cubicBezTo>
                <a:cubicBezTo>
                  <a:pt x="196" y="160"/>
                  <a:pt x="196" y="160"/>
                  <a:pt x="196" y="160"/>
                </a:cubicBezTo>
                <a:cubicBezTo>
                  <a:pt x="195" y="150"/>
                  <a:pt x="195" y="150"/>
                  <a:pt x="195" y="150"/>
                </a:cubicBezTo>
                <a:cubicBezTo>
                  <a:pt x="195" y="143"/>
                  <a:pt x="195" y="143"/>
                  <a:pt x="195" y="143"/>
                </a:cubicBezTo>
                <a:cubicBezTo>
                  <a:pt x="190" y="149"/>
                  <a:pt x="182" y="154"/>
                  <a:pt x="170" y="159"/>
                </a:cubicBezTo>
                <a:cubicBezTo>
                  <a:pt x="170" y="185"/>
                  <a:pt x="170" y="185"/>
                  <a:pt x="170" y="185"/>
                </a:cubicBezTo>
                <a:cubicBezTo>
                  <a:pt x="157" y="185"/>
                  <a:pt x="157" y="185"/>
                  <a:pt x="157" y="185"/>
                </a:cubicBezTo>
                <a:cubicBezTo>
                  <a:pt x="155" y="200"/>
                  <a:pt x="161" y="219"/>
                  <a:pt x="171" y="228"/>
                </a:cubicBezTo>
                <a:cubicBezTo>
                  <a:pt x="193" y="228"/>
                  <a:pt x="193" y="228"/>
                  <a:pt x="193" y="228"/>
                </a:cubicBezTo>
                <a:cubicBezTo>
                  <a:pt x="205" y="260"/>
                  <a:pt x="205" y="260"/>
                  <a:pt x="205" y="260"/>
                </a:cubicBezTo>
                <a:cubicBezTo>
                  <a:pt x="69" y="260"/>
                  <a:pt x="69" y="260"/>
                  <a:pt x="69" y="260"/>
                </a:cubicBezTo>
                <a:cubicBezTo>
                  <a:pt x="78" y="228"/>
                  <a:pt x="78" y="228"/>
                  <a:pt x="78" y="228"/>
                </a:cubicBezTo>
                <a:cubicBezTo>
                  <a:pt x="94" y="228"/>
                  <a:pt x="94" y="228"/>
                  <a:pt x="94" y="228"/>
                </a:cubicBezTo>
                <a:cubicBezTo>
                  <a:pt x="101" y="228"/>
                  <a:pt x="101" y="228"/>
                  <a:pt x="101" y="228"/>
                </a:cubicBezTo>
                <a:cubicBezTo>
                  <a:pt x="131" y="228"/>
                  <a:pt x="131" y="228"/>
                  <a:pt x="131" y="228"/>
                </a:cubicBezTo>
                <a:cubicBezTo>
                  <a:pt x="131" y="222"/>
                  <a:pt x="131" y="222"/>
                  <a:pt x="131" y="222"/>
                </a:cubicBezTo>
                <a:cubicBezTo>
                  <a:pt x="110" y="217"/>
                  <a:pt x="110" y="217"/>
                  <a:pt x="110" y="217"/>
                </a:cubicBezTo>
                <a:cubicBezTo>
                  <a:pt x="116" y="207"/>
                  <a:pt x="116" y="197"/>
                  <a:pt x="116" y="185"/>
                </a:cubicBezTo>
                <a:cubicBezTo>
                  <a:pt x="104" y="185"/>
                  <a:pt x="104" y="185"/>
                  <a:pt x="104" y="185"/>
                </a:cubicBezTo>
                <a:cubicBezTo>
                  <a:pt x="104" y="162"/>
                  <a:pt x="104" y="162"/>
                  <a:pt x="104" y="162"/>
                </a:cubicBezTo>
                <a:cubicBezTo>
                  <a:pt x="87" y="156"/>
                  <a:pt x="76" y="149"/>
                  <a:pt x="70" y="141"/>
                </a:cubicBezTo>
                <a:cubicBezTo>
                  <a:pt x="70" y="150"/>
                  <a:pt x="70" y="150"/>
                  <a:pt x="70" y="150"/>
                </a:cubicBezTo>
                <a:cubicBezTo>
                  <a:pt x="70" y="160"/>
                  <a:pt x="70" y="160"/>
                  <a:pt x="70" y="160"/>
                </a:cubicBezTo>
                <a:cubicBezTo>
                  <a:pt x="61" y="158"/>
                  <a:pt x="61" y="158"/>
                  <a:pt x="61" y="158"/>
                </a:cubicBezTo>
                <a:cubicBezTo>
                  <a:pt x="42" y="151"/>
                  <a:pt x="42" y="151"/>
                  <a:pt x="42" y="151"/>
                </a:cubicBezTo>
                <a:cubicBezTo>
                  <a:pt x="46" y="137"/>
                  <a:pt x="46" y="137"/>
                  <a:pt x="46" y="137"/>
                </a:cubicBezTo>
                <a:cubicBezTo>
                  <a:pt x="56" y="140"/>
                  <a:pt x="56" y="140"/>
                  <a:pt x="56" y="140"/>
                </a:cubicBezTo>
                <a:cubicBezTo>
                  <a:pt x="56" y="133"/>
                  <a:pt x="56" y="133"/>
                  <a:pt x="56" y="133"/>
                </a:cubicBezTo>
                <a:cubicBezTo>
                  <a:pt x="30" y="122"/>
                  <a:pt x="16" y="105"/>
                  <a:pt x="8" y="86"/>
                </a:cubicBezTo>
                <a:cubicBezTo>
                  <a:pt x="1" y="67"/>
                  <a:pt x="0" y="47"/>
                  <a:pt x="0" y="32"/>
                </a:cubicBezTo>
                <a:cubicBezTo>
                  <a:pt x="0" y="25"/>
                  <a:pt x="0" y="25"/>
                  <a:pt x="0" y="25"/>
                </a:cubicBezTo>
                <a:cubicBezTo>
                  <a:pt x="8" y="25"/>
                  <a:pt x="8" y="25"/>
                  <a:pt x="8" y="25"/>
                </a:cubicBezTo>
                <a:cubicBezTo>
                  <a:pt x="61" y="25"/>
                  <a:pt x="61" y="25"/>
                  <a:pt x="61" y="25"/>
                </a:cubicBezTo>
                <a:cubicBezTo>
                  <a:pt x="63" y="25"/>
                  <a:pt x="63" y="25"/>
                  <a:pt x="63" y="25"/>
                </a:cubicBezTo>
                <a:cubicBezTo>
                  <a:pt x="61" y="17"/>
                  <a:pt x="57" y="9"/>
                  <a:pt x="53" y="0"/>
                </a:cubicBezTo>
                <a:close/>
                <a:moveTo>
                  <a:pt x="91" y="16"/>
                </a:moveTo>
                <a:cubicBezTo>
                  <a:pt x="92" y="52"/>
                  <a:pt x="91" y="81"/>
                  <a:pt x="86" y="113"/>
                </a:cubicBezTo>
                <a:cubicBezTo>
                  <a:pt x="89" y="128"/>
                  <a:pt x="101" y="131"/>
                  <a:pt x="112" y="135"/>
                </a:cubicBezTo>
                <a:cubicBezTo>
                  <a:pt x="113" y="16"/>
                  <a:pt x="113" y="16"/>
                  <a:pt x="113" y="16"/>
                </a:cubicBezTo>
                <a:cubicBezTo>
                  <a:pt x="105" y="16"/>
                  <a:pt x="99" y="16"/>
                  <a:pt x="91" y="16"/>
                </a:cubicBezTo>
                <a:close/>
                <a:moveTo>
                  <a:pt x="199" y="60"/>
                </a:moveTo>
                <a:cubicBezTo>
                  <a:pt x="199" y="83"/>
                  <a:pt x="205" y="102"/>
                  <a:pt x="204" y="118"/>
                </a:cubicBezTo>
                <a:cubicBezTo>
                  <a:pt x="226" y="110"/>
                  <a:pt x="238" y="95"/>
                  <a:pt x="244" y="80"/>
                </a:cubicBezTo>
                <a:cubicBezTo>
                  <a:pt x="250" y="67"/>
                  <a:pt x="251" y="52"/>
                  <a:pt x="251" y="40"/>
                </a:cubicBezTo>
                <a:cubicBezTo>
                  <a:pt x="212" y="40"/>
                  <a:pt x="212" y="40"/>
                  <a:pt x="212" y="40"/>
                </a:cubicBezTo>
                <a:cubicBezTo>
                  <a:pt x="212" y="60"/>
                  <a:pt x="212" y="60"/>
                  <a:pt x="212" y="60"/>
                </a:cubicBezTo>
                <a:cubicBezTo>
                  <a:pt x="199" y="60"/>
                  <a:pt x="199" y="60"/>
                  <a:pt x="199" y="60"/>
                </a:cubicBezTo>
                <a:close/>
                <a:moveTo>
                  <a:pt x="63" y="119"/>
                </a:moveTo>
                <a:cubicBezTo>
                  <a:pt x="62" y="103"/>
                  <a:pt x="68" y="83"/>
                  <a:pt x="68" y="60"/>
                </a:cubicBezTo>
                <a:cubicBezTo>
                  <a:pt x="53" y="60"/>
                  <a:pt x="53" y="60"/>
                  <a:pt x="53" y="60"/>
                </a:cubicBezTo>
                <a:cubicBezTo>
                  <a:pt x="53" y="40"/>
                  <a:pt x="53" y="40"/>
                  <a:pt x="53" y="40"/>
                </a:cubicBezTo>
                <a:cubicBezTo>
                  <a:pt x="15" y="40"/>
                  <a:pt x="15" y="40"/>
                  <a:pt x="15" y="40"/>
                </a:cubicBezTo>
                <a:cubicBezTo>
                  <a:pt x="15" y="52"/>
                  <a:pt x="16" y="67"/>
                  <a:pt x="22" y="80"/>
                </a:cubicBezTo>
                <a:cubicBezTo>
                  <a:pt x="28" y="96"/>
                  <a:pt x="40" y="110"/>
                  <a:pt x="63" y="119"/>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5" name="矩形 1"/>
          <p:cNvSpPr>
            <a:spLocks noChangeArrowheads="1"/>
          </p:cNvSpPr>
          <p:nvPr/>
        </p:nvSpPr>
        <p:spPr bwMode="auto">
          <a:xfrm>
            <a:off x="651073" y="2120478"/>
            <a:ext cx="1958975"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上述</a:t>
            </a:r>
            <a:endParaRPr lang="en-US" altLang="zh-CN"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6" name="直接连接符 56"/>
          <p:cNvSpPr>
            <a:spLocks noChangeShapeType="1"/>
          </p:cNvSpPr>
          <p:nvPr/>
        </p:nvSpPr>
        <p:spPr bwMode="auto">
          <a:xfrm flipH="1">
            <a:off x="671711" y="2039515"/>
            <a:ext cx="2435225" cy="1588"/>
          </a:xfrm>
          <a:prstGeom prst="line">
            <a:avLst/>
          </a:prstGeom>
          <a:noFill/>
          <a:ln w="9525">
            <a:solidFill>
              <a:srgbClr val="A5A5A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27" name="直接连接符 61"/>
          <p:cNvSpPr>
            <a:spLocks noChangeShapeType="1"/>
          </p:cNvSpPr>
          <p:nvPr/>
        </p:nvSpPr>
        <p:spPr bwMode="auto">
          <a:xfrm flipH="1">
            <a:off x="671711" y="2941215"/>
            <a:ext cx="1938337" cy="1588"/>
          </a:xfrm>
          <a:prstGeom prst="line">
            <a:avLst/>
          </a:prstGeom>
          <a:noFill/>
          <a:ln w="9525">
            <a:solidFill>
              <a:srgbClr val="A5A5A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28" name="直接连接符 63"/>
          <p:cNvSpPr>
            <a:spLocks noChangeShapeType="1"/>
          </p:cNvSpPr>
          <p:nvPr/>
        </p:nvSpPr>
        <p:spPr bwMode="auto">
          <a:xfrm flipH="1">
            <a:off x="671711" y="4238947"/>
            <a:ext cx="2435225" cy="1588"/>
          </a:xfrm>
          <a:prstGeom prst="line">
            <a:avLst/>
          </a:prstGeom>
          <a:noFill/>
          <a:ln w="9525">
            <a:solidFill>
              <a:srgbClr val="A5A5A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29" name="直接连接符 64"/>
          <p:cNvSpPr>
            <a:spLocks noChangeShapeType="1"/>
          </p:cNvSpPr>
          <p:nvPr/>
        </p:nvSpPr>
        <p:spPr bwMode="auto">
          <a:xfrm flipH="1">
            <a:off x="671711" y="5005710"/>
            <a:ext cx="3097212" cy="1587"/>
          </a:xfrm>
          <a:prstGeom prst="line">
            <a:avLst/>
          </a:prstGeom>
          <a:noFill/>
          <a:ln w="9525">
            <a:solidFill>
              <a:srgbClr val="A5A5A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30" name="矩形 1"/>
          <p:cNvSpPr>
            <a:spLocks noChangeArrowheads="1"/>
          </p:cNvSpPr>
          <p:nvPr/>
        </p:nvSpPr>
        <p:spPr bwMode="auto">
          <a:xfrm>
            <a:off x="651073" y="4280222"/>
            <a:ext cx="228123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en-US" altLang="zh-CN"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1" name="矩形 1"/>
          <p:cNvSpPr>
            <a:spLocks noChangeArrowheads="1"/>
          </p:cNvSpPr>
          <p:nvPr/>
        </p:nvSpPr>
        <p:spPr bwMode="auto">
          <a:xfrm>
            <a:off x="6486723" y="2379935"/>
            <a:ext cx="205105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的</a:t>
            </a:r>
            <a:endParaRPr lang="en-US" altLang="zh-CN"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2" name="直接连接符 68"/>
          <p:cNvSpPr>
            <a:spLocks noChangeShapeType="1"/>
          </p:cNvSpPr>
          <p:nvPr/>
        </p:nvSpPr>
        <p:spPr bwMode="auto">
          <a:xfrm flipH="1">
            <a:off x="6294636" y="2294731"/>
            <a:ext cx="2309812" cy="0"/>
          </a:xfrm>
          <a:prstGeom prst="line">
            <a:avLst/>
          </a:prstGeom>
          <a:noFill/>
          <a:ln w="9525">
            <a:solidFill>
              <a:srgbClr val="A5A5A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33" name="直接连接符 69"/>
          <p:cNvSpPr>
            <a:spLocks noChangeShapeType="1"/>
          </p:cNvSpPr>
          <p:nvPr/>
        </p:nvSpPr>
        <p:spPr bwMode="auto">
          <a:xfrm flipH="1">
            <a:off x="6480373" y="3158827"/>
            <a:ext cx="2124075" cy="0"/>
          </a:xfrm>
          <a:prstGeom prst="line">
            <a:avLst/>
          </a:prstGeom>
          <a:noFill/>
          <a:ln w="9525">
            <a:solidFill>
              <a:srgbClr val="A5A5A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1+#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1+#ppt_w/2"/>
                                          </p:val>
                                        </p:tav>
                                        <p:tav tm="100000">
                                          <p:val>
                                            <p:strVal val="#ppt_x"/>
                                          </p:val>
                                        </p:tav>
                                      </p:tavLst>
                                    </p:anim>
                                    <p:anim calcmode="lin" valueType="num">
                                      <p:cBhvr additive="base">
                                        <p:cTn id="42" dur="5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1+#ppt_w/2"/>
                                          </p:val>
                                        </p:tav>
                                        <p:tav tm="100000">
                                          <p:val>
                                            <p:strVal val="#ppt_x"/>
                                          </p:val>
                                        </p:tav>
                                      </p:tavLst>
                                    </p:anim>
                                    <p:anim calcmode="lin" valueType="num">
                                      <p:cBhvr additive="base">
                                        <p:cTn id="46"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0-#ppt_w/2"/>
                                          </p:val>
                                        </p:tav>
                                        <p:tav tm="100000">
                                          <p:val>
                                            <p:strVal val="#ppt_x"/>
                                          </p:val>
                                        </p:tav>
                                      </p:tavLst>
                                    </p:anim>
                                    <p:anim calcmode="lin" valueType="num">
                                      <p:cBhvr additive="base">
                                        <p:cTn id="52" dur="500" fill="hold"/>
                                        <p:tgtEl>
                                          <p:spTgt spid="2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0-#ppt_w/2"/>
                                          </p:val>
                                        </p:tav>
                                        <p:tav tm="100000">
                                          <p:val>
                                            <p:strVal val="#ppt_x"/>
                                          </p:val>
                                        </p:tav>
                                      </p:tavLst>
                                    </p:anim>
                                    <p:anim calcmode="lin" valueType="num">
                                      <p:cBhvr additive="base">
                                        <p:cTn id="56" dur="500" fill="hold"/>
                                        <p:tgtEl>
                                          <p:spTgt spid="2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0-#ppt_w/2"/>
                                          </p:val>
                                        </p:tav>
                                        <p:tav tm="100000">
                                          <p:val>
                                            <p:strVal val="#ppt_x"/>
                                          </p:val>
                                        </p:tav>
                                      </p:tavLst>
                                    </p:anim>
                                    <p:anim calcmode="lin" valueType="num">
                                      <p:cBhvr additive="base">
                                        <p:cTn id="60" dur="500" fill="hold"/>
                                        <p:tgtEl>
                                          <p:spTgt spid="27"/>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0-#ppt_w/2"/>
                                          </p:val>
                                        </p:tav>
                                        <p:tav tm="100000">
                                          <p:val>
                                            <p:strVal val="#ppt_x"/>
                                          </p:val>
                                        </p:tav>
                                      </p:tavLst>
                                    </p:anim>
                                    <p:anim calcmode="lin" valueType="num">
                                      <p:cBhvr additive="base">
                                        <p:cTn id="64" dur="500" fill="hold"/>
                                        <p:tgtEl>
                                          <p:spTgt spid="28"/>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0-#ppt_w/2"/>
                                          </p:val>
                                        </p:tav>
                                        <p:tav tm="100000">
                                          <p:val>
                                            <p:strVal val="#ppt_x"/>
                                          </p:val>
                                        </p:tav>
                                      </p:tavLst>
                                    </p:anim>
                                    <p:anim calcmode="lin" valueType="num">
                                      <p:cBhvr additive="base">
                                        <p:cTn id="68" dur="500" fill="hold"/>
                                        <p:tgtEl>
                                          <p:spTgt spid="29"/>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0-#ppt_w/2"/>
                                          </p:val>
                                        </p:tav>
                                        <p:tav tm="100000">
                                          <p:val>
                                            <p:strVal val="#ppt_x"/>
                                          </p:val>
                                        </p:tav>
                                      </p:tavLst>
                                    </p:anim>
                                    <p:anim calcmode="lin" valueType="num">
                                      <p:cBhvr additive="base">
                                        <p:cTn id="72"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P spid="22" grpId="0"/>
      <p:bldP spid="23" grpId="0"/>
      <p:bldP spid="24" grpId="0" animBg="1"/>
      <p:bldP spid="25" grpId="0"/>
      <p:bldP spid="26" grpId="0" animBg="1"/>
      <p:bldP spid="27" grpId="0" animBg="1"/>
      <p:bldP spid="28" grpId="0" animBg="1"/>
      <p:bldP spid="29" grpId="0" animBg="1"/>
      <p:bldP spid="30" grpId="0"/>
      <p:bldP spid="31" grpId="0"/>
      <p:bldP spid="32" grpId="0" animBg="1"/>
      <p:bldP spid="3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12"/>
          <p:cNvSpPr>
            <a:spLocks noChangeArrowheads="1"/>
          </p:cNvSpPr>
          <p:nvPr/>
        </p:nvSpPr>
        <p:spPr bwMode="auto">
          <a:xfrm>
            <a:off x="4641850" y="1697906"/>
            <a:ext cx="790575" cy="1577975"/>
          </a:xfrm>
          <a:custGeom>
            <a:avLst/>
            <a:gdLst>
              <a:gd name="T0" fmla="*/ 0 w 498"/>
              <a:gd name="T1" fmla="*/ 0 h 994"/>
              <a:gd name="T2" fmla="*/ 790575 w 498"/>
              <a:gd name="T3" fmla="*/ 790575 h 994"/>
              <a:gd name="T4" fmla="*/ 0 w 498"/>
              <a:gd name="T5" fmla="*/ 1577975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11" name="Freeform 13"/>
          <p:cNvSpPr>
            <a:spLocks noChangeArrowheads="1"/>
          </p:cNvSpPr>
          <p:nvPr/>
        </p:nvSpPr>
        <p:spPr bwMode="auto">
          <a:xfrm>
            <a:off x="3752850" y="3363193"/>
            <a:ext cx="787400" cy="1577975"/>
          </a:xfrm>
          <a:custGeom>
            <a:avLst/>
            <a:gdLst>
              <a:gd name="T0" fmla="*/ 787400 w 496"/>
              <a:gd name="T1" fmla="*/ 1577975 h 994"/>
              <a:gd name="T2" fmla="*/ 0 w 496"/>
              <a:gd name="T3" fmla="*/ 790575 h 994"/>
              <a:gd name="T4" fmla="*/ 787400 w 496"/>
              <a:gd name="T5" fmla="*/ 0 h 994"/>
              <a:gd name="T6" fmla="*/ 787400 w 496"/>
              <a:gd name="T7" fmla="*/ 1577975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12" name="TextBox 341"/>
          <p:cNvSpPr>
            <a:spLocks noChangeArrowheads="1"/>
          </p:cNvSpPr>
          <p:nvPr/>
        </p:nvSpPr>
        <p:spPr bwMode="auto">
          <a:xfrm>
            <a:off x="2121436" y="190269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13" name="矩形 1"/>
          <p:cNvSpPr>
            <a:spLocks noChangeArrowheads="1"/>
          </p:cNvSpPr>
          <p:nvPr/>
        </p:nvSpPr>
        <p:spPr bwMode="auto">
          <a:xfrm>
            <a:off x="1225550" y="2286868"/>
            <a:ext cx="309245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
        <p:nvSpPr>
          <p:cNvPr id="14" name="TextBox 682"/>
          <p:cNvSpPr>
            <a:spLocks noChangeArrowheads="1"/>
          </p:cNvSpPr>
          <p:nvPr/>
        </p:nvSpPr>
        <p:spPr bwMode="auto">
          <a:xfrm>
            <a:off x="4596171" y="229956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smtClean="0">
                <a:solidFill>
                  <a:srgbClr val="4F4F4F"/>
                </a:solidFill>
                <a:latin typeface="微软雅黑" panose="020B0503020204020204" pitchFamily="34" charset="-122"/>
                <a:ea typeface="微软雅黑" panose="020B0503020204020204" pitchFamily="34" charset="-122"/>
              </a:rPr>
              <a:t>42%</a:t>
            </a:r>
            <a:endParaRPr lang="zh-CN" altLang="en-US" sz="2000" dirty="0">
              <a:solidFill>
                <a:srgbClr val="4F4F4F"/>
              </a:solidFill>
              <a:latin typeface="微软雅黑" panose="020B0503020204020204" pitchFamily="34" charset="-122"/>
              <a:ea typeface="微软雅黑" panose="020B0503020204020204" pitchFamily="34" charset="-122"/>
            </a:endParaRPr>
          </a:p>
        </p:txBody>
      </p:sp>
      <p:sp>
        <p:nvSpPr>
          <p:cNvPr id="15" name="TextBox 344"/>
          <p:cNvSpPr>
            <a:spLocks noChangeArrowheads="1"/>
          </p:cNvSpPr>
          <p:nvPr/>
        </p:nvSpPr>
        <p:spPr bwMode="auto">
          <a:xfrm>
            <a:off x="6086217" y="356004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16" name="矩形 1"/>
          <p:cNvSpPr>
            <a:spLocks noChangeArrowheads="1"/>
          </p:cNvSpPr>
          <p:nvPr/>
        </p:nvSpPr>
        <p:spPr bwMode="auto">
          <a:xfrm>
            <a:off x="5189538" y="3966443"/>
            <a:ext cx="3094037"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
        <p:nvSpPr>
          <p:cNvPr id="17" name="TextBox 682"/>
          <p:cNvSpPr>
            <a:spLocks noChangeArrowheads="1"/>
          </p:cNvSpPr>
          <p:nvPr/>
        </p:nvSpPr>
        <p:spPr bwMode="auto">
          <a:xfrm>
            <a:off x="3827821" y="394421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smtClean="0">
                <a:solidFill>
                  <a:srgbClr val="4F4F4F"/>
                </a:solidFill>
                <a:latin typeface="微软雅黑" panose="020B0503020204020204" pitchFamily="34" charset="-122"/>
                <a:ea typeface="微软雅黑" panose="020B0503020204020204" pitchFamily="34" charset="-122"/>
              </a:rPr>
              <a:t>58%</a:t>
            </a:r>
            <a:endParaRPr lang="zh-CN" altLang="en-US" sz="2000" dirty="0">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1+#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P spid="14" grpId="0"/>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a:spLocks noChangeArrowheads="1"/>
          </p:cNvSpPr>
          <p:nvPr/>
        </p:nvSpPr>
        <p:spPr bwMode="auto">
          <a:xfrm>
            <a:off x="3491880" y="1734924"/>
            <a:ext cx="1962423" cy="1962423"/>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5B9BD5"/>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矩形 6"/>
          <p:cNvSpPr/>
          <p:nvPr/>
        </p:nvSpPr>
        <p:spPr>
          <a:xfrm>
            <a:off x="1683901" y="4171146"/>
            <a:ext cx="5779467" cy="553998"/>
          </a:xfrm>
          <a:prstGeom prst="rect">
            <a:avLst/>
          </a:prstGeom>
        </p:spPr>
        <p:txBody>
          <a:bodyPr wrap="square">
            <a:spAutoFit/>
          </a:bodyPr>
          <a:lstStyle/>
          <a:p>
            <a:pPr algn="ctr"/>
            <a:r>
              <a:rPr kumimoji="1" lang="en-US" altLang="zh-CN" sz="3000" dirty="0" smtClean="0">
                <a:solidFill>
                  <a:srgbClr val="333333"/>
                </a:solidFill>
                <a:latin typeface="Century Gothic" panose="020B0502020202020204" pitchFamily="34" charset="0"/>
              </a:rPr>
              <a:t>201X</a:t>
            </a:r>
            <a:r>
              <a:rPr kumimoji="1" lang="zh-CN" altLang="en-US" sz="3000" dirty="0" smtClean="0">
                <a:solidFill>
                  <a:srgbClr val="333333"/>
                </a:solidFill>
                <a:latin typeface="Century Gothic" panose="020B0502020202020204" pitchFamily="34" charset="0"/>
              </a:rPr>
              <a:t> </a:t>
            </a:r>
            <a:r>
              <a:rPr kumimoji="1" lang="en-US" altLang="zh-CN" sz="3000" dirty="0" smtClean="0">
                <a:solidFill>
                  <a:srgbClr val="333333"/>
                </a:solidFill>
                <a:latin typeface="Century Gothic" panose="020B0502020202020204" pitchFamily="34" charset="0"/>
              </a:rPr>
              <a:t>BUSINESS</a:t>
            </a:r>
            <a:r>
              <a:rPr kumimoji="1" lang="zh-CN" altLang="en-US" sz="3000" dirty="0" smtClean="0">
                <a:solidFill>
                  <a:srgbClr val="333333"/>
                </a:solidFill>
                <a:latin typeface="Century Gothic" panose="020B0502020202020204" pitchFamily="34" charset="0"/>
              </a:rPr>
              <a:t> </a:t>
            </a:r>
            <a:r>
              <a:rPr kumimoji="1" lang="en-US" altLang="zh-CN" sz="3000" dirty="0" smtClean="0">
                <a:solidFill>
                  <a:srgbClr val="333333"/>
                </a:solidFill>
                <a:latin typeface="Century Gothic" panose="020B0502020202020204" pitchFamily="34" charset="0"/>
              </a:rPr>
              <a:t>REPORT POWER</a:t>
            </a:r>
          </a:p>
        </p:txBody>
      </p:sp>
      <p:sp>
        <p:nvSpPr>
          <p:cNvPr id="8" name="矩形 7"/>
          <p:cNvSpPr/>
          <p:nvPr/>
        </p:nvSpPr>
        <p:spPr>
          <a:xfrm>
            <a:off x="3226931" y="3909336"/>
            <a:ext cx="4732556" cy="253916"/>
          </a:xfrm>
          <a:prstGeom prst="rect">
            <a:avLst/>
          </a:prstGeom>
        </p:spPr>
        <p:txBody>
          <a:bodyPr wrap="square" lIns="68580" tIns="34290" rIns="68580" bIns="34290">
            <a:spAutoFit/>
          </a:bodyPr>
          <a:lstStyle/>
          <a:p>
            <a:pPr algn="just"/>
            <a:r>
              <a:rPr lang="en-US" altLang="zh-CN" sz="1200" dirty="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a:t>
            </a:r>
            <a:r>
              <a:rPr lang="en-US" altLang="zh-CN" sz="1200" dirty="0" smtClean="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rPr>
              <a:t>Have</a:t>
            </a:r>
            <a:endParaRPr lang="en-US" altLang="zh-CN" sz="1200" dirty="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endParaRPr>
          </a:p>
        </p:txBody>
      </p:sp>
      <p:sp>
        <p:nvSpPr>
          <p:cNvPr id="9" name="矩形 8"/>
          <p:cNvSpPr/>
          <p:nvPr/>
        </p:nvSpPr>
        <p:spPr>
          <a:xfrm>
            <a:off x="3352972" y="2362192"/>
            <a:ext cx="2240237" cy="707886"/>
          </a:xfrm>
          <a:prstGeom prst="rect">
            <a:avLst/>
          </a:prstGeom>
        </p:spPr>
        <p:txBody>
          <a:bodyPr wrap="square">
            <a:spAutoFit/>
          </a:bodyPr>
          <a:lstStyle/>
          <a:p>
            <a:pPr algn="ctr"/>
            <a:r>
              <a:rPr kumimoji="1" lang="en-US" altLang="zh-CN" sz="4000" dirty="0" smtClean="0">
                <a:solidFill>
                  <a:srgbClr val="333333"/>
                </a:solidFill>
                <a:latin typeface="Century Gothic" panose="020B0502020202020204" pitchFamily="34" charset="0"/>
              </a:rPr>
              <a:t>LOGO</a:t>
            </a: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39" presetClass="entr" presetSubtype="0" accel="100000" fill="hold" grpId="0" nodeType="after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38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7"/>
                                        </p:tgtEl>
                                        <p:attrNameLst>
                                          <p:attrName>ppt_y</p:attrName>
                                        </p:attrNameLst>
                                      </p:cBhvr>
                                      <p:tavLst>
                                        <p:tav tm="0">
                                          <p:val>
                                            <p:strVal val="#ppt_y"/>
                                          </p:val>
                                        </p:tav>
                                        <p:tav tm="100000">
                                          <p:val>
                                            <p:strVal val="#ppt_y"/>
                                          </p:val>
                                        </p:tav>
                                      </p:tavLst>
                                    </p:anim>
                                    <p:anim calcmode="lin" valueType="num">
                                      <p:cBhvr>
                                        <p:cTn id="28"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
          <p:cNvSpPr txBox="1"/>
          <p:nvPr/>
        </p:nvSpPr>
        <p:spPr>
          <a:xfrm>
            <a:off x="4148235" y="2631037"/>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14" name="直接连接符 13"/>
          <p:cNvCxnSpPr/>
          <p:nvPr/>
        </p:nvCxnSpPr>
        <p:spPr>
          <a:xfrm flipV="1">
            <a:off x="3932211" y="2132856"/>
            <a:ext cx="0" cy="2808312"/>
          </a:xfrm>
          <a:prstGeom prst="line">
            <a:avLst/>
          </a:prstGeom>
          <a:noFill/>
          <a:ln w="19050" cap="flat" cmpd="sng" algn="ctr">
            <a:solidFill>
              <a:srgbClr val="4F4F4F"/>
            </a:solidFill>
            <a:prstDash val="dash"/>
            <a:miter lim="800000"/>
          </a:ln>
          <a:effectLst/>
        </p:spPr>
      </p:cxnSp>
      <p:sp>
        <p:nvSpPr>
          <p:cNvPr id="15" name="文本框 9"/>
          <p:cNvSpPr txBox="1"/>
          <p:nvPr/>
        </p:nvSpPr>
        <p:spPr>
          <a:xfrm>
            <a:off x="4253502" y="349775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6" name="文本框 9"/>
          <p:cNvSpPr txBox="1"/>
          <p:nvPr/>
        </p:nvSpPr>
        <p:spPr>
          <a:xfrm>
            <a:off x="4253501" y="382319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7" name="文本框 7"/>
          <p:cNvSpPr txBox="1"/>
          <p:nvPr/>
        </p:nvSpPr>
        <p:spPr>
          <a:xfrm>
            <a:off x="4253502" y="414908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8" name="文本框 9"/>
          <p:cNvSpPr txBox="1"/>
          <p:nvPr/>
        </p:nvSpPr>
        <p:spPr>
          <a:xfrm>
            <a:off x="5444379" y="350100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9" name="文本框 9"/>
          <p:cNvSpPr txBox="1"/>
          <p:nvPr/>
        </p:nvSpPr>
        <p:spPr>
          <a:xfrm>
            <a:off x="5444380" y="382689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20" name="TextBox 2"/>
          <p:cNvSpPr txBox="1"/>
          <p:nvPr/>
        </p:nvSpPr>
        <p:spPr>
          <a:xfrm>
            <a:off x="2636067" y="3753899"/>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01</a:t>
            </a:r>
            <a:endParaRPr lang="zh-CN" altLang="en-US" sz="1600" dirty="0" smtClean="0">
              <a:solidFill>
                <a:srgbClr val="4F4F4F"/>
              </a:solidFill>
              <a:latin typeface="微软雅黑" pitchFamily="34" charset="-122"/>
              <a:ea typeface="微软雅黑" pitchFamily="34" charset="-122"/>
            </a:endParaRPr>
          </a:p>
        </p:txBody>
      </p:sp>
      <p:sp>
        <p:nvSpPr>
          <p:cNvPr id="21" name="椭圆 20"/>
          <p:cNvSpPr/>
          <p:nvPr/>
        </p:nvSpPr>
        <p:spPr>
          <a:xfrm>
            <a:off x="2415081" y="2303650"/>
            <a:ext cx="1301106" cy="1301106"/>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2" name="TextBox 67"/>
          <p:cNvSpPr txBox="1"/>
          <p:nvPr/>
        </p:nvSpPr>
        <p:spPr>
          <a:xfrm>
            <a:off x="2780083" y="2567226"/>
            <a:ext cx="504056" cy="861774"/>
          </a:xfrm>
          <a:prstGeom prst="rect">
            <a:avLst/>
          </a:prstGeom>
          <a:noFill/>
        </p:spPr>
        <p:txBody>
          <a:bodyPr wrap="square" rtlCol="0">
            <a:spAutoFit/>
          </a:bodyPr>
          <a:lstStyle/>
          <a:p>
            <a:pPr marL="0" lvl="1"/>
            <a:r>
              <a:rPr lang="en-US" altLang="zh-CN" sz="5000" spc="225" dirty="0" smtClean="0">
                <a:solidFill>
                  <a:srgbClr val="4F4F4F"/>
                </a:solidFill>
                <a:latin typeface="微软雅黑" pitchFamily="34" charset="-122"/>
                <a:ea typeface="微软雅黑" pitchFamily="34" charset="-122"/>
              </a:rPr>
              <a:t>1</a:t>
            </a:r>
            <a:endParaRPr lang="zh-CN" altLang="en-US" sz="5000" spc="225" dirty="0">
              <a:solidFill>
                <a:srgbClr val="4F4F4F"/>
              </a:solidFill>
              <a:latin typeface="微软雅黑" pitchFamily="34" charset="-122"/>
              <a:ea typeface="微软雅黑" pitchFamily="34" charset="-122"/>
            </a:endParaRPr>
          </a:p>
        </p:txBody>
      </p:sp>
      <p:sp>
        <p:nvSpPr>
          <p:cNvPr id="23" name="文本框 13"/>
          <p:cNvSpPr txBox="1"/>
          <p:nvPr/>
        </p:nvSpPr>
        <p:spPr>
          <a:xfrm>
            <a:off x="5444379" y="414908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ppt_x</p:attrName>
                                        </p:attrNameLst>
                                      </p:cBhvr>
                                      <p:tavLst>
                                        <p:tav tm="0">
                                          <p:val>
                                            <p:strVal val="#ppt_x-#ppt_w*1.125000"/>
                                          </p:val>
                                        </p:tav>
                                        <p:tav tm="100000">
                                          <p:val>
                                            <p:strVal val="#ppt_x"/>
                                          </p:val>
                                        </p:tav>
                                      </p:tavLst>
                                    </p:anim>
                                    <p:animEffect transition="in" filter="wipe(right)">
                                      <p:cBhvr>
                                        <p:cTn id="21" dur="500"/>
                                        <p:tgtEl>
                                          <p:spTgt spid="13"/>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strVal val="#ppt_x"/>
                                          </p:val>
                                        </p:tav>
                                        <p:tav tm="100000">
                                          <p:val>
                                            <p:strVal val="#ppt_x"/>
                                          </p:val>
                                        </p:tav>
                                      </p:tavLst>
                                    </p:anim>
                                    <p:anim calcmode="lin" valueType="num">
                                      <p:cBhvr>
                                        <p:cTn id="27" dur="5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P spid="19" grpId="0"/>
      <p:bldP spid="20" grpId="0"/>
      <p:bldP spid="21" grpId="0" animBg="1"/>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39"/>
          <p:cNvSpPr>
            <a:spLocks noEditPoints="1" noChangeArrowheads="1"/>
          </p:cNvSpPr>
          <p:nvPr/>
        </p:nvSpPr>
        <p:spPr bwMode="auto">
          <a:xfrm>
            <a:off x="1993155" y="2587004"/>
            <a:ext cx="1738313" cy="1738313"/>
          </a:xfrm>
          <a:custGeom>
            <a:avLst/>
            <a:gdLst>
              <a:gd name="T0" fmla="*/ 2147483646 w 2116"/>
              <a:gd name="T1" fmla="*/ 1262169863 h 2116"/>
              <a:gd name="T2" fmla="*/ 2147483646 w 2116"/>
              <a:gd name="T3" fmla="*/ 1059407178 h 2116"/>
              <a:gd name="T4" fmla="*/ 2147483646 w 2116"/>
              <a:gd name="T5" fmla="*/ 782257393 h 2116"/>
              <a:gd name="T6" fmla="*/ 2147483646 w 2116"/>
              <a:gd name="T7" fmla="*/ 683875654 h 2116"/>
              <a:gd name="T8" fmla="*/ 2147483646 w 2116"/>
              <a:gd name="T9" fmla="*/ 365933012 h 2116"/>
              <a:gd name="T10" fmla="*/ 1857261195 w 2116"/>
              <a:gd name="T11" fmla="*/ 385130037 h 2116"/>
              <a:gd name="T12" fmla="*/ 1756479555 w 2116"/>
              <a:gd name="T13" fmla="*/ 95982932 h 2116"/>
              <a:gd name="T14" fmla="*/ 1480530267 w 2116"/>
              <a:gd name="T15" fmla="*/ 229158320 h 2116"/>
              <a:gd name="T16" fmla="*/ 1262169863 w 2116"/>
              <a:gd name="T17" fmla="*/ 0 h 2116"/>
              <a:gd name="T18" fmla="*/ 1060606582 w 2116"/>
              <a:gd name="T19" fmla="*/ 229158320 h 2116"/>
              <a:gd name="T20" fmla="*/ 783456796 w 2116"/>
              <a:gd name="T21" fmla="*/ 93583030 h 2116"/>
              <a:gd name="T22" fmla="*/ 683875654 w 2116"/>
              <a:gd name="T23" fmla="*/ 385130037 h 2116"/>
              <a:gd name="T24" fmla="*/ 365933012 w 2116"/>
              <a:gd name="T25" fmla="*/ 376730928 h 2116"/>
              <a:gd name="T26" fmla="*/ 386329440 w 2116"/>
              <a:gd name="T27" fmla="*/ 681475752 h 2116"/>
              <a:gd name="T28" fmla="*/ 97182336 w 2116"/>
              <a:gd name="T29" fmla="*/ 782257393 h 2116"/>
              <a:gd name="T30" fmla="*/ 230357723 w 2116"/>
              <a:gd name="T31" fmla="*/ 1058206680 h 2116"/>
              <a:gd name="T32" fmla="*/ 0 w 2116"/>
              <a:gd name="T33" fmla="*/ 1276567084 h 2116"/>
              <a:gd name="T34" fmla="*/ 229158320 w 2116"/>
              <a:gd name="T35" fmla="*/ 1479329769 h 2116"/>
              <a:gd name="T36" fmla="*/ 93583030 w 2116"/>
              <a:gd name="T37" fmla="*/ 1755280151 h 2116"/>
              <a:gd name="T38" fmla="*/ 385130037 w 2116"/>
              <a:gd name="T39" fmla="*/ 1854861293 h 2116"/>
              <a:gd name="T40" fmla="*/ 376730928 w 2116"/>
              <a:gd name="T41" fmla="*/ 2147483646 h 2116"/>
              <a:gd name="T42" fmla="*/ 682675155 w 2116"/>
              <a:gd name="T43" fmla="*/ 2147483646 h 2116"/>
              <a:gd name="T44" fmla="*/ 783456796 w 2116"/>
              <a:gd name="T45" fmla="*/ 2147483646 h 2116"/>
              <a:gd name="T46" fmla="*/ 1058206680 w 2116"/>
              <a:gd name="T47" fmla="*/ 2147483646 h 2116"/>
              <a:gd name="T48" fmla="*/ 1276567084 w 2116"/>
              <a:gd name="T49" fmla="*/ 2147483646 h 2116"/>
              <a:gd name="T50" fmla="*/ 1479329769 w 2116"/>
              <a:gd name="T51" fmla="*/ 2147483646 h 2116"/>
              <a:gd name="T52" fmla="*/ 1756479555 w 2116"/>
              <a:gd name="T53" fmla="*/ 2147483646 h 2116"/>
              <a:gd name="T54" fmla="*/ 1854861293 w 2116"/>
              <a:gd name="T55" fmla="*/ 2147483646 h 2116"/>
              <a:gd name="T56" fmla="*/ 2147483646 w 2116"/>
              <a:gd name="T57" fmla="*/ 2147483646 h 2116"/>
              <a:gd name="T58" fmla="*/ 2147483646 w 2116"/>
              <a:gd name="T59" fmla="*/ 1856061792 h 2116"/>
              <a:gd name="T60" fmla="*/ 2147483646 w 2116"/>
              <a:gd name="T61" fmla="*/ 1755280151 h 2116"/>
              <a:gd name="T62" fmla="*/ 2147483646 w 2116"/>
              <a:gd name="T63" fmla="*/ 1480530267 h 2116"/>
              <a:gd name="T64" fmla="*/ 1629302279 w 2116"/>
              <a:gd name="T65" fmla="*/ 2002434997 h 2116"/>
              <a:gd name="T66" fmla="*/ 910634072 w 2116"/>
              <a:gd name="T67" fmla="*/ 536301950 h 2116"/>
              <a:gd name="T68" fmla="*/ 1629302279 w 2116"/>
              <a:gd name="T69" fmla="*/ 200243499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3" name="Freeform 240"/>
          <p:cNvSpPr>
            <a:spLocks noEditPoints="1" noChangeArrowheads="1"/>
          </p:cNvSpPr>
          <p:nvPr/>
        </p:nvSpPr>
        <p:spPr bwMode="auto">
          <a:xfrm>
            <a:off x="664418" y="1886916"/>
            <a:ext cx="1510903" cy="1510904"/>
          </a:xfrm>
          <a:custGeom>
            <a:avLst/>
            <a:gdLst>
              <a:gd name="T0" fmla="*/ 2147483646 w 1840"/>
              <a:gd name="T1" fmla="*/ 1155559799 h 1840"/>
              <a:gd name="T2" fmla="*/ 2016235029 w 1840"/>
              <a:gd name="T3" fmla="*/ 968560309 h 1840"/>
              <a:gd name="T4" fmla="*/ 2146895336 w 1840"/>
              <a:gd name="T5" fmla="*/ 736010363 h 1840"/>
              <a:gd name="T6" fmla="*/ 1891569068 w 1840"/>
              <a:gd name="T7" fmla="*/ 624529772 h 1840"/>
              <a:gd name="T8" fmla="*/ 1920338641 w 1840"/>
              <a:gd name="T9" fmla="*/ 360812515 h 1840"/>
              <a:gd name="T10" fmla="*/ 1653025871 w 1840"/>
              <a:gd name="T11" fmla="*/ 363210253 h 1840"/>
              <a:gd name="T12" fmla="*/ 1579903616 w 1840"/>
              <a:gd name="T13" fmla="*/ 107883984 h 1840"/>
              <a:gd name="T14" fmla="*/ 1322180704 w 1840"/>
              <a:gd name="T15" fmla="*/ 207376980 h 1840"/>
              <a:gd name="T16" fmla="*/ 1155559799 w 1840"/>
              <a:gd name="T17" fmla="*/ 0 h 1840"/>
              <a:gd name="T18" fmla="*/ 968560309 w 1840"/>
              <a:gd name="T19" fmla="*/ 190595002 h 1840"/>
              <a:gd name="T20" fmla="*/ 734811494 w 1840"/>
              <a:gd name="T21" fmla="*/ 58736921 h 1840"/>
              <a:gd name="T22" fmla="*/ 624529772 w 1840"/>
              <a:gd name="T23" fmla="*/ 314063190 h 1840"/>
              <a:gd name="T24" fmla="*/ 360812515 w 1840"/>
              <a:gd name="T25" fmla="*/ 286492485 h 1840"/>
              <a:gd name="T26" fmla="*/ 363210253 w 1840"/>
              <a:gd name="T27" fmla="*/ 552606386 h 1840"/>
              <a:gd name="T28" fmla="*/ 106685115 w 1840"/>
              <a:gd name="T29" fmla="*/ 625728641 h 1840"/>
              <a:gd name="T30" fmla="*/ 207376980 w 1840"/>
              <a:gd name="T31" fmla="*/ 883451553 h 1840"/>
              <a:gd name="T32" fmla="*/ 0 w 1840"/>
              <a:gd name="T33" fmla="*/ 1051271327 h 1840"/>
              <a:gd name="T34" fmla="*/ 190595002 w 1840"/>
              <a:gd name="T35" fmla="*/ 1237071948 h 1840"/>
              <a:gd name="T36" fmla="*/ 58736921 w 1840"/>
              <a:gd name="T37" fmla="*/ 1470820763 h 1840"/>
              <a:gd name="T38" fmla="*/ 314063190 w 1840"/>
              <a:gd name="T39" fmla="*/ 1582301354 h 1840"/>
              <a:gd name="T40" fmla="*/ 286492485 w 1840"/>
              <a:gd name="T41" fmla="*/ 1846018612 h 1840"/>
              <a:gd name="T42" fmla="*/ 552606386 w 1840"/>
              <a:gd name="T43" fmla="*/ 1843620874 h 1840"/>
              <a:gd name="T44" fmla="*/ 625728641 w 1840"/>
              <a:gd name="T45" fmla="*/ 2098947142 h 1840"/>
              <a:gd name="T46" fmla="*/ 883451553 w 1840"/>
              <a:gd name="T47" fmla="*/ 1999453052 h 1840"/>
              <a:gd name="T48" fmla="*/ 1050072458 w 1840"/>
              <a:gd name="T49" fmla="*/ 2147483646 h 1840"/>
              <a:gd name="T50" fmla="*/ 1237071948 w 1840"/>
              <a:gd name="T51" fmla="*/ 2016235029 h 1840"/>
              <a:gd name="T52" fmla="*/ 1470820763 w 1840"/>
              <a:gd name="T53" fmla="*/ 2146895336 h 1840"/>
              <a:gd name="T54" fmla="*/ 1581102485 w 1840"/>
              <a:gd name="T55" fmla="*/ 1892767937 h 1840"/>
              <a:gd name="T56" fmla="*/ 1846018612 w 1840"/>
              <a:gd name="T57" fmla="*/ 1920338641 h 1840"/>
              <a:gd name="T58" fmla="*/ 1843620874 w 1840"/>
              <a:gd name="T59" fmla="*/ 1654223646 h 1840"/>
              <a:gd name="T60" fmla="*/ 2098947142 w 1840"/>
              <a:gd name="T61" fmla="*/ 1579903616 h 1840"/>
              <a:gd name="T62" fmla="*/ 1999453052 w 1840"/>
              <a:gd name="T63" fmla="*/ 1323379573 h 1840"/>
              <a:gd name="T64" fmla="*/ 1295808869 w 1840"/>
              <a:gd name="T65" fmla="*/ 1786082822 h 1840"/>
              <a:gd name="T66" fmla="*/ 909823388 w 1840"/>
              <a:gd name="T67" fmla="*/ 420748305 h 1840"/>
              <a:gd name="T68" fmla="*/ 1295808869 w 1840"/>
              <a:gd name="T69" fmla="*/ 1786082822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4" name="Freeform 241"/>
          <p:cNvSpPr>
            <a:spLocks noEditPoints="1" noChangeArrowheads="1"/>
          </p:cNvSpPr>
          <p:nvPr/>
        </p:nvSpPr>
        <p:spPr bwMode="auto">
          <a:xfrm>
            <a:off x="2137221" y="1453529"/>
            <a:ext cx="1095375" cy="1096566"/>
          </a:xfrm>
          <a:custGeom>
            <a:avLst/>
            <a:gdLst>
              <a:gd name="T0" fmla="*/ 1597797940 w 1335"/>
              <a:gd name="T1" fmla="*/ 838420400 h 1335"/>
              <a:gd name="T2" fmla="*/ 1460159764 w 1335"/>
              <a:gd name="T3" fmla="*/ 702881009 h 1335"/>
              <a:gd name="T4" fmla="*/ 1555908393 w 1335"/>
              <a:gd name="T5" fmla="*/ 533758497 h 1335"/>
              <a:gd name="T6" fmla="*/ 1370396449 w 1335"/>
              <a:gd name="T7" fmla="*/ 453394036 h 1335"/>
              <a:gd name="T8" fmla="*/ 1390742800 w 1335"/>
              <a:gd name="T9" fmla="*/ 261481570 h 1335"/>
              <a:gd name="T10" fmla="*/ 1198048697 w 1335"/>
              <a:gd name="T11" fmla="*/ 262680811 h 1335"/>
              <a:gd name="T12" fmla="*/ 1144190708 w 1335"/>
              <a:gd name="T13" fmla="*/ 77964884 h 1335"/>
              <a:gd name="T14" fmla="*/ 958678764 w 1335"/>
              <a:gd name="T15" fmla="*/ 149932470 h 1335"/>
              <a:gd name="T16" fmla="*/ 836599562 w 1335"/>
              <a:gd name="T17" fmla="*/ 0 h 1335"/>
              <a:gd name="T18" fmla="*/ 701355074 w 1335"/>
              <a:gd name="T19" fmla="*/ 137937872 h 1335"/>
              <a:gd name="T20" fmla="*/ 532598949 w 1335"/>
              <a:gd name="T21" fmla="*/ 41981092 h 1335"/>
              <a:gd name="T22" fmla="*/ 452410388 w 1335"/>
              <a:gd name="T23" fmla="*/ 227896259 h 1335"/>
              <a:gd name="T24" fmla="*/ 260914222 w 1335"/>
              <a:gd name="T25" fmla="*/ 207505881 h 1335"/>
              <a:gd name="T26" fmla="*/ 263307911 w 1335"/>
              <a:gd name="T27" fmla="*/ 400618683 h 1335"/>
              <a:gd name="T28" fmla="*/ 77794873 w 1335"/>
              <a:gd name="T29" fmla="*/ 454594372 h 1335"/>
              <a:gd name="T30" fmla="*/ 149606618 w 1335"/>
              <a:gd name="T31" fmla="*/ 641708780 h 1335"/>
              <a:gd name="T32" fmla="*/ 0 w 1335"/>
              <a:gd name="T33" fmla="*/ 762853997 h 1335"/>
              <a:gd name="T34" fmla="*/ 137638176 w 1335"/>
              <a:gd name="T35" fmla="*/ 898393388 h 1335"/>
              <a:gd name="T36" fmla="*/ 41889547 w 1335"/>
              <a:gd name="T37" fmla="*/ 1067515899 h 1335"/>
              <a:gd name="T38" fmla="*/ 227401491 w 1335"/>
              <a:gd name="T39" fmla="*/ 1147880360 h 1335"/>
              <a:gd name="T40" fmla="*/ 207055140 w 1335"/>
              <a:gd name="T41" fmla="*/ 1339792827 h 1335"/>
              <a:gd name="T42" fmla="*/ 399749243 w 1335"/>
              <a:gd name="T43" fmla="*/ 1338593586 h 1335"/>
              <a:gd name="T44" fmla="*/ 453607232 w 1335"/>
              <a:gd name="T45" fmla="*/ 1523309513 h 1335"/>
              <a:gd name="T46" fmla="*/ 640316020 w 1335"/>
              <a:gd name="T47" fmla="*/ 1451341927 h 1335"/>
              <a:gd name="T48" fmla="*/ 761198378 w 1335"/>
              <a:gd name="T49" fmla="*/ 1601274397 h 1335"/>
              <a:gd name="T50" fmla="*/ 896442866 w 1335"/>
              <a:gd name="T51" fmla="*/ 1463336525 h 1335"/>
              <a:gd name="T52" fmla="*/ 1065198991 w 1335"/>
              <a:gd name="T53" fmla="*/ 1558094065 h 1335"/>
              <a:gd name="T54" fmla="*/ 1145387552 w 1335"/>
              <a:gd name="T55" fmla="*/ 1373378138 h 1335"/>
              <a:gd name="T56" fmla="*/ 1336883718 w 1335"/>
              <a:gd name="T57" fmla="*/ 1393768516 h 1335"/>
              <a:gd name="T58" fmla="*/ 1335686873 w 1335"/>
              <a:gd name="T59" fmla="*/ 1200655714 h 1335"/>
              <a:gd name="T60" fmla="*/ 1521199912 w 1335"/>
              <a:gd name="T61" fmla="*/ 1146680024 h 1335"/>
              <a:gd name="T62" fmla="*/ 1448191322 w 1335"/>
              <a:gd name="T63" fmla="*/ 960764857 h 1335"/>
              <a:gd name="T64" fmla="*/ 928757659 w 1335"/>
              <a:gd name="T65" fmla="*/ 1259429461 h 1335"/>
              <a:gd name="T66" fmla="*/ 670237125 w 1335"/>
              <a:gd name="T67" fmla="*/ 343044177 h 1335"/>
              <a:gd name="T68" fmla="*/ 928757659 w 1335"/>
              <a:gd name="T69" fmla="*/ 1259429461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5" name="Freeform 242"/>
          <p:cNvSpPr>
            <a:spLocks noEditPoints="1" noChangeArrowheads="1"/>
          </p:cNvSpPr>
          <p:nvPr/>
        </p:nvSpPr>
        <p:spPr bwMode="auto">
          <a:xfrm>
            <a:off x="1752649" y="4144342"/>
            <a:ext cx="932259" cy="931069"/>
          </a:xfrm>
          <a:custGeom>
            <a:avLst/>
            <a:gdLst>
              <a:gd name="T0" fmla="*/ 1214977973 w 1135"/>
              <a:gd name="T1" fmla="*/ 651949556 h 1134"/>
              <a:gd name="T2" fmla="*/ 1361302936 w 1135"/>
              <a:gd name="T3" fmla="*/ 565661760 h 1134"/>
              <a:gd name="T4" fmla="*/ 1327719709 w 1135"/>
              <a:gd name="T5" fmla="*/ 439825711 h 1134"/>
              <a:gd name="T6" fmla="*/ 1157407352 w 1135"/>
              <a:gd name="T7" fmla="*/ 438628075 h 1134"/>
              <a:gd name="T8" fmla="*/ 1038668493 w 1135"/>
              <a:gd name="T9" fmla="*/ 284029063 h 1134"/>
              <a:gd name="T10" fmla="*/ 1080646159 w 1135"/>
              <a:gd name="T11" fmla="*/ 118644761 h 1134"/>
              <a:gd name="T12" fmla="*/ 969103628 w 1135"/>
              <a:gd name="T13" fmla="*/ 53929735 h 1134"/>
              <a:gd name="T14" fmla="*/ 846766058 w 1135"/>
              <a:gd name="T15" fmla="*/ 172574496 h 1134"/>
              <a:gd name="T16" fmla="*/ 652466308 w 1135"/>
              <a:gd name="T17" fmla="*/ 147407724 h 1134"/>
              <a:gd name="T18" fmla="*/ 566110376 w 1135"/>
              <a:gd name="T19" fmla="*/ 0 h 1134"/>
              <a:gd name="T20" fmla="*/ 440174095 w 1135"/>
              <a:gd name="T21" fmla="*/ 33555696 h 1134"/>
              <a:gd name="T22" fmla="*/ 437775684 w 1135"/>
              <a:gd name="T23" fmla="*/ 203733826 h 1134"/>
              <a:gd name="T24" fmla="*/ 284254394 w 1135"/>
              <a:gd name="T25" fmla="*/ 322379681 h 1134"/>
              <a:gd name="T26" fmla="*/ 118738858 w 1135"/>
              <a:gd name="T27" fmla="*/ 280433966 h 1134"/>
              <a:gd name="T28" fmla="*/ 53971910 w 1135"/>
              <a:gd name="T29" fmla="*/ 391888534 h 1134"/>
              <a:gd name="T30" fmla="*/ 172711863 w 1135"/>
              <a:gd name="T31" fmla="*/ 514129486 h 1134"/>
              <a:gd name="T32" fmla="*/ 147524169 w 1135"/>
              <a:gd name="T33" fmla="*/ 707076927 h 1134"/>
              <a:gd name="T34" fmla="*/ 0 w 1135"/>
              <a:gd name="T35" fmla="*/ 794563452 h 1134"/>
              <a:gd name="T36" fmla="*/ 33583227 w 1135"/>
              <a:gd name="T37" fmla="*/ 919200771 h 1134"/>
              <a:gd name="T38" fmla="*/ 205094790 w 1135"/>
              <a:gd name="T39" fmla="*/ 921597137 h 1134"/>
              <a:gd name="T40" fmla="*/ 322634442 w 1135"/>
              <a:gd name="T41" fmla="*/ 1076195055 h 1134"/>
              <a:gd name="T42" fmla="*/ 280656777 w 1135"/>
              <a:gd name="T43" fmla="*/ 1241579357 h 1134"/>
              <a:gd name="T44" fmla="*/ 393398513 w 1135"/>
              <a:gd name="T45" fmla="*/ 1306295477 h 1134"/>
              <a:gd name="T46" fmla="*/ 514536877 w 1135"/>
              <a:gd name="T47" fmla="*/ 1187649622 h 1134"/>
              <a:gd name="T48" fmla="*/ 708836628 w 1135"/>
              <a:gd name="T49" fmla="*/ 1212817488 h 1134"/>
              <a:gd name="T50" fmla="*/ 796391765 w 1135"/>
              <a:gd name="T51" fmla="*/ 1359026482 h 1134"/>
              <a:gd name="T52" fmla="*/ 921128841 w 1135"/>
              <a:gd name="T53" fmla="*/ 1325470786 h 1134"/>
              <a:gd name="T54" fmla="*/ 923527251 w 1135"/>
              <a:gd name="T55" fmla="*/ 1155292656 h 1134"/>
              <a:gd name="T56" fmla="*/ 1078247748 w 1135"/>
              <a:gd name="T57" fmla="*/ 1036646801 h 1134"/>
              <a:gd name="T58" fmla="*/ 1242564078 w 1135"/>
              <a:gd name="T59" fmla="*/ 1078592516 h 1134"/>
              <a:gd name="T60" fmla="*/ 1307331026 w 1135"/>
              <a:gd name="T61" fmla="*/ 967137948 h 1134"/>
              <a:gd name="T62" fmla="*/ 1189790278 w 1135"/>
              <a:gd name="T63" fmla="*/ 844896996 h 1134"/>
              <a:gd name="T64" fmla="*/ 1214977973 w 1135"/>
              <a:gd name="T65" fmla="*/ 651949556 h 1134"/>
              <a:gd name="T66" fmla="*/ 711236134 w 1135"/>
              <a:gd name="T67" fmla="*/ 1053425744 h 1134"/>
              <a:gd name="T68" fmla="*/ 307042582 w 1135"/>
              <a:gd name="T69" fmla="*/ 710673118 h 1134"/>
              <a:gd name="T70" fmla="*/ 651266007 w 1135"/>
              <a:gd name="T71" fmla="*/ 306799469 h 1134"/>
              <a:gd name="T72" fmla="*/ 1054260354 w 1135"/>
              <a:gd name="T73" fmla="*/ 649552095 h 1134"/>
              <a:gd name="T74" fmla="*/ 711236134 w 1135"/>
              <a:gd name="T75" fmla="*/ 1053425744 h 11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35"/>
              <a:gd name="T115" fmla="*/ 0 h 1134"/>
              <a:gd name="T116" fmla="*/ 1135 w 1135"/>
              <a:gd name="T117" fmla="*/ 1134 h 11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grpSp>
        <p:nvGrpSpPr>
          <p:cNvPr id="26" name="组合 25"/>
          <p:cNvGrpSpPr>
            <a:grpSpLocks/>
          </p:cNvGrpSpPr>
          <p:nvPr/>
        </p:nvGrpSpPr>
        <p:grpSpPr bwMode="auto">
          <a:xfrm>
            <a:off x="938262" y="3890739"/>
            <a:ext cx="960834" cy="1914525"/>
            <a:chOff x="0" y="0"/>
            <a:chExt cx="960900" cy="1913939"/>
          </a:xfrm>
        </p:grpSpPr>
        <p:sp>
          <p:nvSpPr>
            <p:cNvPr id="27" name="Freeform 254"/>
            <p:cNvSpPr>
              <a:spLocks noChangeArrowheads="1"/>
            </p:cNvSpPr>
            <p:nvPr/>
          </p:nvSpPr>
          <p:spPr bwMode="auto">
            <a:xfrm>
              <a:off x="99379" y="0"/>
              <a:ext cx="478886" cy="229617"/>
            </a:xfrm>
            <a:custGeom>
              <a:avLst/>
              <a:gdLst>
                <a:gd name="T0" fmla="*/ 340912396 w 651"/>
                <a:gd name="T1" fmla="*/ 146920401 h 313"/>
                <a:gd name="T2" fmla="*/ 318726219 w 651"/>
                <a:gd name="T3" fmla="*/ 146920401 h 313"/>
                <a:gd name="T4" fmla="*/ 164503594 w 651"/>
                <a:gd name="T5" fmla="*/ 0 h 313"/>
                <a:gd name="T6" fmla="*/ 10281704 w 651"/>
                <a:gd name="T7" fmla="*/ 145844209 h 313"/>
                <a:gd name="T8" fmla="*/ 0 w 651"/>
                <a:gd name="T9" fmla="*/ 157145326 h 313"/>
                <a:gd name="T10" fmla="*/ 11363796 w 651"/>
                <a:gd name="T11" fmla="*/ 168447178 h 313"/>
                <a:gd name="T12" fmla="*/ 340912396 w 651"/>
                <a:gd name="T13" fmla="*/ 168447178 h 313"/>
                <a:gd name="T14" fmla="*/ 352276192 w 651"/>
                <a:gd name="T15" fmla="*/ 157683789 h 313"/>
                <a:gd name="T16" fmla="*/ 340912396 w 651"/>
                <a:gd name="T17" fmla="*/ 146920401 h 3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1"/>
                <a:gd name="T28" fmla="*/ 0 h 313"/>
                <a:gd name="T29" fmla="*/ 651 w 651"/>
                <a:gd name="T30" fmla="*/ 313 h 3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1" h="313">
                  <a:moveTo>
                    <a:pt x="630" y="273"/>
                  </a:moveTo>
                  <a:cubicBezTo>
                    <a:pt x="589" y="273"/>
                    <a:pt x="589" y="273"/>
                    <a:pt x="589" y="273"/>
                  </a:cubicBezTo>
                  <a:cubicBezTo>
                    <a:pt x="578" y="113"/>
                    <a:pt x="454" y="0"/>
                    <a:pt x="304" y="0"/>
                  </a:cubicBezTo>
                  <a:cubicBezTo>
                    <a:pt x="153" y="0"/>
                    <a:pt x="30" y="116"/>
                    <a:pt x="19" y="271"/>
                  </a:cubicBezTo>
                  <a:cubicBezTo>
                    <a:pt x="9" y="272"/>
                    <a:pt x="0" y="281"/>
                    <a:pt x="0" y="292"/>
                  </a:cubicBezTo>
                  <a:cubicBezTo>
                    <a:pt x="0" y="303"/>
                    <a:pt x="10" y="313"/>
                    <a:pt x="21" y="313"/>
                  </a:cubicBezTo>
                  <a:cubicBezTo>
                    <a:pt x="630" y="313"/>
                    <a:pt x="630" y="313"/>
                    <a:pt x="630" y="313"/>
                  </a:cubicBezTo>
                  <a:cubicBezTo>
                    <a:pt x="642" y="313"/>
                    <a:pt x="651" y="304"/>
                    <a:pt x="651" y="293"/>
                  </a:cubicBezTo>
                  <a:cubicBezTo>
                    <a:pt x="651" y="282"/>
                    <a:pt x="642" y="273"/>
                    <a:pt x="630" y="273"/>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8" name="Freeform 255"/>
            <p:cNvSpPr>
              <a:spLocks noChangeArrowheads="1"/>
            </p:cNvSpPr>
            <p:nvPr/>
          </p:nvSpPr>
          <p:spPr bwMode="auto">
            <a:xfrm>
              <a:off x="0" y="71987"/>
              <a:ext cx="960900" cy="1841952"/>
            </a:xfrm>
            <a:custGeom>
              <a:avLst/>
              <a:gdLst>
                <a:gd name="T0" fmla="*/ 348206783 w 1488"/>
                <a:gd name="T1" fmla="*/ 298653736 h 2854"/>
                <a:gd name="T2" fmla="*/ 354878839 w 1488"/>
                <a:gd name="T3" fmla="*/ 294904647 h 2854"/>
                <a:gd name="T4" fmla="*/ 520850421 w 1488"/>
                <a:gd name="T5" fmla="*/ 28324368 h 2854"/>
                <a:gd name="T6" fmla="*/ 590908942 w 1488"/>
                <a:gd name="T7" fmla="*/ 14995064 h 2854"/>
                <a:gd name="T8" fmla="*/ 605087383 w 1488"/>
                <a:gd name="T9" fmla="*/ 82889776 h 2854"/>
                <a:gd name="T10" fmla="*/ 371142459 w 1488"/>
                <a:gd name="T11" fmla="*/ 447355541 h 2854"/>
                <a:gd name="T12" fmla="*/ 369891610 w 1488"/>
                <a:gd name="T13" fmla="*/ 451937832 h 2854"/>
                <a:gd name="T14" fmla="*/ 369891610 w 1488"/>
                <a:gd name="T15" fmla="*/ 766002910 h 2854"/>
                <a:gd name="T16" fmla="*/ 369891610 w 1488"/>
                <a:gd name="T17" fmla="*/ 793910355 h 2854"/>
                <a:gd name="T18" fmla="*/ 369891610 w 1488"/>
                <a:gd name="T19" fmla="*/ 1134217118 h 2854"/>
                <a:gd name="T20" fmla="*/ 313177200 w 1488"/>
                <a:gd name="T21" fmla="*/ 1188783171 h 2854"/>
                <a:gd name="T22" fmla="*/ 312343516 w 1488"/>
                <a:gd name="T23" fmla="*/ 1188783171 h 2854"/>
                <a:gd name="T24" fmla="*/ 256046270 w 1488"/>
                <a:gd name="T25" fmla="*/ 1134217118 h 2854"/>
                <a:gd name="T26" fmla="*/ 256046270 w 1488"/>
                <a:gd name="T27" fmla="*/ 801824811 h 2854"/>
                <a:gd name="T28" fmla="*/ 248123366 w 1488"/>
                <a:gd name="T29" fmla="*/ 793910355 h 2854"/>
                <a:gd name="T30" fmla="*/ 240199815 w 1488"/>
                <a:gd name="T31" fmla="*/ 793910355 h 2854"/>
                <a:gd name="T32" fmla="*/ 232276910 w 1488"/>
                <a:gd name="T33" fmla="*/ 801824811 h 2854"/>
                <a:gd name="T34" fmla="*/ 232276910 w 1488"/>
                <a:gd name="T35" fmla="*/ 1134217118 h 2854"/>
                <a:gd name="T36" fmla="*/ 175563146 w 1488"/>
                <a:gd name="T37" fmla="*/ 1188783171 h 2854"/>
                <a:gd name="T38" fmla="*/ 174728816 w 1488"/>
                <a:gd name="T39" fmla="*/ 1188783171 h 2854"/>
                <a:gd name="T40" fmla="*/ 118015052 w 1488"/>
                <a:gd name="T41" fmla="*/ 1134217118 h 2854"/>
                <a:gd name="T42" fmla="*/ 118015052 w 1488"/>
                <a:gd name="T43" fmla="*/ 793910355 h 2854"/>
                <a:gd name="T44" fmla="*/ 118015052 w 1488"/>
                <a:gd name="T45" fmla="*/ 766002910 h 2854"/>
                <a:gd name="T46" fmla="*/ 118015052 w 1488"/>
                <a:gd name="T47" fmla="*/ 459435364 h 2854"/>
                <a:gd name="T48" fmla="*/ 109674336 w 1488"/>
                <a:gd name="T49" fmla="*/ 451937832 h 2854"/>
                <a:gd name="T50" fmla="*/ 109674336 w 1488"/>
                <a:gd name="T51" fmla="*/ 451937832 h 2854"/>
                <a:gd name="T52" fmla="*/ 102585116 w 1488"/>
                <a:gd name="T53" fmla="*/ 459435364 h 2854"/>
                <a:gd name="T54" fmla="*/ 102585116 w 1488"/>
                <a:gd name="T55" fmla="*/ 713103262 h 2854"/>
                <a:gd name="T56" fmla="*/ 51292558 w 1488"/>
                <a:gd name="T57" fmla="*/ 762253822 h 2854"/>
                <a:gd name="T58" fmla="*/ 0 w 1488"/>
                <a:gd name="T59" fmla="*/ 713103262 h 2854"/>
                <a:gd name="T60" fmla="*/ 0 w 1488"/>
                <a:gd name="T61" fmla="*/ 487342808 h 2854"/>
                <a:gd name="T62" fmla="*/ 0 w 1488"/>
                <a:gd name="T63" fmla="*/ 426529350 h 2854"/>
                <a:gd name="T64" fmla="*/ 0 w 1488"/>
                <a:gd name="T65" fmla="*/ 306567546 h 2854"/>
                <a:gd name="T66" fmla="*/ 7923550 w 1488"/>
                <a:gd name="T67" fmla="*/ 298653736 h 2854"/>
                <a:gd name="T68" fmla="*/ 348206783 w 1488"/>
                <a:gd name="T69" fmla="*/ 298653736 h 28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8"/>
                <a:gd name="T106" fmla="*/ 0 h 2854"/>
                <a:gd name="T107" fmla="*/ 1488 w 1488"/>
                <a:gd name="T108" fmla="*/ 2854 h 285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9" name="Freeform 256"/>
            <p:cNvSpPr>
              <a:spLocks noChangeArrowheads="1"/>
            </p:cNvSpPr>
            <p:nvPr/>
          </p:nvSpPr>
          <p:spPr bwMode="auto">
            <a:xfrm>
              <a:off x="124449" y="273027"/>
              <a:ext cx="394073" cy="213068"/>
            </a:xfrm>
            <a:custGeom>
              <a:avLst/>
              <a:gdLst>
                <a:gd name="T0" fmla="*/ 542863 w 535"/>
                <a:gd name="T1" fmla="*/ 0 h 290"/>
                <a:gd name="T2" fmla="*/ 0 w 535"/>
                <a:gd name="T3" fmla="*/ 11875969 h 290"/>
                <a:gd name="T4" fmla="*/ 144862708 w 535"/>
                <a:gd name="T5" fmla="*/ 156544733 h 290"/>
                <a:gd name="T6" fmla="*/ 290268279 w 535"/>
                <a:gd name="T7" fmla="*/ 11875969 h 290"/>
                <a:gd name="T8" fmla="*/ 289725416 w 535"/>
                <a:gd name="T9" fmla="*/ 0 h 290"/>
                <a:gd name="T10" fmla="*/ 542863 w 535"/>
                <a:gd name="T11" fmla="*/ 0 h 290"/>
                <a:gd name="T12" fmla="*/ 0 60000 65536"/>
                <a:gd name="T13" fmla="*/ 0 60000 65536"/>
                <a:gd name="T14" fmla="*/ 0 60000 65536"/>
                <a:gd name="T15" fmla="*/ 0 60000 65536"/>
                <a:gd name="T16" fmla="*/ 0 60000 65536"/>
                <a:gd name="T17" fmla="*/ 0 60000 65536"/>
                <a:gd name="T18" fmla="*/ 0 w 535"/>
                <a:gd name="T19" fmla="*/ 0 h 290"/>
                <a:gd name="T20" fmla="*/ 535 w 535"/>
                <a:gd name="T21" fmla="*/ 290 h 290"/>
              </a:gdLst>
              <a:ahLst/>
              <a:cxnLst>
                <a:cxn ang="T12">
                  <a:pos x="T0" y="T1"/>
                </a:cxn>
                <a:cxn ang="T13">
                  <a:pos x="T2" y="T3"/>
                </a:cxn>
                <a:cxn ang="T14">
                  <a:pos x="T4" y="T5"/>
                </a:cxn>
                <a:cxn ang="T15">
                  <a:pos x="T6" y="T7"/>
                </a:cxn>
                <a:cxn ang="T16">
                  <a:pos x="T8" y="T9"/>
                </a:cxn>
                <a:cxn ang="T17">
                  <a:pos x="T10" y="T11"/>
                </a:cxn>
              </a:cxnLst>
              <a:rect l="T18" t="T19" r="T20" b="T21"/>
              <a:pathLst>
                <a:path w="535" h="290">
                  <a:moveTo>
                    <a:pt x="1" y="0"/>
                  </a:moveTo>
                  <a:cubicBezTo>
                    <a:pt x="0" y="7"/>
                    <a:pt x="0" y="15"/>
                    <a:pt x="0" y="22"/>
                  </a:cubicBezTo>
                  <a:cubicBezTo>
                    <a:pt x="0" y="170"/>
                    <a:pt x="120" y="290"/>
                    <a:pt x="267" y="290"/>
                  </a:cubicBezTo>
                  <a:cubicBezTo>
                    <a:pt x="415" y="290"/>
                    <a:pt x="535" y="170"/>
                    <a:pt x="535" y="22"/>
                  </a:cubicBezTo>
                  <a:cubicBezTo>
                    <a:pt x="535" y="15"/>
                    <a:pt x="534" y="7"/>
                    <a:pt x="534" y="0"/>
                  </a:cubicBezTo>
                  <a:lnTo>
                    <a:pt x="1"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29"/>
          <p:cNvGrpSpPr/>
          <p:nvPr/>
        </p:nvGrpSpPr>
        <p:grpSpPr>
          <a:xfrm>
            <a:off x="4975671" y="1850007"/>
            <a:ext cx="2908697" cy="1025986"/>
            <a:chOff x="4975671" y="1320403"/>
            <a:chExt cx="2908697" cy="1025986"/>
          </a:xfrm>
        </p:grpSpPr>
        <p:sp>
          <p:nvSpPr>
            <p:cNvPr id="31" name="矩形 14"/>
            <p:cNvSpPr>
              <a:spLocks noChangeArrowheads="1"/>
            </p:cNvSpPr>
            <p:nvPr/>
          </p:nvSpPr>
          <p:spPr bwMode="auto">
            <a:xfrm>
              <a:off x="5009008" y="1322302"/>
              <a:ext cx="2758679" cy="326714"/>
            </a:xfrm>
            <a:prstGeom prst="rect">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2" name="文本框 11"/>
            <p:cNvSpPr>
              <a:spLocks noChangeArrowheads="1"/>
            </p:cNvSpPr>
            <p:nvPr/>
          </p:nvSpPr>
          <p:spPr bwMode="auto">
            <a:xfrm>
              <a:off x="5070312" y="1320403"/>
              <a:ext cx="1661928" cy="346249"/>
            </a:xfrm>
            <a:prstGeom prst="rect">
              <a:avLst/>
            </a:prstGeom>
            <a:no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5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1    </a:t>
              </a:r>
              <a:r>
                <a:rPr kumimoji="0" lang="zh-CN" altLang="en-US" sz="165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33" name="矩形 32"/>
            <p:cNvSpPr>
              <a:spLocks noChangeArrowheads="1"/>
            </p:cNvSpPr>
            <p:nvPr/>
          </p:nvSpPr>
          <p:spPr bwMode="auto">
            <a:xfrm>
              <a:off x="4975671" y="1701404"/>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marL="0" marR="0" lvl="0" indent="0" defTabSz="914400" eaLnBrk="1" fontAlgn="auto" latinLnBrk="0" hangingPunct="1">
                <a:lnSpc>
                  <a:spcPct val="114000"/>
                </a:lnSpc>
                <a:spcBef>
                  <a:spcPct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kumimoji="0" lang="zh-CN" altLang="en-US" sz="105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34" name="组合 33"/>
          <p:cNvGrpSpPr/>
          <p:nvPr/>
        </p:nvGrpSpPr>
        <p:grpSpPr>
          <a:xfrm>
            <a:off x="4975671" y="3097782"/>
            <a:ext cx="2908697" cy="841768"/>
            <a:chOff x="4975671" y="2568178"/>
            <a:chExt cx="2908697" cy="841768"/>
          </a:xfrm>
        </p:grpSpPr>
        <p:sp>
          <p:nvSpPr>
            <p:cNvPr id="35" name="矩形 34"/>
            <p:cNvSpPr>
              <a:spLocks noChangeArrowheads="1"/>
            </p:cNvSpPr>
            <p:nvPr/>
          </p:nvSpPr>
          <p:spPr bwMode="auto">
            <a:xfrm>
              <a:off x="5009008" y="2570077"/>
              <a:ext cx="2758679" cy="326714"/>
            </a:xfrm>
            <a:prstGeom prst="rect">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6" name="文本框 11"/>
            <p:cNvSpPr>
              <a:spLocks noChangeArrowheads="1"/>
            </p:cNvSpPr>
            <p:nvPr/>
          </p:nvSpPr>
          <p:spPr bwMode="auto">
            <a:xfrm>
              <a:off x="5070312" y="2568178"/>
              <a:ext cx="139333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marL="0" marR="0" lvl="0" indent="0"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65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2    </a:t>
              </a:r>
              <a:r>
                <a:rPr kumimoji="0" lang="zh-CN" altLang="en-US" sz="165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37" name="矩形 36"/>
            <p:cNvSpPr>
              <a:spLocks noChangeArrowheads="1"/>
            </p:cNvSpPr>
            <p:nvPr/>
          </p:nvSpPr>
          <p:spPr bwMode="auto">
            <a:xfrm>
              <a:off x="4975671" y="2949179"/>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marL="0" marR="0" lvl="0" indent="0" defTabSz="914400" eaLnBrk="1" fontAlgn="auto" latinLnBrk="0" hangingPunct="1">
                <a:lnSpc>
                  <a:spcPct val="114000"/>
                </a:lnSpc>
                <a:spcBef>
                  <a:spcPct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a:t>
              </a:r>
              <a:endParaRPr kumimoji="0" lang="zh-CN" altLang="en-US" sz="105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38" name="组合 37"/>
          <p:cNvGrpSpPr/>
          <p:nvPr/>
        </p:nvGrpSpPr>
        <p:grpSpPr>
          <a:xfrm>
            <a:off x="4975671" y="4149104"/>
            <a:ext cx="2908697" cy="1025986"/>
            <a:chOff x="4975671" y="3619500"/>
            <a:chExt cx="2908697" cy="1025986"/>
          </a:xfrm>
        </p:grpSpPr>
        <p:sp>
          <p:nvSpPr>
            <p:cNvPr id="39" name="矩形 38"/>
            <p:cNvSpPr>
              <a:spLocks noChangeArrowheads="1"/>
            </p:cNvSpPr>
            <p:nvPr/>
          </p:nvSpPr>
          <p:spPr bwMode="auto">
            <a:xfrm>
              <a:off x="5009008" y="3621399"/>
              <a:ext cx="2758679" cy="326714"/>
            </a:xfrm>
            <a:prstGeom prst="rect">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40" name="文本框 11"/>
            <p:cNvSpPr>
              <a:spLocks noChangeArrowheads="1"/>
            </p:cNvSpPr>
            <p:nvPr/>
          </p:nvSpPr>
          <p:spPr bwMode="auto">
            <a:xfrm>
              <a:off x="5070312" y="3619500"/>
              <a:ext cx="139493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marL="0" marR="0" lvl="0" indent="0"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65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3    </a:t>
              </a:r>
              <a:r>
                <a:rPr kumimoji="0" lang="zh-CN" altLang="en-US" sz="165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41" name="矩形 40"/>
            <p:cNvSpPr>
              <a:spLocks noChangeArrowheads="1"/>
            </p:cNvSpPr>
            <p:nvPr/>
          </p:nvSpPr>
          <p:spPr bwMode="auto">
            <a:xfrm>
              <a:off x="4975671" y="4000501"/>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marL="0" marR="0" lvl="0" indent="0" defTabSz="914400" eaLnBrk="1" fontAlgn="auto" latinLnBrk="0" hangingPunct="1">
                <a:lnSpc>
                  <a:spcPct val="114000"/>
                </a:lnSpc>
                <a:spcBef>
                  <a:spcPct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kumimoji="0" lang="zh-CN" altLang="en-US" sz="105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p:cBhvr>
                                        <p:cTn id="7" dur="500"/>
                                        <p:tgtEl>
                                          <p:spTgt spid="26"/>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5"/>
                                        </p:tgtEl>
                                        <p:attrNameLst>
                                          <p:attrName>style.visibility</p:attrName>
                                        </p:attrNameLst>
                                      </p:cBhvr>
                                      <p:to>
                                        <p:strVal val="visible"/>
                                      </p:to>
                                    </p:set>
                                    <p:anim calcmode="lin" valueType="num">
                                      <p:cBhvr>
                                        <p:cTn id="10" dur="500" fill="hold"/>
                                        <p:tgtEl>
                                          <p:spTgt spid="25"/>
                                        </p:tgtEl>
                                        <p:attrNameLst>
                                          <p:attrName>ppt_w</p:attrName>
                                        </p:attrNameLst>
                                      </p:cBhvr>
                                      <p:tavLst>
                                        <p:tav tm="0">
                                          <p:val>
                                            <p:fltVal val="0"/>
                                          </p:val>
                                        </p:tav>
                                        <p:tav tm="100000">
                                          <p:val>
                                            <p:strVal val="#ppt_w"/>
                                          </p:val>
                                        </p:tav>
                                      </p:tavLst>
                                    </p:anim>
                                    <p:anim calcmode="lin" valueType="num">
                                      <p:cBhvr>
                                        <p:cTn id="11" dur="500" fill="hold"/>
                                        <p:tgtEl>
                                          <p:spTgt spid="25"/>
                                        </p:tgtEl>
                                        <p:attrNameLst>
                                          <p:attrName>ppt_h</p:attrName>
                                        </p:attrNameLst>
                                      </p:cBhvr>
                                      <p:tavLst>
                                        <p:tav tm="0">
                                          <p:val>
                                            <p:fltVal val="0"/>
                                          </p:val>
                                        </p:tav>
                                        <p:tav tm="100000">
                                          <p:val>
                                            <p:strVal val="#ppt_h"/>
                                          </p:val>
                                        </p:tav>
                                      </p:tavLst>
                                    </p:anim>
                                    <p:animEffect>
                                      <p:cBhvr>
                                        <p:cTn id="12" dur="500"/>
                                        <p:tgtEl>
                                          <p:spTgt spid="25"/>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p:cBhvr>
                                        <p:cTn id="17" dur="500"/>
                                        <p:tgtEl>
                                          <p:spTgt spid="22"/>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p:cBhvr>
                                        <p:cTn id="22" dur="500"/>
                                        <p:tgtEl>
                                          <p:spTgt spid="23"/>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p:cBhvr>
                                        <p:cTn id="27" dur="500"/>
                                        <p:tgtEl>
                                          <p:spTgt spid="24"/>
                                        </p:tgtEl>
                                      </p:cBhvr>
                                    </p:animEffect>
                                  </p:childTnLst>
                                </p:cTn>
                              </p:par>
                              <p:par>
                                <p:cTn id="28" presetID="8" presetClass="emph" presetSubtype="0" fill="hold" grpId="1" nodeType="withEffect">
                                  <p:stCondLst>
                                    <p:cond delay="750"/>
                                  </p:stCondLst>
                                  <p:childTnLst>
                                    <p:animRot by="21600000">
                                      <p:cBhvr>
                                        <p:cTn id="29" dur="4000" fill="hold"/>
                                        <p:tgtEl>
                                          <p:spTgt spid="23"/>
                                        </p:tgtEl>
                                        <p:attrNameLst>
                                          <p:attrName>r</p:attrName>
                                        </p:attrNameLst>
                                      </p:cBhvr>
                                    </p:animRot>
                                  </p:childTnLst>
                                </p:cTn>
                              </p:par>
                              <p:par>
                                <p:cTn id="30" presetID="8" presetClass="emph" presetSubtype="0" fill="hold" grpId="1" nodeType="withEffect">
                                  <p:stCondLst>
                                    <p:cond delay="750"/>
                                  </p:stCondLst>
                                  <p:childTnLst>
                                    <p:animRot by="-21600000">
                                      <p:cBhvr>
                                        <p:cTn id="31" dur="4000" fill="hold"/>
                                        <p:tgtEl>
                                          <p:spTgt spid="24"/>
                                        </p:tgtEl>
                                        <p:attrNameLst>
                                          <p:attrName>r</p:attrName>
                                        </p:attrNameLst>
                                      </p:cBhvr>
                                    </p:animRot>
                                  </p:childTnLst>
                                </p:cTn>
                              </p:par>
                              <p:par>
                                <p:cTn id="32" presetID="8" presetClass="emph" presetSubtype="0" fill="hold" grpId="1" nodeType="withEffect">
                                  <p:stCondLst>
                                    <p:cond delay="750"/>
                                  </p:stCondLst>
                                  <p:childTnLst>
                                    <p:animRot by="-21600000">
                                      <p:cBhvr>
                                        <p:cTn id="33" dur="4000" fill="hold"/>
                                        <p:tgtEl>
                                          <p:spTgt spid="22"/>
                                        </p:tgtEl>
                                        <p:attrNameLst>
                                          <p:attrName>r</p:attrName>
                                        </p:attrNameLst>
                                      </p:cBhvr>
                                    </p:animRot>
                                  </p:childTnLst>
                                </p:cTn>
                              </p:par>
                              <p:par>
                                <p:cTn id="34" presetID="8" presetClass="emph" presetSubtype="0" fill="hold" grpId="1" nodeType="withEffect">
                                  <p:stCondLst>
                                    <p:cond delay="750"/>
                                  </p:stCondLst>
                                  <p:childTnLst>
                                    <p:animRot by="21600000">
                                      <p:cBhvr>
                                        <p:cTn id="35" dur="4000" fill="hold"/>
                                        <p:tgtEl>
                                          <p:spTgt spid="25"/>
                                        </p:tgtEl>
                                        <p:attrNameLst>
                                          <p:attrName>r</p:attrName>
                                        </p:attrNameLst>
                                      </p:cBhvr>
                                    </p:animRot>
                                  </p:childTnLst>
                                </p:cTn>
                              </p:par>
                            </p:childTnLst>
                          </p:cTn>
                        </p:par>
                        <p:par>
                          <p:cTn id="36" fill="hold">
                            <p:stCondLst>
                              <p:cond delay="4750"/>
                            </p:stCondLst>
                            <p:childTnLst>
                              <p:par>
                                <p:cTn id="37" presetID="2" presetClass="entr" presetSubtype="2"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fill="hold"/>
                                        <p:tgtEl>
                                          <p:spTgt spid="30"/>
                                        </p:tgtEl>
                                        <p:attrNameLst>
                                          <p:attrName>ppt_x</p:attrName>
                                        </p:attrNameLst>
                                      </p:cBhvr>
                                      <p:tavLst>
                                        <p:tav tm="0">
                                          <p:val>
                                            <p:strVal val="1+#ppt_w/2"/>
                                          </p:val>
                                        </p:tav>
                                        <p:tav tm="100000">
                                          <p:val>
                                            <p:strVal val="#ppt_x"/>
                                          </p:val>
                                        </p:tav>
                                      </p:tavLst>
                                    </p:anim>
                                    <p:anim calcmode="lin" valueType="num">
                                      <p:cBhvr additive="base">
                                        <p:cTn id="40" dur="500" fill="hold"/>
                                        <p:tgtEl>
                                          <p:spTgt spid="30"/>
                                        </p:tgtEl>
                                        <p:attrNameLst>
                                          <p:attrName>ppt_y</p:attrName>
                                        </p:attrNameLst>
                                      </p:cBhvr>
                                      <p:tavLst>
                                        <p:tav tm="0">
                                          <p:val>
                                            <p:strVal val="#ppt_y"/>
                                          </p:val>
                                        </p:tav>
                                        <p:tav tm="100000">
                                          <p:val>
                                            <p:strVal val="#ppt_y"/>
                                          </p:val>
                                        </p:tav>
                                      </p:tavLst>
                                    </p:anim>
                                  </p:childTnLst>
                                </p:cTn>
                              </p:par>
                            </p:childTnLst>
                          </p:cTn>
                        </p:par>
                        <p:par>
                          <p:cTn id="41" fill="hold">
                            <p:stCondLst>
                              <p:cond delay="5250"/>
                            </p:stCondLst>
                            <p:childTnLst>
                              <p:par>
                                <p:cTn id="42" presetID="2" presetClass="entr" presetSubtype="2"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1+#ppt_w/2"/>
                                          </p:val>
                                        </p:tav>
                                        <p:tav tm="100000">
                                          <p:val>
                                            <p:strVal val="#ppt_x"/>
                                          </p:val>
                                        </p:tav>
                                      </p:tavLst>
                                    </p:anim>
                                    <p:anim calcmode="lin" valueType="num">
                                      <p:cBhvr additive="base">
                                        <p:cTn id="45" dur="500" fill="hold"/>
                                        <p:tgtEl>
                                          <p:spTgt spid="34"/>
                                        </p:tgtEl>
                                        <p:attrNameLst>
                                          <p:attrName>ppt_y</p:attrName>
                                        </p:attrNameLst>
                                      </p:cBhvr>
                                      <p:tavLst>
                                        <p:tav tm="0">
                                          <p:val>
                                            <p:strVal val="#ppt_y"/>
                                          </p:val>
                                        </p:tav>
                                        <p:tav tm="100000">
                                          <p:val>
                                            <p:strVal val="#ppt_y"/>
                                          </p:val>
                                        </p:tav>
                                      </p:tavLst>
                                    </p:anim>
                                  </p:childTnLst>
                                </p:cTn>
                              </p:par>
                            </p:childTnLst>
                          </p:cTn>
                        </p:par>
                        <p:par>
                          <p:cTn id="46" fill="hold">
                            <p:stCondLst>
                              <p:cond delay="5750"/>
                            </p:stCondLst>
                            <p:childTnLst>
                              <p:par>
                                <p:cTn id="47" presetID="2" presetClass="entr" presetSubtype="2"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1+#ppt_w/2"/>
                                          </p:val>
                                        </p:tav>
                                        <p:tav tm="100000">
                                          <p:val>
                                            <p:strVal val="#ppt_x"/>
                                          </p:val>
                                        </p:tav>
                                      </p:tavLst>
                                    </p:anim>
                                    <p:anim calcmode="lin" valueType="num">
                                      <p:cBhvr additive="base">
                                        <p:cTn id="5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24" grpId="0" animBg="1"/>
      <p:bldP spid="24" grpId="1" animBg="1"/>
      <p:bldP spid="25" grpId="0" animBg="1"/>
      <p:bldP spid="25"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466850" y="3314155"/>
            <a:ext cx="952500" cy="953690"/>
            <a:chOff x="1466850" y="2849167"/>
            <a:chExt cx="952500" cy="953690"/>
          </a:xfrm>
        </p:grpSpPr>
        <p:sp>
          <p:nvSpPr>
            <p:cNvPr id="30" name="椭圆 6"/>
            <p:cNvSpPr>
              <a:spLocks noChangeArrowheads="1"/>
            </p:cNvSpPr>
            <p:nvPr/>
          </p:nvSpPr>
          <p:spPr bwMode="auto">
            <a:xfrm>
              <a:off x="1466850" y="2849167"/>
              <a:ext cx="952500" cy="95369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31" name="文本框 10"/>
            <p:cNvSpPr>
              <a:spLocks noChangeArrowheads="1"/>
            </p:cNvSpPr>
            <p:nvPr/>
          </p:nvSpPr>
          <p:spPr bwMode="auto">
            <a:xfrm>
              <a:off x="1588595" y="3172113"/>
              <a:ext cx="704040" cy="300082"/>
            </a:xfrm>
            <a:prstGeom prst="rect">
              <a:avLst/>
            </a:prstGeom>
            <a:no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 标题</a:t>
              </a:r>
              <a:endParaRPr kumimoji="0" lang="zh-CN" altLang="en-US" sz="18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cxnSp>
        <p:nvCxnSpPr>
          <p:cNvPr id="32" name="直接连接符 13"/>
          <p:cNvCxnSpPr>
            <a:cxnSpLocks noChangeShapeType="1"/>
            <a:stCxn id="30" idx="7"/>
          </p:cNvCxnSpPr>
          <p:nvPr/>
        </p:nvCxnSpPr>
        <p:spPr bwMode="auto">
          <a:xfrm flipV="1">
            <a:off x="2280047" y="3160563"/>
            <a:ext cx="360759" cy="292894"/>
          </a:xfrm>
          <a:prstGeom prst="line">
            <a:avLst/>
          </a:prstGeom>
          <a:noFill/>
          <a:ln w="28575">
            <a:solidFill>
              <a:srgbClr val="A5A5A5"/>
            </a:solidFill>
            <a:round/>
            <a:headEnd/>
            <a:tailEnd/>
          </a:ln>
          <a:extLst>
            <a:ext uri="{909E8E84-426E-40DD-AFC4-6F175D3DCCD1}">
              <a14:hiddenFill xmlns:a14="http://schemas.microsoft.com/office/drawing/2010/main">
                <a:noFill/>
              </a14:hiddenFill>
            </a:ext>
          </a:extLst>
        </p:spPr>
      </p:cxnSp>
      <p:sp>
        <p:nvSpPr>
          <p:cNvPr id="33" name="直接连接符 17"/>
          <p:cNvSpPr>
            <a:spLocks noChangeShapeType="1"/>
          </p:cNvSpPr>
          <p:nvPr/>
        </p:nvSpPr>
        <p:spPr bwMode="auto">
          <a:xfrm>
            <a:off x="3669506" y="2995066"/>
            <a:ext cx="681038" cy="490538"/>
          </a:xfrm>
          <a:prstGeom prst="line">
            <a:avLst/>
          </a:prstGeom>
          <a:noFill/>
          <a:ln w="28575">
            <a:solidFill>
              <a:srgbClr val="A5A5A5"/>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cxnSp>
        <p:nvCxnSpPr>
          <p:cNvPr id="34" name="直接连接符 20"/>
          <p:cNvCxnSpPr>
            <a:cxnSpLocks noChangeShapeType="1"/>
          </p:cNvCxnSpPr>
          <p:nvPr/>
        </p:nvCxnSpPr>
        <p:spPr bwMode="auto">
          <a:xfrm flipV="1">
            <a:off x="5176837" y="2937917"/>
            <a:ext cx="623888" cy="548878"/>
          </a:xfrm>
          <a:prstGeom prst="line">
            <a:avLst/>
          </a:prstGeom>
          <a:noFill/>
          <a:ln w="28575">
            <a:solidFill>
              <a:srgbClr val="A5A5A5"/>
            </a:solidFill>
            <a:round/>
            <a:headEnd/>
            <a:tailEnd/>
          </a:ln>
          <a:extLst>
            <a:ext uri="{909E8E84-426E-40DD-AFC4-6F175D3DCCD1}">
              <a14:hiddenFill xmlns:a14="http://schemas.microsoft.com/office/drawing/2010/main">
                <a:noFill/>
              </a14:hiddenFill>
            </a:ext>
          </a:extLst>
        </p:spPr>
      </p:cxnSp>
      <p:cxnSp>
        <p:nvCxnSpPr>
          <p:cNvPr id="35" name="直接连接符 23"/>
          <p:cNvCxnSpPr>
            <a:cxnSpLocks noChangeShapeType="1"/>
            <a:stCxn id="44" idx="5"/>
            <a:endCxn id="30" idx="1"/>
          </p:cNvCxnSpPr>
          <p:nvPr/>
        </p:nvCxnSpPr>
        <p:spPr bwMode="auto">
          <a:xfrm>
            <a:off x="1307307" y="3240335"/>
            <a:ext cx="298847" cy="213122"/>
          </a:xfrm>
          <a:prstGeom prst="line">
            <a:avLst/>
          </a:prstGeom>
          <a:noFill/>
          <a:ln w="28575">
            <a:solidFill>
              <a:srgbClr val="A5A5A5"/>
            </a:solidFill>
            <a:round/>
            <a:headEnd/>
            <a:tailEnd/>
          </a:ln>
          <a:extLst>
            <a:ext uri="{909E8E84-426E-40DD-AFC4-6F175D3DCCD1}">
              <a14:hiddenFill xmlns:a14="http://schemas.microsoft.com/office/drawing/2010/main">
                <a:noFill/>
              </a14:hiddenFill>
            </a:ext>
          </a:extLst>
        </p:spPr>
      </p:cxnSp>
      <p:cxnSp>
        <p:nvCxnSpPr>
          <p:cNvPr id="36" name="直接连接符 43"/>
          <p:cNvCxnSpPr>
            <a:cxnSpLocks noChangeShapeType="1"/>
            <a:stCxn id="45" idx="7"/>
          </p:cNvCxnSpPr>
          <p:nvPr/>
        </p:nvCxnSpPr>
        <p:spPr bwMode="auto">
          <a:xfrm flipV="1">
            <a:off x="4049316" y="4313089"/>
            <a:ext cx="301228" cy="278606"/>
          </a:xfrm>
          <a:prstGeom prst="line">
            <a:avLst/>
          </a:prstGeom>
          <a:noFill/>
          <a:ln w="28575">
            <a:solidFill>
              <a:srgbClr val="A5A5A5"/>
            </a:solidFill>
            <a:round/>
            <a:headEnd/>
            <a:tailEnd/>
          </a:ln>
          <a:extLst>
            <a:ext uri="{909E8E84-426E-40DD-AFC4-6F175D3DCCD1}">
              <a14:hiddenFill xmlns:a14="http://schemas.microsoft.com/office/drawing/2010/main">
                <a:noFill/>
              </a14:hiddenFill>
            </a:ext>
          </a:extLst>
        </p:spPr>
      </p:cxnSp>
      <p:cxnSp>
        <p:nvCxnSpPr>
          <p:cNvPr id="37" name="直接连接符 72"/>
          <p:cNvCxnSpPr>
            <a:cxnSpLocks noChangeShapeType="1"/>
            <a:endCxn id="46" idx="1"/>
          </p:cNvCxnSpPr>
          <p:nvPr/>
        </p:nvCxnSpPr>
        <p:spPr bwMode="auto">
          <a:xfrm>
            <a:off x="7265194" y="2331888"/>
            <a:ext cx="417910" cy="280988"/>
          </a:xfrm>
          <a:prstGeom prst="line">
            <a:avLst/>
          </a:prstGeom>
          <a:noFill/>
          <a:ln w="28575">
            <a:solidFill>
              <a:srgbClr val="A5A5A5"/>
            </a:solidFill>
            <a:round/>
            <a:headEnd/>
            <a:tailEnd/>
          </a:ln>
          <a:extLst>
            <a:ext uri="{909E8E84-426E-40DD-AFC4-6F175D3DCCD1}">
              <a14:hiddenFill xmlns:a14="http://schemas.microsoft.com/office/drawing/2010/main">
                <a:noFill/>
              </a14:hiddenFill>
            </a:ext>
          </a:extLst>
        </p:spPr>
      </p:cxnSp>
      <p:sp>
        <p:nvSpPr>
          <p:cNvPr id="38" name="矩形 76"/>
          <p:cNvSpPr>
            <a:spLocks noChangeArrowheads="1"/>
          </p:cNvSpPr>
          <p:nvPr/>
        </p:nvSpPr>
        <p:spPr bwMode="auto">
          <a:xfrm>
            <a:off x="1221582" y="4276179"/>
            <a:ext cx="1365647"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9" name="矩形 80"/>
          <p:cNvSpPr>
            <a:spLocks noChangeArrowheads="1"/>
          </p:cNvSpPr>
          <p:nvPr/>
        </p:nvSpPr>
        <p:spPr bwMode="auto">
          <a:xfrm>
            <a:off x="2407444" y="3378448"/>
            <a:ext cx="1365647"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0" name="矩形 81"/>
          <p:cNvSpPr>
            <a:spLocks noChangeArrowheads="1"/>
          </p:cNvSpPr>
          <p:nvPr/>
        </p:nvSpPr>
        <p:spPr bwMode="auto">
          <a:xfrm>
            <a:off x="4099322" y="4520257"/>
            <a:ext cx="1365647"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1" name="矩形 82"/>
          <p:cNvSpPr>
            <a:spLocks noChangeArrowheads="1"/>
          </p:cNvSpPr>
          <p:nvPr/>
        </p:nvSpPr>
        <p:spPr bwMode="auto">
          <a:xfrm>
            <a:off x="5744766" y="3211760"/>
            <a:ext cx="1366838"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endParaRPr lang="zh-CN" altLang="en-US" sz="1350">
              <a:solidFill>
                <a:srgbClr val="4F4F4F"/>
              </a:solidFill>
              <a:latin typeface="微软雅黑" panose="020B0503020204020204" pitchFamily="34" charset="-122"/>
              <a:ea typeface="微软雅黑" panose="020B0503020204020204" pitchFamily="34" charset="-122"/>
            </a:endParaRPr>
          </a:p>
        </p:txBody>
      </p:sp>
      <p:sp>
        <p:nvSpPr>
          <p:cNvPr id="42" name="矩形 85"/>
          <p:cNvSpPr>
            <a:spLocks noChangeArrowheads="1"/>
          </p:cNvSpPr>
          <p:nvPr/>
        </p:nvSpPr>
        <p:spPr bwMode="auto">
          <a:xfrm>
            <a:off x="5938838" y="3796357"/>
            <a:ext cx="2324100" cy="34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6406" tIns="43202" rIns="86406" bIns="43202">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6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添加标题内容</a:t>
            </a:r>
            <a:endParaRPr lang="zh-CN" altLang="en-US" sz="1650" dirty="0">
              <a:solidFill>
                <a:srgbClr val="4F4F4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文本框 13"/>
          <p:cNvSpPr>
            <a:spLocks noChangeArrowheads="1"/>
          </p:cNvSpPr>
          <p:nvPr/>
        </p:nvSpPr>
        <p:spPr bwMode="auto">
          <a:xfrm>
            <a:off x="5557838" y="4152354"/>
            <a:ext cx="2740819"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综合描</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44" name="椭圆 56"/>
          <p:cNvSpPr>
            <a:spLocks noChangeArrowheads="1"/>
          </p:cNvSpPr>
          <p:nvPr/>
        </p:nvSpPr>
        <p:spPr bwMode="auto">
          <a:xfrm rot="-580840">
            <a:off x="958453" y="2937917"/>
            <a:ext cx="384572" cy="383381"/>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45" name="椭圆 58"/>
          <p:cNvSpPr>
            <a:spLocks noChangeArrowheads="1"/>
          </p:cNvSpPr>
          <p:nvPr/>
        </p:nvSpPr>
        <p:spPr bwMode="auto">
          <a:xfrm>
            <a:off x="3627835" y="4519067"/>
            <a:ext cx="492919" cy="494109"/>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46" name="椭圆 70"/>
          <p:cNvSpPr>
            <a:spLocks noChangeArrowheads="1"/>
          </p:cNvSpPr>
          <p:nvPr/>
        </p:nvSpPr>
        <p:spPr bwMode="auto">
          <a:xfrm>
            <a:off x="7599760" y="2529532"/>
            <a:ext cx="570309" cy="57031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grpSp>
        <p:nvGrpSpPr>
          <p:cNvPr id="47" name="组合 46"/>
          <p:cNvGrpSpPr/>
          <p:nvPr/>
        </p:nvGrpSpPr>
        <p:grpSpPr>
          <a:xfrm>
            <a:off x="2450306" y="2046138"/>
            <a:ext cx="1306116" cy="1306116"/>
            <a:chOff x="2450306" y="1581150"/>
            <a:chExt cx="1306116" cy="1306116"/>
          </a:xfrm>
        </p:grpSpPr>
        <p:sp>
          <p:nvSpPr>
            <p:cNvPr id="48" name="椭圆 27"/>
            <p:cNvSpPr>
              <a:spLocks noChangeArrowheads="1"/>
            </p:cNvSpPr>
            <p:nvPr/>
          </p:nvSpPr>
          <p:spPr bwMode="auto">
            <a:xfrm>
              <a:off x="2450306" y="1581150"/>
              <a:ext cx="1306116" cy="1306116"/>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49" name="文本框 26"/>
            <p:cNvSpPr>
              <a:spLocks noChangeArrowheads="1"/>
            </p:cNvSpPr>
            <p:nvPr/>
          </p:nvSpPr>
          <p:spPr bwMode="auto">
            <a:xfrm>
              <a:off x="2708070" y="2064982"/>
              <a:ext cx="790601" cy="334707"/>
            </a:xfrm>
            <a:prstGeom prst="rect">
              <a:avLst/>
            </a:prstGeom>
            <a:no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  标题</a:t>
              </a:r>
              <a:endParaRPr kumimoji="0" lang="zh-CN" altLang="en-US" sz="18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5549504" y="1474638"/>
            <a:ext cx="1715690" cy="1714500"/>
            <a:chOff x="5549504" y="1009650"/>
            <a:chExt cx="1715690" cy="1714500"/>
          </a:xfrm>
        </p:grpSpPr>
        <p:sp>
          <p:nvSpPr>
            <p:cNvPr id="51" name="椭圆 38"/>
            <p:cNvSpPr>
              <a:spLocks noChangeArrowheads="1"/>
            </p:cNvSpPr>
            <p:nvPr/>
          </p:nvSpPr>
          <p:spPr bwMode="auto">
            <a:xfrm>
              <a:off x="5549504" y="1009650"/>
              <a:ext cx="1715690" cy="171450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52" name="文本框 37"/>
            <p:cNvSpPr>
              <a:spLocks noChangeArrowheads="1"/>
            </p:cNvSpPr>
            <p:nvPr/>
          </p:nvSpPr>
          <p:spPr bwMode="auto">
            <a:xfrm>
              <a:off x="5939912" y="1666950"/>
              <a:ext cx="934873" cy="392415"/>
            </a:xfrm>
            <a:prstGeom prst="rect">
              <a:avLst/>
            </a:prstGeom>
            <a:no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  标题</a:t>
              </a:r>
              <a:endParaRPr kumimoji="0" lang="zh-CN" altLang="en-US" sz="18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4179094" y="3314154"/>
            <a:ext cx="1170385" cy="1170384"/>
            <a:chOff x="4179094" y="2849166"/>
            <a:chExt cx="1170385" cy="1170384"/>
          </a:xfrm>
        </p:grpSpPr>
        <p:sp>
          <p:nvSpPr>
            <p:cNvPr id="54" name="椭圆 32"/>
            <p:cNvSpPr>
              <a:spLocks noChangeArrowheads="1"/>
            </p:cNvSpPr>
            <p:nvPr/>
          </p:nvSpPr>
          <p:spPr bwMode="auto">
            <a:xfrm>
              <a:off x="4179094" y="2849166"/>
              <a:ext cx="1170385" cy="1170384"/>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55" name="文本框 31"/>
            <p:cNvSpPr>
              <a:spLocks noChangeArrowheads="1"/>
            </p:cNvSpPr>
            <p:nvPr/>
          </p:nvSpPr>
          <p:spPr bwMode="auto">
            <a:xfrm>
              <a:off x="4368986" y="3280508"/>
              <a:ext cx="790602" cy="334707"/>
            </a:xfrm>
            <a:prstGeom prst="rect">
              <a:avLst/>
            </a:prstGeom>
            <a:no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4F4F4F"/>
                  </a:solidFill>
                  <a:effectLst/>
                  <a:uLnTx/>
                  <a:uFillTx/>
                  <a:latin typeface="微软雅黑" panose="020B0503020204020204" pitchFamily="34" charset="-122"/>
                  <a:ea typeface="微软雅黑" panose="020B0503020204020204" pitchFamily="34" charset="-122"/>
                </a:rPr>
                <a:t>  标题</a:t>
              </a:r>
              <a:endParaRPr kumimoji="0" lang="zh-CN" altLang="en-US" sz="18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p:cBhvr>
                                        <p:cTn id="13" dur="350"/>
                                        <p:tgtEl>
                                          <p:spTgt spid="35"/>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p:cTn id="18" dur="500" fill="hold"/>
                                        <p:tgtEl>
                                          <p:spTgt spid="29"/>
                                        </p:tgtEl>
                                        <p:attrNameLst>
                                          <p:attrName>ppt_w</p:attrName>
                                        </p:attrNameLst>
                                      </p:cBhvr>
                                      <p:tavLst>
                                        <p:tav tm="0">
                                          <p:val>
                                            <p:fltVal val="0"/>
                                          </p:val>
                                        </p:tav>
                                        <p:tav tm="100000">
                                          <p:val>
                                            <p:strVal val="#ppt_w"/>
                                          </p:val>
                                        </p:tav>
                                      </p:tavLst>
                                    </p:anim>
                                    <p:anim calcmode="lin" valueType="num">
                                      <p:cBhvr>
                                        <p:cTn id="19" dur="500" fill="hold"/>
                                        <p:tgtEl>
                                          <p:spTgt spid="29"/>
                                        </p:tgtEl>
                                        <p:attrNameLst>
                                          <p:attrName>ppt_h</p:attrName>
                                        </p:attrNameLst>
                                      </p:cBhvr>
                                      <p:tavLst>
                                        <p:tav tm="0">
                                          <p:val>
                                            <p:fltVal val="0"/>
                                          </p:val>
                                        </p:tav>
                                        <p:tav tm="100000">
                                          <p:val>
                                            <p:strVal val="#ppt_h"/>
                                          </p:val>
                                        </p:tav>
                                      </p:tavLst>
                                    </p:anim>
                                    <p:animEffect transition="in" filter="fade">
                                      <p:cBhvr>
                                        <p:cTn id="20" dur="500"/>
                                        <p:tgtEl>
                                          <p:spTgt spid="29"/>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38"/>
                                        </p:tgtEl>
                                        <p:attrNameLst>
                                          <p:attrName>style.visibility</p:attrName>
                                        </p:attrNameLst>
                                      </p:cBhvr>
                                      <p:to>
                                        <p:strVal val="visible"/>
                                      </p:to>
                                    </p:set>
                                    <p:animEffect>
                                      <p:cBhvr>
                                        <p:cTn id="23" dur="400"/>
                                        <p:tgtEl>
                                          <p:spTgt spid="38"/>
                                        </p:tgtEl>
                                      </p:cBhvr>
                                    </p:animEffect>
                                  </p:childTnLst>
                                </p:cTn>
                              </p:par>
                            </p:childTnLst>
                          </p:cTn>
                        </p:par>
                        <p:par>
                          <p:cTn id="24" fill="hold">
                            <p:stCondLst>
                              <p:cond delay="650"/>
                            </p:stCondLst>
                            <p:childTnLst>
                              <p:par>
                                <p:cTn id="25" presetID="2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p:cBhvr>
                                        <p:cTn id="27" dur="350"/>
                                        <p:tgtEl>
                                          <p:spTgt spid="32"/>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500" fill="hold"/>
                                        <p:tgtEl>
                                          <p:spTgt spid="47"/>
                                        </p:tgtEl>
                                        <p:attrNameLst>
                                          <p:attrName>ppt_w</p:attrName>
                                        </p:attrNameLst>
                                      </p:cBhvr>
                                      <p:tavLst>
                                        <p:tav tm="0">
                                          <p:val>
                                            <p:fltVal val="0"/>
                                          </p:val>
                                        </p:tav>
                                        <p:tav tm="100000">
                                          <p:val>
                                            <p:strVal val="#ppt_w"/>
                                          </p:val>
                                        </p:tav>
                                      </p:tavLst>
                                    </p:anim>
                                    <p:anim calcmode="lin" valueType="num">
                                      <p:cBhvr>
                                        <p:cTn id="33" dur="500" fill="hold"/>
                                        <p:tgtEl>
                                          <p:spTgt spid="47"/>
                                        </p:tgtEl>
                                        <p:attrNameLst>
                                          <p:attrName>ppt_h</p:attrName>
                                        </p:attrNameLst>
                                      </p:cBhvr>
                                      <p:tavLst>
                                        <p:tav tm="0">
                                          <p:val>
                                            <p:fltVal val="0"/>
                                          </p:val>
                                        </p:tav>
                                        <p:tav tm="100000">
                                          <p:val>
                                            <p:strVal val="#ppt_h"/>
                                          </p:val>
                                        </p:tav>
                                      </p:tavLst>
                                    </p:anim>
                                    <p:animEffect transition="in" filter="fade">
                                      <p:cBhvr>
                                        <p:cTn id="34" dur="500"/>
                                        <p:tgtEl>
                                          <p:spTgt spid="47"/>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39"/>
                                        </p:tgtEl>
                                        <p:attrNameLst>
                                          <p:attrName>style.visibility</p:attrName>
                                        </p:attrNameLst>
                                      </p:cBhvr>
                                      <p:to>
                                        <p:strVal val="visible"/>
                                      </p:to>
                                    </p:set>
                                    <p:animEffect>
                                      <p:cBhvr>
                                        <p:cTn id="37" dur="500"/>
                                        <p:tgtEl>
                                          <p:spTgt spid="39"/>
                                        </p:tgtEl>
                                      </p:cBhvr>
                                    </p:animEffect>
                                  </p:childTnLst>
                                </p:cTn>
                              </p:par>
                            </p:childTnLst>
                          </p:cTn>
                        </p:par>
                        <p:par>
                          <p:cTn id="38" fill="hold">
                            <p:stCondLst>
                              <p:cond delay="75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p:cBhvr>
                                        <p:cTn id="41" dur="450"/>
                                        <p:tgtEl>
                                          <p:spTgt spid="33"/>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40"/>
                                        </p:tgtEl>
                                        <p:attrNameLst>
                                          <p:attrName>style.visibility</p:attrName>
                                        </p:attrNameLst>
                                      </p:cBhvr>
                                      <p:to>
                                        <p:strVal val="visible"/>
                                      </p:to>
                                    </p:set>
                                    <p:animEffect>
                                      <p:cBhvr>
                                        <p:cTn id="51" dur="400"/>
                                        <p:tgtEl>
                                          <p:spTgt spid="40"/>
                                        </p:tgtEl>
                                      </p:cBhvr>
                                    </p:animEffect>
                                  </p:childTnLst>
                                </p:cTn>
                              </p:par>
                            </p:childTnLst>
                          </p:cTn>
                        </p:par>
                        <p:par>
                          <p:cTn id="52" fill="hold">
                            <p:stCondLst>
                              <p:cond delay="650"/>
                            </p:stCondLst>
                            <p:childTnLst>
                              <p:par>
                                <p:cTn id="53" presetID="22" presetClass="entr" presetSubtype="8"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p:cBhvr>
                                        <p:cTn id="55" dur="450"/>
                                        <p:tgtEl>
                                          <p:spTgt spid="34"/>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nodeType="clickEffect">
                                  <p:stCondLst>
                                    <p:cond delay="0"/>
                                  </p:stCondLst>
                                  <p:childTnLst>
                                    <p:set>
                                      <p:cBhvr>
                                        <p:cTn id="59" dur="1" fill="hold">
                                          <p:stCondLst>
                                            <p:cond delay="0"/>
                                          </p:stCondLst>
                                        </p:cTn>
                                        <p:tgtEl>
                                          <p:spTgt spid="50"/>
                                        </p:tgtEl>
                                        <p:attrNameLst>
                                          <p:attrName>style.visibility</p:attrName>
                                        </p:attrNameLst>
                                      </p:cBhvr>
                                      <p:to>
                                        <p:strVal val="visible"/>
                                      </p:to>
                                    </p:set>
                                    <p:anim calcmode="lin" valueType="num">
                                      <p:cBhvr>
                                        <p:cTn id="60" dur="500" fill="hold"/>
                                        <p:tgtEl>
                                          <p:spTgt spid="50"/>
                                        </p:tgtEl>
                                        <p:attrNameLst>
                                          <p:attrName>ppt_w</p:attrName>
                                        </p:attrNameLst>
                                      </p:cBhvr>
                                      <p:tavLst>
                                        <p:tav tm="0">
                                          <p:val>
                                            <p:fltVal val="0"/>
                                          </p:val>
                                        </p:tav>
                                        <p:tav tm="100000">
                                          <p:val>
                                            <p:strVal val="#ppt_w"/>
                                          </p:val>
                                        </p:tav>
                                      </p:tavLst>
                                    </p:anim>
                                    <p:anim calcmode="lin" valueType="num">
                                      <p:cBhvr>
                                        <p:cTn id="61" dur="500" fill="hold"/>
                                        <p:tgtEl>
                                          <p:spTgt spid="50"/>
                                        </p:tgtEl>
                                        <p:attrNameLst>
                                          <p:attrName>ppt_h</p:attrName>
                                        </p:attrNameLst>
                                      </p:cBhvr>
                                      <p:tavLst>
                                        <p:tav tm="0">
                                          <p:val>
                                            <p:fltVal val="0"/>
                                          </p:val>
                                        </p:tav>
                                        <p:tav tm="100000">
                                          <p:val>
                                            <p:strVal val="#ppt_h"/>
                                          </p:val>
                                        </p:tav>
                                      </p:tavLst>
                                    </p:anim>
                                    <p:animEffect transition="in" filter="fade">
                                      <p:cBhvr>
                                        <p:cTn id="62" dur="500"/>
                                        <p:tgtEl>
                                          <p:spTgt spid="50"/>
                                        </p:tgtEl>
                                      </p:cBhvr>
                                    </p:animEffect>
                                  </p:childTnLst>
                                </p:cTn>
                              </p:par>
                              <p:par>
                                <p:cTn id="63" presetID="22" presetClass="entr" presetSubtype="2" fill="hold"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p:cBhvr>
                                        <p:cTn id="65" dur="400"/>
                                        <p:tgtEl>
                                          <p:spTgt spid="36"/>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41"/>
                                        </p:tgtEl>
                                        <p:attrNameLst>
                                          <p:attrName>style.visibility</p:attrName>
                                        </p:attrNameLst>
                                      </p:cBhvr>
                                      <p:to>
                                        <p:strVal val="visible"/>
                                      </p:to>
                                    </p:set>
                                    <p:animEffect>
                                      <p:cBhvr>
                                        <p:cTn id="68" dur="500"/>
                                        <p:tgtEl>
                                          <p:spTgt spid="41"/>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45"/>
                                        </p:tgtEl>
                                        <p:attrNameLst>
                                          <p:attrName>style.visibility</p:attrName>
                                        </p:attrNameLst>
                                      </p:cBhvr>
                                      <p:to>
                                        <p:strVal val="visible"/>
                                      </p:to>
                                    </p:set>
                                    <p:animEffect>
                                      <p:cBhvr>
                                        <p:cTn id="71" dur="400"/>
                                        <p:tgtEl>
                                          <p:spTgt spid="45"/>
                                        </p:tgtEl>
                                      </p:cBhvr>
                                    </p:animEffect>
                                  </p:childTnLst>
                                </p:cTn>
                              </p:par>
                            </p:childTnLst>
                          </p:cTn>
                        </p:par>
                        <p:par>
                          <p:cTn id="72" fill="hold">
                            <p:stCondLst>
                              <p:cond delay="750"/>
                            </p:stCondLst>
                            <p:childTnLst>
                              <p:par>
                                <p:cTn id="73" presetID="22" presetClass="entr" presetSubtype="8" fill="hold"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p:cBhvr>
                                        <p:cTn id="75" dur="350"/>
                                        <p:tgtEl>
                                          <p:spTgt spid="37"/>
                                        </p:tgtEl>
                                      </p:cBhvr>
                                    </p:animEffect>
                                  </p:childTnLst>
                                </p:cTn>
                              </p:par>
                            </p:childTnLst>
                          </p:cTn>
                        </p:par>
                        <p:par>
                          <p:cTn id="76" fill="hold">
                            <p:stCondLst>
                              <p:cond delay="1100"/>
                            </p:stCondLst>
                            <p:childTnLst>
                              <p:par>
                                <p:cTn id="77" presetID="22" presetClass="entr" presetSubtype="8" fill="hold" grpId="0" nodeType="afterEffect">
                                  <p:stCondLst>
                                    <p:cond delay="0"/>
                                  </p:stCondLst>
                                  <p:childTnLst>
                                    <p:set>
                                      <p:cBhvr>
                                        <p:cTn id="78" dur="1" fill="hold">
                                          <p:stCondLst>
                                            <p:cond delay="0"/>
                                          </p:stCondLst>
                                        </p:cTn>
                                        <p:tgtEl>
                                          <p:spTgt spid="46"/>
                                        </p:tgtEl>
                                        <p:attrNameLst>
                                          <p:attrName>style.visibility</p:attrName>
                                        </p:attrNameLst>
                                      </p:cBhvr>
                                      <p:to>
                                        <p:strVal val="visible"/>
                                      </p:to>
                                    </p:set>
                                    <p:animEffect>
                                      <p:cBhvr>
                                        <p:cTn id="79" dur="400"/>
                                        <p:tgtEl>
                                          <p:spTgt spid="46"/>
                                        </p:tgtEl>
                                      </p:cBhvr>
                                    </p:animEffect>
                                  </p:childTnLst>
                                </p:cTn>
                              </p:par>
                            </p:childTnLst>
                          </p:cTn>
                        </p:par>
                        <p:par>
                          <p:cTn id="80" fill="hold">
                            <p:stCondLst>
                              <p:cond delay="1500"/>
                            </p:stCondLst>
                            <p:childTnLst>
                              <p:par>
                                <p:cTn id="81" presetID="22" presetClass="entr" presetSubtype="2"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Effect>
                                      <p:cBhvr>
                                        <p:cTn id="83" dur="500"/>
                                        <p:tgtEl>
                                          <p:spTgt spid="42"/>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Effect>
                                      <p:cBhvr>
                                        <p:cTn id="86"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animBg="1"/>
      <p:bldP spid="45" grpId="0" bldLvl="0" animBg="1" autoUpdateAnimBg="0"/>
      <p:bldP spid="46" grpId="0"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864644" y="2100885"/>
            <a:ext cx="1918097" cy="681038"/>
            <a:chOff x="2864644" y="1529423"/>
            <a:chExt cx="1918097" cy="681038"/>
          </a:xfrm>
        </p:grpSpPr>
        <p:sp>
          <p:nvSpPr>
            <p:cNvPr id="25" name="任意多边形 5"/>
            <p:cNvSpPr>
              <a:spLocks noChangeArrowheads="1"/>
            </p:cNvSpPr>
            <p:nvPr/>
          </p:nvSpPr>
          <p:spPr bwMode="auto">
            <a:xfrm>
              <a:off x="2864644"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6" name="文本框 24"/>
            <p:cNvSpPr>
              <a:spLocks noChangeArrowheads="1"/>
            </p:cNvSpPr>
            <p:nvPr/>
          </p:nvSpPr>
          <p:spPr bwMode="auto">
            <a:xfrm>
              <a:off x="3086531" y="1708362"/>
              <a:ext cx="162261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rPr>
                <a:t>输入内容</a:t>
              </a:r>
              <a:endParaRPr kumimoji="0" lang="zh-CN" altLang="en-US" sz="1500" b="0" i="0" u="none" strike="noStrike" kern="0" cap="none" spc="0" normalizeH="0" baseline="-3000" noProof="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7" name="组合 26"/>
          <p:cNvGrpSpPr/>
          <p:nvPr/>
        </p:nvGrpSpPr>
        <p:grpSpPr>
          <a:xfrm>
            <a:off x="1262063" y="2100885"/>
            <a:ext cx="1918097" cy="681038"/>
            <a:chOff x="1262063" y="1529423"/>
            <a:chExt cx="1918097" cy="681038"/>
          </a:xfrm>
        </p:grpSpPr>
        <p:sp>
          <p:nvSpPr>
            <p:cNvPr id="28" name="任意多边形 4"/>
            <p:cNvSpPr>
              <a:spLocks noChangeArrowheads="1"/>
            </p:cNvSpPr>
            <p:nvPr/>
          </p:nvSpPr>
          <p:spPr bwMode="auto">
            <a:xfrm>
              <a:off x="1262063"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9" name="文本框 25"/>
            <p:cNvSpPr>
              <a:spLocks noChangeArrowheads="1"/>
            </p:cNvSpPr>
            <p:nvPr/>
          </p:nvSpPr>
          <p:spPr bwMode="auto">
            <a:xfrm>
              <a:off x="1460556" y="1697011"/>
              <a:ext cx="1668881" cy="345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panose="020B0604020202020204" pitchFamily="34" charset="0"/>
                <a:buNone/>
                <a:tabLst/>
                <a:defRPr/>
              </a:pPr>
              <a:r>
                <a:rPr kumimoji="0" lang="zh-CN" altLang="en-US" sz="15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rPr>
                <a:t>输入内容</a:t>
              </a:r>
              <a:endParaRPr kumimoji="0" lang="zh-CN" altLang="en-US" sz="1500" b="0" i="0" u="none" strike="noStrike" kern="0" cap="none" spc="0" normalizeH="0" baseline="-3000" noProof="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0" name="组合 29"/>
          <p:cNvGrpSpPr/>
          <p:nvPr/>
        </p:nvGrpSpPr>
        <p:grpSpPr>
          <a:xfrm>
            <a:off x="6072188" y="2100885"/>
            <a:ext cx="1916906" cy="681038"/>
            <a:chOff x="6072188" y="1529423"/>
            <a:chExt cx="1916906" cy="681038"/>
          </a:xfrm>
        </p:grpSpPr>
        <p:sp>
          <p:nvSpPr>
            <p:cNvPr id="31" name="任意多边形 7"/>
            <p:cNvSpPr>
              <a:spLocks noChangeArrowheads="1"/>
            </p:cNvSpPr>
            <p:nvPr/>
          </p:nvSpPr>
          <p:spPr bwMode="auto">
            <a:xfrm>
              <a:off x="6072188" y="1529423"/>
              <a:ext cx="1916906"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2" name="文本框 26"/>
            <p:cNvSpPr>
              <a:spLocks noChangeArrowheads="1"/>
            </p:cNvSpPr>
            <p:nvPr/>
          </p:nvSpPr>
          <p:spPr bwMode="auto">
            <a:xfrm>
              <a:off x="6298713" y="1708362"/>
              <a:ext cx="162160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rPr>
                <a:t>输入内容</a:t>
              </a:r>
              <a:endParaRPr kumimoji="0" lang="zh-CN" altLang="en-US" sz="1500" b="0" i="0" u="none" strike="noStrike" kern="0" cap="none" spc="0" normalizeH="0" baseline="-3000" noProof="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3" name="组合 32"/>
          <p:cNvGrpSpPr/>
          <p:nvPr/>
        </p:nvGrpSpPr>
        <p:grpSpPr>
          <a:xfrm>
            <a:off x="4468416" y="2100885"/>
            <a:ext cx="1918097" cy="681038"/>
            <a:chOff x="4468416" y="1529423"/>
            <a:chExt cx="1918097" cy="681038"/>
          </a:xfrm>
        </p:grpSpPr>
        <p:sp>
          <p:nvSpPr>
            <p:cNvPr id="34" name="任意多边形 6"/>
            <p:cNvSpPr>
              <a:spLocks noChangeArrowheads="1"/>
            </p:cNvSpPr>
            <p:nvPr/>
          </p:nvSpPr>
          <p:spPr bwMode="auto">
            <a:xfrm>
              <a:off x="4468416"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5" name="文本框 27"/>
            <p:cNvSpPr>
              <a:spLocks noChangeArrowheads="1"/>
            </p:cNvSpPr>
            <p:nvPr/>
          </p:nvSpPr>
          <p:spPr bwMode="auto">
            <a:xfrm>
              <a:off x="4708945" y="1697013"/>
              <a:ext cx="1604638" cy="345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panose="020B0604020202020204" pitchFamily="34" charset="0"/>
                <a:buNone/>
                <a:tabLst/>
                <a:defRPr/>
              </a:pPr>
              <a:r>
                <a:rPr kumimoji="0" lang="zh-CN" altLang="en-US" sz="15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rPr>
                <a:t>输入内容</a:t>
              </a:r>
              <a:endParaRPr kumimoji="0" lang="zh-CN" altLang="en-US" sz="1500" b="0" i="0" u="none" strike="noStrike" kern="0" cap="none" spc="0" normalizeH="0" baseline="-3000" noProof="0">
                <a:ln>
                  <a:noFill/>
                </a:ln>
                <a:solidFill>
                  <a:srgbClr val="4F4F4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6" name="矩形 47"/>
          <p:cNvSpPr>
            <a:spLocks noChangeArrowheads="1"/>
          </p:cNvSpPr>
          <p:nvPr/>
        </p:nvSpPr>
        <p:spPr bwMode="auto">
          <a:xfrm>
            <a:off x="950119" y="4256239"/>
            <a:ext cx="7219950" cy="46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37" name="矩形 32"/>
          <p:cNvSpPr>
            <a:spLocks noChangeArrowheads="1"/>
          </p:cNvSpPr>
          <p:nvPr/>
        </p:nvSpPr>
        <p:spPr bwMode="auto">
          <a:xfrm>
            <a:off x="1516745" y="2990282"/>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8" name="矩形 47"/>
          <p:cNvSpPr>
            <a:spLocks noChangeArrowheads="1"/>
          </p:cNvSpPr>
          <p:nvPr/>
        </p:nvSpPr>
        <p:spPr bwMode="auto">
          <a:xfrm>
            <a:off x="1296592" y="3349851"/>
            <a:ext cx="1431131"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39" name="矩形 34"/>
          <p:cNvSpPr>
            <a:spLocks noChangeArrowheads="1"/>
          </p:cNvSpPr>
          <p:nvPr/>
        </p:nvSpPr>
        <p:spPr bwMode="auto">
          <a:xfrm>
            <a:off x="3196716" y="2990282"/>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0" name="矩形 47"/>
          <p:cNvSpPr>
            <a:spLocks noChangeArrowheads="1"/>
          </p:cNvSpPr>
          <p:nvPr/>
        </p:nvSpPr>
        <p:spPr bwMode="auto">
          <a:xfrm>
            <a:off x="3007519" y="3349851"/>
            <a:ext cx="1406129"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41" name="矩形 36"/>
          <p:cNvSpPr>
            <a:spLocks noChangeArrowheads="1"/>
          </p:cNvSpPr>
          <p:nvPr/>
        </p:nvSpPr>
        <p:spPr bwMode="auto">
          <a:xfrm>
            <a:off x="4874307" y="2990282"/>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2" name="矩形 47"/>
          <p:cNvSpPr>
            <a:spLocks noChangeArrowheads="1"/>
          </p:cNvSpPr>
          <p:nvPr/>
        </p:nvSpPr>
        <p:spPr bwMode="auto">
          <a:xfrm>
            <a:off x="4693444" y="3349851"/>
            <a:ext cx="1419225"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43" name="矩形 38"/>
          <p:cNvSpPr>
            <a:spLocks noChangeArrowheads="1"/>
          </p:cNvSpPr>
          <p:nvPr/>
        </p:nvSpPr>
        <p:spPr bwMode="auto">
          <a:xfrm>
            <a:off x="6553683" y="2990282"/>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4" name="矩形 47"/>
          <p:cNvSpPr>
            <a:spLocks noChangeArrowheads="1"/>
          </p:cNvSpPr>
          <p:nvPr/>
        </p:nvSpPr>
        <p:spPr bwMode="auto">
          <a:xfrm>
            <a:off x="6392466" y="3349851"/>
            <a:ext cx="1406128"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45" name="直接连接符 8"/>
          <p:cNvSpPr>
            <a:spLocks noChangeShapeType="1"/>
          </p:cNvSpPr>
          <p:nvPr/>
        </p:nvSpPr>
        <p:spPr bwMode="auto">
          <a:xfrm>
            <a:off x="1062038" y="4153845"/>
            <a:ext cx="7019925" cy="1191"/>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0-#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0-#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2" presetClass="entr" presetSubtype="1"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400"/>
                                        <p:tgtEl>
                                          <p:spTgt spid="37"/>
                                        </p:tgtEl>
                                        <p:attrNameLst>
                                          <p:attrName>ppt_y</p:attrName>
                                        </p:attrNameLst>
                                      </p:cBhvr>
                                      <p:tavLst>
                                        <p:tav tm="0">
                                          <p:val>
                                            <p:strVal val="#ppt_y-#ppt_h*1.125000"/>
                                          </p:val>
                                        </p:tav>
                                        <p:tav tm="100000">
                                          <p:val>
                                            <p:strVal val="#ppt_y"/>
                                          </p:val>
                                        </p:tav>
                                      </p:tavLst>
                                    </p:anim>
                                    <p:animEffect>
                                      <p:cBhvr>
                                        <p:cTn id="28" dur="400"/>
                                        <p:tgtEl>
                                          <p:spTgt spid="37"/>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p:cTn id="31" dur="400"/>
                                        <p:tgtEl>
                                          <p:spTgt spid="38"/>
                                        </p:tgtEl>
                                        <p:attrNameLst>
                                          <p:attrName>ppt_y</p:attrName>
                                        </p:attrNameLst>
                                      </p:cBhvr>
                                      <p:tavLst>
                                        <p:tav tm="0">
                                          <p:val>
                                            <p:strVal val="#ppt_y-#ppt_h*1.125000"/>
                                          </p:val>
                                        </p:tav>
                                        <p:tav tm="100000">
                                          <p:val>
                                            <p:strVal val="#ppt_y"/>
                                          </p:val>
                                        </p:tav>
                                      </p:tavLst>
                                    </p:anim>
                                    <p:animEffect>
                                      <p:cBhvr>
                                        <p:cTn id="32" dur="400"/>
                                        <p:tgtEl>
                                          <p:spTgt spid="38"/>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400"/>
                                        <p:tgtEl>
                                          <p:spTgt spid="39"/>
                                        </p:tgtEl>
                                        <p:attrNameLst>
                                          <p:attrName>ppt_y</p:attrName>
                                        </p:attrNameLst>
                                      </p:cBhvr>
                                      <p:tavLst>
                                        <p:tav tm="0">
                                          <p:val>
                                            <p:strVal val="#ppt_y-#ppt_h*1.125000"/>
                                          </p:val>
                                        </p:tav>
                                        <p:tav tm="100000">
                                          <p:val>
                                            <p:strVal val="#ppt_y"/>
                                          </p:val>
                                        </p:tav>
                                      </p:tavLst>
                                    </p:anim>
                                    <p:animEffect>
                                      <p:cBhvr>
                                        <p:cTn id="36" dur="400"/>
                                        <p:tgtEl>
                                          <p:spTgt spid="39"/>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400"/>
                                        <p:tgtEl>
                                          <p:spTgt spid="40"/>
                                        </p:tgtEl>
                                        <p:attrNameLst>
                                          <p:attrName>ppt_y</p:attrName>
                                        </p:attrNameLst>
                                      </p:cBhvr>
                                      <p:tavLst>
                                        <p:tav tm="0">
                                          <p:val>
                                            <p:strVal val="#ppt_y-#ppt_h*1.125000"/>
                                          </p:val>
                                        </p:tav>
                                        <p:tav tm="100000">
                                          <p:val>
                                            <p:strVal val="#ppt_y"/>
                                          </p:val>
                                        </p:tav>
                                      </p:tavLst>
                                    </p:anim>
                                    <p:animEffect>
                                      <p:cBhvr>
                                        <p:cTn id="40" dur="400"/>
                                        <p:tgtEl>
                                          <p:spTgt spid="40"/>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400"/>
                                        <p:tgtEl>
                                          <p:spTgt spid="41"/>
                                        </p:tgtEl>
                                        <p:attrNameLst>
                                          <p:attrName>ppt_y</p:attrName>
                                        </p:attrNameLst>
                                      </p:cBhvr>
                                      <p:tavLst>
                                        <p:tav tm="0">
                                          <p:val>
                                            <p:strVal val="#ppt_y-#ppt_h*1.125000"/>
                                          </p:val>
                                        </p:tav>
                                        <p:tav tm="100000">
                                          <p:val>
                                            <p:strVal val="#ppt_y"/>
                                          </p:val>
                                        </p:tav>
                                      </p:tavLst>
                                    </p:anim>
                                    <p:animEffect>
                                      <p:cBhvr>
                                        <p:cTn id="44" dur="400"/>
                                        <p:tgtEl>
                                          <p:spTgt spid="41"/>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p:cTn id="47" dur="400"/>
                                        <p:tgtEl>
                                          <p:spTgt spid="42"/>
                                        </p:tgtEl>
                                        <p:attrNameLst>
                                          <p:attrName>ppt_y</p:attrName>
                                        </p:attrNameLst>
                                      </p:cBhvr>
                                      <p:tavLst>
                                        <p:tav tm="0">
                                          <p:val>
                                            <p:strVal val="#ppt_y-#ppt_h*1.125000"/>
                                          </p:val>
                                        </p:tav>
                                        <p:tav tm="100000">
                                          <p:val>
                                            <p:strVal val="#ppt_y"/>
                                          </p:val>
                                        </p:tav>
                                      </p:tavLst>
                                    </p:anim>
                                    <p:animEffect>
                                      <p:cBhvr>
                                        <p:cTn id="48" dur="400"/>
                                        <p:tgtEl>
                                          <p:spTgt spid="42"/>
                                        </p:tgtEl>
                                      </p:cBhvr>
                                    </p:animEffect>
                                  </p:childTnLst>
                                </p:cTn>
                              </p:par>
                              <p:par>
                                <p:cTn id="49" presetID="12" presetClass="entr" presetSubtype="1"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p:cTn id="51" dur="400"/>
                                        <p:tgtEl>
                                          <p:spTgt spid="43"/>
                                        </p:tgtEl>
                                        <p:attrNameLst>
                                          <p:attrName>ppt_y</p:attrName>
                                        </p:attrNameLst>
                                      </p:cBhvr>
                                      <p:tavLst>
                                        <p:tav tm="0">
                                          <p:val>
                                            <p:strVal val="#ppt_y-#ppt_h*1.125000"/>
                                          </p:val>
                                        </p:tav>
                                        <p:tav tm="100000">
                                          <p:val>
                                            <p:strVal val="#ppt_y"/>
                                          </p:val>
                                        </p:tav>
                                      </p:tavLst>
                                    </p:anim>
                                    <p:animEffect>
                                      <p:cBhvr>
                                        <p:cTn id="52" dur="400"/>
                                        <p:tgtEl>
                                          <p:spTgt spid="43"/>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400"/>
                                        <p:tgtEl>
                                          <p:spTgt spid="44"/>
                                        </p:tgtEl>
                                        <p:attrNameLst>
                                          <p:attrName>ppt_y</p:attrName>
                                        </p:attrNameLst>
                                      </p:cBhvr>
                                      <p:tavLst>
                                        <p:tav tm="0">
                                          <p:val>
                                            <p:strVal val="#ppt_y-#ppt_h*1.125000"/>
                                          </p:val>
                                        </p:tav>
                                        <p:tav tm="100000">
                                          <p:val>
                                            <p:strVal val="#ppt_y"/>
                                          </p:val>
                                        </p:tav>
                                      </p:tavLst>
                                    </p:anim>
                                    <p:animEffect>
                                      <p:cBhvr>
                                        <p:cTn id="56" dur="400"/>
                                        <p:tgtEl>
                                          <p:spTgt spid="44"/>
                                        </p:tgtEl>
                                      </p:cBhvr>
                                    </p:animEffect>
                                  </p:childTnLst>
                                </p:cTn>
                              </p:par>
                            </p:childTnLst>
                          </p:cTn>
                        </p:par>
                        <p:par>
                          <p:cTn id="57" fill="hold">
                            <p:stCondLst>
                              <p:cond delay="2400"/>
                            </p:stCondLst>
                            <p:childTnLst>
                              <p:par>
                                <p:cTn id="58" presetID="16" presetClass="entr" presetSubtype="37"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Effect>
                                      <p:cBhvr>
                                        <p:cTn id="60" dur="750"/>
                                        <p:tgtEl>
                                          <p:spTgt spid="4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Effect>
                                      <p:cBhvr>
                                        <p:cTn id="6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
          <p:cNvSpPr txBox="1"/>
          <p:nvPr/>
        </p:nvSpPr>
        <p:spPr>
          <a:xfrm>
            <a:off x="4148235" y="2559029"/>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14" name="直接连接符 13"/>
          <p:cNvCxnSpPr/>
          <p:nvPr/>
        </p:nvCxnSpPr>
        <p:spPr>
          <a:xfrm flipV="1">
            <a:off x="3932211" y="2060848"/>
            <a:ext cx="0" cy="2808312"/>
          </a:xfrm>
          <a:prstGeom prst="line">
            <a:avLst/>
          </a:prstGeom>
          <a:noFill/>
          <a:ln w="19050" cap="flat" cmpd="sng" algn="ctr">
            <a:solidFill>
              <a:srgbClr val="4F4F4F"/>
            </a:solidFill>
            <a:prstDash val="dash"/>
            <a:miter lim="800000"/>
          </a:ln>
          <a:effectLst/>
        </p:spPr>
      </p:cxnSp>
      <p:sp>
        <p:nvSpPr>
          <p:cNvPr id="15" name="文本框 9"/>
          <p:cNvSpPr txBox="1"/>
          <p:nvPr/>
        </p:nvSpPr>
        <p:spPr>
          <a:xfrm>
            <a:off x="4253502" y="3425742"/>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6" name="文本框 9"/>
          <p:cNvSpPr txBox="1"/>
          <p:nvPr/>
        </p:nvSpPr>
        <p:spPr>
          <a:xfrm>
            <a:off x="4253501" y="3751182"/>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7" name="文本框 7"/>
          <p:cNvSpPr txBox="1"/>
          <p:nvPr/>
        </p:nvSpPr>
        <p:spPr>
          <a:xfrm>
            <a:off x="4253502" y="4077072"/>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8" name="文本框 9"/>
          <p:cNvSpPr txBox="1"/>
          <p:nvPr/>
        </p:nvSpPr>
        <p:spPr>
          <a:xfrm>
            <a:off x="5444379" y="342900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9" name="文本框 9"/>
          <p:cNvSpPr txBox="1"/>
          <p:nvPr/>
        </p:nvSpPr>
        <p:spPr>
          <a:xfrm>
            <a:off x="5444380" y="375489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20" name="TextBox 2"/>
          <p:cNvSpPr txBox="1"/>
          <p:nvPr/>
        </p:nvSpPr>
        <p:spPr>
          <a:xfrm>
            <a:off x="2636067" y="3681891"/>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02</a:t>
            </a:r>
            <a:endParaRPr lang="zh-CN" altLang="en-US" sz="1600" dirty="0" smtClean="0">
              <a:solidFill>
                <a:srgbClr val="4F4F4F"/>
              </a:solidFill>
              <a:latin typeface="微软雅黑" pitchFamily="34" charset="-122"/>
              <a:ea typeface="微软雅黑" pitchFamily="34" charset="-122"/>
            </a:endParaRPr>
          </a:p>
        </p:txBody>
      </p:sp>
      <p:sp>
        <p:nvSpPr>
          <p:cNvPr id="21" name="椭圆 20"/>
          <p:cNvSpPr/>
          <p:nvPr/>
        </p:nvSpPr>
        <p:spPr>
          <a:xfrm>
            <a:off x="2415081" y="2231642"/>
            <a:ext cx="1301106" cy="1301106"/>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22" name="TextBox 67"/>
          <p:cNvSpPr txBox="1"/>
          <p:nvPr/>
        </p:nvSpPr>
        <p:spPr>
          <a:xfrm>
            <a:off x="2780083" y="2495218"/>
            <a:ext cx="504056" cy="861774"/>
          </a:xfrm>
          <a:prstGeom prst="rect">
            <a:avLst/>
          </a:prstGeom>
          <a:noFill/>
        </p:spPr>
        <p:txBody>
          <a:bodyPr wrap="square" rtlCol="0">
            <a:spAutoFit/>
          </a:bodyPr>
          <a:lstStyle/>
          <a:p>
            <a:pPr marL="0" lvl="1"/>
            <a:r>
              <a:rPr lang="en-US" altLang="zh-CN" sz="5000" spc="225" dirty="0">
                <a:solidFill>
                  <a:srgbClr val="4F4F4F"/>
                </a:solidFill>
                <a:latin typeface="微软雅黑" pitchFamily="34" charset="-122"/>
                <a:ea typeface="微软雅黑" pitchFamily="34" charset="-122"/>
              </a:rPr>
              <a:t>2</a:t>
            </a:r>
            <a:endParaRPr lang="zh-CN" altLang="en-US" sz="5000" spc="225" dirty="0">
              <a:solidFill>
                <a:srgbClr val="4F4F4F"/>
              </a:solidFill>
              <a:latin typeface="微软雅黑" pitchFamily="34" charset="-122"/>
              <a:ea typeface="微软雅黑" pitchFamily="34" charset="-122"/>
            </a:endParaRPr>
          </a:p>
        </p:txBody>
      </p:sp>
      <p:sp>
        <p:nvSpPr>
          <p:cNvPr id="23" name="文本框 13"/>
          <p:cNvSpPr txBox="1"/>
          <p:nvPr/>
        </p:nvSpPr>
        <p:spPr>
          <a:xfrm>
            <a:off x="5444379" y="4077072"/>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ppt_x</p:attrName>
                                        </p:attrNameLst>
                                      </p:cBhvr>
                                      <p:tavLst>
                                        <p:tav tm="0">
                                          <p:val>
                                            <p:strVal val="#ppt_x-#ppt_w*1.125000"/>
                                          </p:val>
                                        </p:tav>
                                        <p:tav tm="100000">
                                          <p:val>
                                            <p:strVal val="#ppt_x"/>
                                          </p:val>
                                        </p:tav>
                                      </p:tavLst>
                                    </p:anim>
                                    <p:animEffect transition="in" filter="wipe(right)">
                                      <p:cBhvr>
                                        <p:cTn id="21" dur="500"/>
                                        <p:tgtEl>
                                          <p:spTgt spid="13"/>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strVal val="#ppt_x"/>
                                          </p:val>
                                        </p:tav>
                                        <p:tav tm="100000">
                                          <p:val>
                                            <p:strVal val="#ppt_x"/>
                                          </p:val>
                                        </p:tav>
                                      </p:tavLst>
                                    </p:anim>
                                    <p:anim calcmode="lin" valueType="num">
                                      <p:cBhvr>
                                        <p:cTn id="27" dur="5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P spid="19" grpId="0"/>
      <p:bldP spid="20" grpId="0"/>
      <p:bldP spid="21" grpId="0" animBg="1"/>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5"/>
          <p:cNvSpPr>
            <a:spLocks noChangeArrowheads="1"/>
          </p:cNvSpPr>
          <p:nvPr/>
        </p:nvSpPr>
        <p:spPr bwMode="auto">
          <a:xfrm>
            <a:off x="892820" y="2274044"/>
            <a:ext cx="960437" cy="768350"/>
          </a:xfrm>
          <a:custGeom>
            <a:avLst/>
            <a:gdLst>
              <a:gd name="T0" fmla="*/ 397681 w 256"/>
              <a:gd name="T1" fmla="*/ 644664 h 205"/>
              <a:gd name="T2" fmla="*/ 874148 w 256"/>
              <a:gd name="T3" fmla="*/ 453514 h 205"/>
              <a:gd name="T4" fmla="*/ 960437 w 256"/>
              <a:gd name="T5" fmla="*/ 104945 h 205"/>
              <a:gd name="T6" fmla="*/ 0 w 256"/>
              <a:gd name="T7" fmla="*/ 682145 h 205"/>
              <a:gd name="T8" fmla="*/ 345157 w 256"/>
              <a:gd name="T9" fmla="*/ 768350 h 205"/>
              <a:gd name="T10" fmla="*/ 397681 w 256"/>
              <a:gd name="T11" fmla="*/ 644664 h 205"/>
              <a:gd name="T12" fmla="*/ 0 60000 65536"/>
              <a:gd name="T13" fmla="*/ 0 60000 65536"/>
              <a:gd name="T14" fmla="*/ 0 60000 65536"/>
              <a:gd name="T15" fmla="*/ 0 60000 65536"/>
              <a:gd name="T16" fmla="*/ 0 60000 65536"/>
              <a:gd name="T17" fmla="*/ 0 60000 65536"/>
              <a:gd name="T18" fmla="*/ 0 w 256"/>
              <a:gd name="T19" fmla="*/ 0 h 205"/>
              <a:gd name="T20" fmla="*/ 256 w 256"/>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256" h="205">
                <a:moveTo>
                  <a:pt x="106" y="172"/>
                </a:moveTo>
                <a:cubicBezTo>
                  <a:pt x="134" y="128"/>
                  <a:pt x="186" y="109"/>
                  <a:pt x="233" y="121"/>
                </a:cubicBezTo>
                <a:cubicBezTo>
                  <a:pt x="256" y="28"/>
                  <a:pt x="256" y="28"/>
                  <a:pt x="256" y="28"/>
                </a:cubicBezTo>
                <a:cubicBezTo>
                  <a:pt x="143" y="0"/>
                  <a:pt x="28" y="69"/>
                  <a:pt x="0" y="182"/>
                </a:cubicBezTo>
                <a:cubicBezTo>
                  <a:pt x="92" y="205"/>
                  <a:pt x="92" y="205"/>
                  <a:pt x="92" y="205"/>
                </a:cubicBezTo>
                <a:cubicBezTo>
                  <a:pt x="95" y="194"/>
                  <a:pt x="100" y="182"/>
                  <a:pt x="106" y="172"/>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4" name="Freeform 6"/>
          <p:cNvSpPr>
            <a:spLocks noChangeArrowheads="1"/>
          </p:cNvSpPr>
          <p:nvPr/>
        </p:nvSpPr>
        <p:spPr bwMode="auto">
          <a:xfrm>
            <a:off x="1767532" y="2378819"/>
            <a:ext cx="658813" cy="658812"/>
          </a:xfrm>
          <a:custGeom>
            <a:avLst/>
            <a:gdLst>
              <a:gd name="T0" fmla="*/ 127271 w 176"/>
              <a:gd name="T1" fmla="*/ 400528 h 176"/>
              <a:gd name="T2" fmla="*/ 314433 w 176"/>
              <a:gd name="T3" fmla="*/ 658812 h 176"/>
              <a:gd name="T4" fmla="*/ 658813 w 176"/>
              <a:gd name="T5" fmla="*/ 565231 h 176"/>
              <a:gd name="T6" fmla="*/ 86095 w 176"/>
              <a:gd name="T7" fmla="*/ 0 h 176"/>
              <a:gd name="T8" fmla="*/ 0 w 176"/>
              <a:gd name="T9" fmla="*/ 348122 h 176"/>
              <a:gd name="T10" fmla="*/ 127271 w 176"/>
              <a:gd name="T11" fmla="*/ 400528 h 176"/>
              <a:gd name="T12" fmla="*/ 0 60000 65536"/>
              <a:gd name="T13" fmla="*/ 0 60000 65536"/>
              <a:gd name="T14" fmla="*/ 0 60000 65536"/>
              <a:gd name="T15" fmla="*/ 0 60000 65536"/>
              <a:gd name="T16" fmla="*/ 0 60000 65536"/>
              <a:gd name="T17" fmla="*/ 0 60000 65536"/>
              <a:gd name="T18" fmla="*/ 0 w 176"/>
              <a:gd name="T19" fmla="*/ 0 h 176"/>
              <a:gd name="T20" fmla="*/ 176 w 176"/>
              <a:gd name="T21" fmla="*/ 176 h 176"/>
            </a:gdLst>
            <a:ahLst/>
            <a:cxnLst>
              <a:cxn ang="T12">
                <a:pos x="T0" y="T1"/>
              </a:cxn>
              <a:cxn ang="T13">
                <a:pos x="T2" y="T3"/>
              </a:cxn>
              <a:cxn ang="T14">
                <a:pos x="T4" y="T5"/>
              </a:cxn>
              <a:cxn ang="T15">
                <a:pos x="T6" y="T7"/>
              </a:cxn>
              <a:cxn ang="T16">
                <a:pos x="T8" y="T9"/>
              </a:cxn>
              <a:cxn ang="T17">
                <a:pos x="T10" y="T11"/>
              </a:cxn>
            </a:cxnLst>
            <a:rect l="T18" t="T19" r="T20" b="T21"/>
            <a:pathLst>
              <a:path w="176" h="176">
                <a:moveTo>
                  <a:pt x="34" y="107"/>
                </a:moveTo>
                <a:cubicBezTo>
                  <a:pt x="60" y="123"/>
                  <a:pt x="77" y="148"/>
                  <a:pt x="84" y="176"/>
                </a:cubicBezTo>
                <a:cubicBezTo>
                  <a:pt x="176" y="151"/>
                  <a:pt x="176" y="151"/>
                  <a:pt x="176" y="151"/>
                </a:cubicBezTo>
                <a:cubicBezTo>
                  <a:pt x="156" y="74"/>
                  <a:pt x="100" y="20"/>
                  <a:pt x="23" y="0"/>
                </a:cubicBezTo>
                <a:cubicBezTo>
                  <a:pt x="0" y="93"/>
                  <a:pt x="0" y="93"/>
                  <a:pt x="0" y="93"/>
                </a:cubicBezTo>
                <a:cubicBezTo>
                  <a:pt x="12" y="96"/>
                  <a:pt x="23" y="100"/>
                  <a:pt x="34" y="107"/>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5" name="Freeform 7"/>
          <p:cNvSpPr>
            <a:spLocks noChangeArrowheads="1"/>
          </p:cNvSpPr>
          <p:nvPr/>
        </p:nvSpPr>
        <p:spPr bwMode="auto">
          <a:xfrm>
            <a:off x="2081857" y="2943969"/>
            <a:ext cx="382588" cy="398462"/>
          </a:xfrm>
          <a:custGeom>
            <a:avLst/>
            <a:gdLst>
              <a:gd name="T0" fmla="*/ 3751 w 102"/>
              <a:gd name="T1" fmla="*/ 312003 h 106"/>
              <a:gd name="T2" fmla="*/ 348830 w 102"/>
              <a:gd name="T3" fmla="*/ 398462 h 106"/>
              <a:gd name="T4" fmla="*/ 345079 w 102"/>
              <a:gd name="T5" fmla="*/ 0 h 106"/>
              <a:gd name="T6" fmla="*/ 0 w 102"/>
              <a:gd name="T7" fmla="*/ 93977 h 106"/>
              <a:gd name="T8" fmla="*/ 3751 w 102"/>
              <a:gd name="T9" fmla="*/ 312003 h 106"/>
              <a:gd name="T10" fmla="*/ 0 60000 65536"/>
              <a:gd name="T11" fmla="*/ 0 60000 65536"/>
              <a:gd name="T12" fmla="*/ 0 60000 65536"/>
              <a:gd name="T13" fmla="*/ 0 60000 65536"/>
              <a:gd name="T14" fmla="*/ 0 60000 65536"/>
              <a:gd name="T15" fmla="*/ 0 w 102"/>
              <a:gd name="T16" fmla="*/ 0 h 106"/>
              <a:gd name="T17" fmla="*/ 102 w 102"/>
              <a:gd name="T18" fmla="*/ 106 h 106"/>
            </a:gdLst>
            <a:ahLst/>
            <a:cxnLst>
              <a:cxn ang="T10">
                <a:pos x="T0" y="T1"/>
              </a:cxn>
              <a:cxn ang="T11">
                <a:pos x="T2" y="T3"/>
              </a:cxn>
              <a:cxn ang="T12">
                <a:pos x="T4" y="T5"/>
              </a:cxn>
              <a:cxn ang="T13">
                <a:pos x="T6" y="T7"/>
              </a:cxn>
              <a:cxn ang="T14">
                <a:pos x="T8" y="T9"/>
              </a:cxn>
            </a:cxnLst>
            <a:rect l="T15" t="T16" r="T17" b="T18"/>
            <a:pathLst>
              <a:path w="102" h="106">
                <a:moveTo>
                  <a:pt x="1" y="83"/>
                </a:moveTo>
                <a:cubicBezTo>
                  <a:pt x="93" y="106"/>
                  <a:pt x="93" y="106"/>
                  <a:pt x="93" y="106"/>
                </a:cubicBezTo>
                <a:cubicBezTo>
                  <a:pt x="102" y="70"/>
                  <a:pt x="102" y="36"/>
                  <a:pt x="92" y="0"/>
                </a:cubicBezTo>
                <a:cubicBezTo>
                  <a:pt x="0" y="25"/>
                  <a:pt x="0" y="25"/>
                  <a:pt x="0" y="25"/>
                </a:cubicBezTo>
                <a:cubicBezTo>
                  <a:pt x="5" y="44"/>
                  <a:pt x="6" y="64"/>
                  <a:pt x="1" y="83"/>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6" name="Freeform 8"/>
          <p:cNvSpPr>
            <a:spLocks noChangeArrowheads="1"/>
          </p:cNvSpPr>
          <p:nvPr/>
        </p:nvSpPr>
        <p:spPr bwMode="auto">
          <a:xfrm>
            <a:off x="2029470" y="3255119"/>
            <a:ext cx="401637" cy="315912"/>
          </a:xfrm>
          <a:custGeom>
            <a:avLst/>
            <a:gdLst>
              <a:gd name="T0" fmla="*/ 0 w 107"/>
              <a:gd name="T1" fmla="*/ 127869 h 84"/>
              <a:gd name="T2" fmla="*/ 304043 w 107"/>
              <a:gd name="T3" fmla="*/ 315912 h 84"/>
              <a:gd name="T4" fmla="*/ 401637 w 107"/>
              <a:gd name="T5" fmla="*/ 86500 h 84"/>
              <a:gd name="T6" fmla="*/ 56304 w 107"/>
              <a:gd name="T7" fmla="*/ 0 h 84"/>
              <a:gd name="T8" fmla="*/ 0 w 107"/>
              <a:gd name="T9" fmla="*/ 127869 h 84"/>
              <a:gd name="T10" fmla="*/ 0 60000 65536"/>
              <a:gd name="T11" fmla="*/ 0 60000 65536"/>
              <a:gd name="T12" fmla="*/ 0 60000 65536"/>
              <a:gd name="T13" fmla="*/ 0 60000 65536"/>
              <a:gd name="T14" fmla="*/ 0 60000 65536"/>
              <a:gd name="T15" fmla="*/ 0 w 107"/>
              <a:gd name="T16" fmla="*/ 0 h 84"/>
              <a:gd name="T17" fmla="*/ 107 w 107"/>
              <a:gd name="T18" fmla="*/ 84 h 84"/>
            </a:gdLst>
            <a:ahLst/>
            <a:cxnLst>
              <a:cxn ang="T10">
                <a:pos x="T0" y="T1"/>
              </a:cxn>
              <a:cxn ang="T11">
                <a:pos x="T2" y="T3"/>
              </a:cxn>
              <a:cxn ang="T12">
                <a:pos x="T4" y="T5"/>
              </a:cxn>
              <a:cxn ang="T13">
                <a:pos x="T6" y="T7"/>
              </a:cxn>
              <a:cxn ang="T14">
                <a:pos x="T8" y="T9"/>
              </a:cxn>
            </a:cxnLst>
            <a:rect l="T15" t="T16" r="T17" b="T18"/>
            <a:pathLst>
              <a:path w="107" h="84">
                <a:moveTo>
                  <a:pt x="0" y="34"/>
                </a:moveTo>
                <a:cubicBezTo>
                  <a:pt x="81" y="84"/>
                  <a:pt x="81" y="84"/>
                  <a:pt x="81" y="84"/>
                </a:cubicBezTo>
                <a:cubicBezTo>
                  <a:pt x="94" y="64"/>
                  <a:pt x="101" y="46"/>
                  <a:pt x="107" y="23"/>
                </a:cubicBezTo>
                <a:cubicBezTo>
                  <a:pt x="15" y="0"/>
                  <a:pt x="15" y="0"/>
                  <a:pt x="15" y="0"/>
                </a:cubicBezTo>
                <a:cubicBezTo>
                  <a:pt x="12" y="12"/>
                  <a:pt x="7" y="23"/>
                  <a:pt x="0" y="34"/>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7" name="Freeform 9"/>
          <p:cNvSpPr>
            <a:spLocks noChangeArrowheads="1"/>
          </p:cNvSpPr>
          <p:nvPr/>
        </p:nvSpPr>
        <p:spPr bwMode="auto">
          <a:xfrm>
            <a:off x="807095" y="2955081"/>
            <a:ext cx="1525587" cy="1098550"/>
          </a:xfrm>
          <a:custGeom>
            <a:avLst/>
            <a:gdLst>
              <a:gd name="T0" fmla="*/ 1525587 w 407"/>
              <a:gd name="T1" fmla="*/ 614888 h 293"/>
              <a:gd name="T2" fmla="*/ 1221969 w 407"/>
              <a:gd name="T3" fmla="*/ 427422 h 293"/>
              <a:gd name="T4" fmla="*/ 622230 w 407"/>
              <a:gd name="T5" fmla="*/ 562398 h 293"/>
              <a:gd name="T6" fmla="*/ 431063 w 407"/>
              <a:gd name="T7" fmla="*/ 86234 h 293"/>
              <a:gd name="T8" fmla="*/ 86213 w 407"/>
              <a:gd name="T9" fmla="*/ 0 h 293"/>
              <a:gd name="T10" fmla="*/ 431063 w 407"/>
              <a:gd name="T11" fmla="*/ 866092 h 293"/>
              <a:gd name="T12" fmla="*/ 1525587 w 407"/>
              <a:gd name="T13" fmla="*/ 614888 h 293"/>
              <a:gd name="T14" fmla="*/ 0 60000 65536"/>
              <a:gd name="T15" fmla="*/ 0 60000 65536"/>
              <a:gd name="T16" fmla="*/ 0 60000 65536"/>
              <a:gd name="T17" fmla="*/ 0 60000 65536"/>
              <a:gd name="T18" fmla="*/ 0 60000 65536"/>
              <a:gd name="T19" fmla="*/ 0 60000 65536"/>
              <a:gd name="T20" fmla="*/ 0 60000 65536"/>
              <a:gd name="T21" fmla="*/ 0 w 407"/>
              <a:gd name="T22" fmla="*/ 0 h 293"/>
              <a:gd name="T23" fmla="*/ 407 w 407"/>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7" h="293">
                <a:moveTo>
                  <a:pt x="407" y="164"/>
                </a:moveTo>
                <a:cubicBezTo>
                  <a:pt x="326" y="114"/>
                  <a:pt x="326" y="114"/>
                  <a:pt x="326" y="114"/>
                </a:cubicBezTo>
                <a:cubicBezTo>
                  <a:pt x="292" y="168"/>
                  <a:pt x="220" y="185"/>
                  <a:pt x="166" y="150"/>
                </a:cubicBezTo>
                <a:cubicBezTo>
                  <a:pt x="122" y="123"/>
                  <a:pt x="103" y="71"/>
                  <a:pt x="115" y="23"/>
                </a:cubicBezTo>
                <a:cubicBezTo>
                  <a:pt x="23" y="0"/>
                  <a:pt x="23" y="0"/>
                  <a:pt x="23" y="0"/>
                </a:cubicBezTo>
                <a:cubicBezTo>
                  <a:pt x="0" y="91"/>
                  <a:pt x="36" y="181"/>
                  <a:pt x="115" y="231"/>
                </a:cubicBezTo>
                <a:cubicBezTo>
                  <a:pt x="214" y="293"/>
                  <a:pt x="345" y="263"/>
                  <a:pt x="407" y="164"/>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38" name="Freeform 12"/>
          <p:cNvSpPr>
            <a:spLocks noChangeArrowheads="1"/>
          </p:cNvSpPr>
          <p:nvPr/>
        </p:nvSpPr>
        <p:spPr bwMode="auto">
          <a:xfrm>
            <a:off x="2426345" y="2037506"/>
            <a:ext cx="3556000" cy="917575"/>
          </a:xfrm>
          <a:custGeom>
            <a:avLst/>
            <a:gdLst>
              <a:gd name="T0" fmla="*/ 4763 w 2240"/>
              <a:gd name="T1" fmla="*/ 917575 h 578"/>
              <a:gd name="T2" fmla="*/ 0 w 2240"/>
              <a:gd name="T3" fmla="*/ 903288 h 578"/>
              <a:gd name="T4" fmla="*/ 3551238 w 2240"/>
              <a:gd name="T5" fmla="*/ 0 h 578"/>
              <a:gd name="T6" fmla="*/ 3556000 w 2240"/>
              <a:gd name="T7" fmla="*/ 11113 h 578"/>
              <a:gd name="T8" fmla="*/ 4763 w 2240"/>
              <a:gd name="T9" fmla="*/ 917575 h 578"/>
              <a:gd name="T10" fmla="*/ 0 60000 65536"/>
              <a:gd name="T11" fmla="*/ 0 60000 65536"/>
              <a:gd name="T12" fmla="*/ 0 60000 65536"/>
              <a:gd name="T13" fmla="*/ 0 60000 65536"/>
              <a:gd name="T14" fmla="*/ 0 60000 65536"/>
              <a:gd name="T15" fmla="*/ 0 w 2240"/>
              <a:gd name="T16" fmla="*/ 0 h 578"/>
              <a:gd name="T17" fmla="*/ 2240 w 2240"/>
              <a:gd name="T18" fmla="*/ 578 h 578"/>
            </a:gdLst>
            <a:ahLst/>
            <a:cxnLst>
              <a:cxn ang="T10">
                <a:pos x="T0" y="T1"/>
              </a:cxn>
              <a:cxn ang="T11">
                <a:pos x="T2" y="T3"/>
              </a:cxn>
              <a:cxn ang="T12">
                <a:pos x="T4" y="T5"/>
              </a:cxn>
              <a:cxn ang="T13">
                <a:pos x="T6" y="T7"/>
              </a:cxn>
              <a:cxn ang="T14">
                <a:pos x="T8" y="T9"/>
              </a:cxn>
            </a:cxnLst>
            <a:rect l="T15" t="T16" r="T17" b="T18"/>
            <a:pathLst>
              <a:path w="2240" h="578">
                <a:moveTo>
                  <a:pt x="3" y="578"/>
                </a:moveTo>
                <a:lnTo>
                  <a:pt x="0" y="569"/>
                </a:lnTo>
                <a:lnTo>
                  <a:pt x="2237" y="0"/>
                </a:lnTo>
                <a:lnTo>
                  <a:pt x="2240" y="7"/>
                </a:lnTo>
                <a:lnTo>
                  <a:pt x="3" y="578"/>
                </a:lnTo>
                <a:close/>
              </a:path>
            </a:pathLst>
          </a:custGeom>
          <a:solidFill>
            <a:srgbClr val="A5A5A5"/>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39" name="Freeform 15"/>
          <p:cNvSpPr>
            <a:spLocks noChangeArrowheads="1"/>
          </p:cNvSpPr>
          <p:nvPr/>
        </p:nvSpPr>
        <p:spPr bwMode="auto">
          <a:xfrm>
            <a:off x="2426345" y="3337669"/>
            <a:ext cx="3575050" cy="952500"/>
          </a:xfrm>
          <a:custGeom>
            <a:avLst/>
            <a:gdLst>
              <a:gd name="T0" fmla="*/ 3570288 w 2252"/>
              <a:gd name="T1" fmla="*/ 952500 h 600"/>
              <a:gd name="T2" fmla="*/ 0 w 2252"/>
              <a:gd name="T3" fmla="*/ 11113 h 600"/>
              <a:gd name="T4" fmla="*/ 4763 w 2252"/>
              <a:gd name="T5" fmla="*/ 0 h 600"/>
              <a:gd name="T6" fmla="*/ 3575050 w 2252"/>
              <a:gd name="T7" fmla="*/ 938213 h 600"/>
              <a:gd name="T8" fmla="*/ 3570288 w 2252"/>
              <a:gd name="T9" fmla="*/ 952500 h 600"/>
              <a:gd name="T10" fmla="*/ 0 60000 65536"/>
              <a:gd name="T11" fmla="*/ 0 60000 65536"/>
              <a:gd name="T12" fmla="*/ 0 60000 65536"/>
              <a:gd name="T13" fmla="*/ 0 60000 65536"/>
              <a:gd name="T14" fmla="*/ 0 60000 65536"/>
              <a:gd name="T15" fmla="*/ 0 w 2252"/>
              <a:gd name="T16" fmla="*/ 0 h 600"/>
              <a:gd name="T17" fmla="*/ 2252 w 2252"/>
              <a:gd name="T18" fmla="*/ 600 h 600"/>
            </a:gdLst>
            <a:ahLst/>
            <a:cxnLst>
              <a:cxn ang="T10">
                <a:pos x="T0" y="T1"/>
              </a:cxn>
              <a:cxn ang="T11">
                <a:pos x="T2" y="T3"/>
              </a:cxn>
              <a:cxn ang="T12">
                <a:pos x="T4" y="T5"/>
              </a:cxn>
              <a:cxn ang="T13">
                <a:pos x="T6" y="T7"/>
              </a:cxn>
              <a:cxn ang="T14">
                <a:pos x="T8" y="T9"/>
              </a:cxn>
            </a:cxnLst>
            <a:rect l="T15" t="T16" r="T17" b="T18"/>
            <a:pathLst>
              <a:path w="2252" h="600">
                <a:moveTo>
                  <a:pt x="2249" y="600"/>
                </a:moveTo>
                <a:lnTo>
                  <a:pt x="0" y="7"/>
                </a:lnTo>
                <a:lnTo>
                  <a:pt x="3" y="0"/>
                </a:lnTo>
                <a:lnTo>
                  <a:pt x="2252" y="591"/>
                </a:lnTo>
                <a:lnTo>
                  <a:pt x="2249" y="600"/>
                </a:lnTo>
                <a:close/>
              </a:path>
            </a:pathLst>
          </a:custGeom>
          <a:solidFill>
            <a:srgbClr val="A5A5A5"/>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40" name="Freeform 16"/>
          <p:cNvSpPr>
            <a:spLocks noChangeArrowheads="1"/>
          </p:cNvSpPr>
          <p:nvPr/>
        </p:nvSpPr>
        <p:spPr bwMode="auto">
          <a:xfrm>
            <a:off x="6188720" y="1991469"/>
            <a:ext cx="1200150" cy="2235200"/>
          </a:xfrm>
          <a:custGeom>
            <a:avLst/>
            <a:gdLst>
              <a:gd name="T0" fmla="*/ 0 w 320"/>
              <a:gd name="T1" fmla="*/ 26252 h 596"/>
              <a:gd name="T2" fmla="*/ 7501 w 320"/>
              <a:gd name="T3" fmla="*/ 198768 h 596"/>
              <a:gd name="T4" fmla="*/ 18752 w 320"/>
              <a:gd name="T5" fmla="*/ 198768 h 596"/>
              <a:gd name="T6" fmla="*/ 1008876 w 320"/>
              <a:gd name="T7" fmla="*/ 1121350 h 596"/>
              <a:gd name="T8" fmla="*/ 371296 w 320"/>
              <a:gd name="T9" fmla="*/ 2058934 h 596"/>
              <a:gd name="T10" fmla="*/ 435054 w 320"/>
              <a:gd name="T11" fmla="*/ 2235200 h 596"/>
              <a:gd name="T12" fmla="*/ 1181398 w 320"/>
              <a:gd name="T13" fmla="*/ 1121350 h 596"/>
              <a:gd name="T14" fmla="*/ 0 w 320"/>
              <a:gd name="T15" fmla="*/ 26252 h 596"/>
              <a:gd name="T16" fmla="*/ 0 60000 65536"/>
              <a:gd name="T17" fmla="*/ 0 60000 65536"/>
              <a:gd name="T18" fmla="*/ 0 60000 65536"/>
              <a:gd name="T19" fmla="*/ 0 60000 65536"/>
              <a:gd name="T20" fmla="*/ 0 60000 65536"/>
              <a:gd name="T21" fmla="*/ 0 60000 65536"/>
              <a:gd name="T22" fmla="*/ 0 60000 65536"/>
              <a:gd name="T23" fmla="*/ 0 60000 65536"/>
              <a:gd name="T24" fmla="*/ 0 w 320"/>
              <a:gd name="T25" fmla="*/ 0 h 596"/>
              <a:gd name="T26" fmla="*/ 320 w 320"/>
              <a:gd name="T27" fmla="*/ 596 h 5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0" h="596">
                <a:moveTo>
                  <a:pt x="0" y="7"/>
                </a:moveTo>
                <a:cubicBezTo>
                  <a:pt x="2" y="53"/>
                  <a:pt x="2" y="53"/>
                  <a:pt x="2" y="53"/>
                </a:cubicBezTo>
                <a:cubicBezTo>
                  <a:pt x="3" y="53"/>
                  <a:pt x="4" y="53"/>
                  <a:pt x="5" y="53"/>
                </a:cubicBezTo>
                <a:cubicBezTo>
                  <a:pt x="146" y="48"/>
                  <a:pt x="264" y="158"/>
                  <a:pt x="269" y="299"/>
                </a:cubicBezTo>
                <a:cubicBezTo>
                  <a:pt x="274" y="413"/>
                  <a:pt x="202" y="513"/>
                  <a:pt x="99" y="549"/>
                </a:cubicBezTo>
                <a:cubicBezTo>
                  <a:pt x="116" y="596"/>
                  <a:pt x="116" y="596"/>
                  <a:pt x="116" y="596"/>
                </a:cubicBezTo>
                <a:cubicBezTo>
                  <a:pt x="242" y="550"/>
                  <a:pt x="320" y="434"/>
                  <a:pt x="315" y="299"/>
                </a:cubicBezTo>
                <a:cubicBezTo>
                  <a:pt x="309" y="132"/>
                  <a:pt x="168" y="0"/>
                  <a:pt x="0" y="7"/>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1" name="Freeform 17"/>
          <p:cNvSpPr>
            <a:spLocks noChangeArrowheads="1"/>
          </p:cNvSpPr>
          <p:nvPr/>
        </p:nvSpPr>
        <p:spPr bwMode="auto">
          <a:xfrm>
            <a:off x="5839470" y="2018456"/>
            <a:ext cx="355600" cy="231775"/>
          </a:xfrm>
          <a:custGeom>
            <a:avLst/>
            <a:gdLst>
              <a:gd name="T0" fmla="*/ 355600 w 95"/>
              <a:gd name="T1" fmla="*/ 171962 h 62"/>
              <a:gd name="T2" fmla="*/ 348114 w 95"/>
              <a:gd name="T3" fmla="*/ 0 h 62"/>
              <a:gd name="T4" fmla="*/ 0 w 95"/>
              <a:gd name="T5" fmla="*/ 67290 h 62"/>
              <a:gd name="T6" fmla="*/ 59891 w 95"/>
              <a:gd name="T7" fmla="*/ 231775 h 62"/>
              <a:gd name="T8" fmla="*/ 355600 w 95"/>
              <a:gd name="T9" fmla="*/ 171962 h 62"/>
              <a:gd name="T10" fmla="*/ 0 60000 65536"/>
              <a:gd name="T11" fmla="*/ 0 60000 65536"/>
              <a:gd name="T12" fmla="*/ 0 60000 65536"/>
              <a:gd name="T13" fmla="*/ 0 60000 65536"/>
              <a:gd name="T14" fmla="*/ 0 60000 65536"/>
              <a:gd name="T15" fmla="*/ 0 w 95"/>
              <a:gd name="T16" fmla="*/ 0 h 62"/>
              <a:gd name="T17" fmla="*/ 95 w 95"/>
              <a:gd name="T18" fmla="*/ 62 h 62"/>
            </a:gdLst>
            <a:ahLst/>
            <a:cxnLst>
              <a:cxn ang="T10">
                <a:pos x="T0" y="T1"/>
              </a:cxn>
              <a:cxn ang="T11">
                <a:pos x="T2" y="T3"/>
              </a:cxn>
              <a:cxn ang="T12">
                <a:pos x="T4" y="T5"/>
              </a:cxn>
              <a:cxn ang="T13">
                <a:pos x="T6" y="T7"/>
              </a:cxn>
              <a:cxn ang="T14">
                <a:pos x="T8" y="T9"/>
              </a:cxn>
            </a:cxnLst>
            <a:rect l="T15" t="T16" r="T17" b="T18"/>
            <a:pathLst>
              <a:path w="95" h="62">
                <a:moveTo>
                  <a:pt x="95" y="46"/>
                </a:moveTo>
                <a:cubicBezTo>
                  <a:pt x="93" y="0"/>
                  <a:pt x="93" y="0"/>
                  <a:pt x="93" y="0"/>
                </a:cubicBezTo>
                <a:cubicBezTo>
                  <a:pt x="60" y="1"/>
                  <a:pt x="32" y="6"/>
                  <a:pt x="0" y="18"/>
                </a:cubicBezTo>
                <a:cubicBezTo>
                  <a:pt x="16" y="62"/>
                  <a:pt x="16" y="62"/>
                  <a:pt x="16" y="62"/>
                </a:cubicBezTo>
                <a:cubicBezTo>
                  <a:pt x="41" y="53"/>
                  <a:pt x="67" y="47"/>
                  <a:pt x="95" y="46"/>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2" name="Freeform 18"/>
          <p:cNvSpPr>
            <a:spLocks noChangeArrowheads="1"/>
          </p:cNvSpPr>
          <p:nvPr/>
        </p:nvSpPr>
        <p:spPr bwMode="auto">
          <a:xfrm>
            <a:off x="5371157" y="2085131"/>
            <a:ext cx="528638" cy="442913"/>
          </a:xfrm>
          <a:custGeom>
            <a:avLst/>
            <a:gdLst>
              <a:gd name="T0" fmla="*/ 528638 w 141"/>
              <a:gd name="T1" fmla="*/ 165154 h 118"/>
              <a:gd name="T2" fmla="*/ 468651 w 141"/>
              <a:gd name="T3" fmla="*/ 0 h 118"/>
              <a:gd name="T4" fmla="*/ 0 w 141"/>
              <a:gd name="T5" fmla="*/ 322801 h 118"/>
              <a:gd name="T6" fmla="*/ 138721 w 141"/>
              <a:gd name="T7" fmla="*/ 442913 h 118"/>
              <a:gd name="T8" fmla="*/ 528638 w 141"/>
              <a:gd name="T9" fmla="*/ 165154 h 118"/>
              <a:gd name="T10" fmla="*/ 0 60000 65536"/>
              <a:gd name="T11" fmla="*/ 0 60000 65536"/>
              <a:gd name="T12" fmla="*/ 0 60000 65536"/>
              <a:gd name="T13" fmla="*/ 0 60000 65536"/>
              <a:gd name="T14" fmla="*/ 0 60000 65536"/>
              <a:gd name="T15" fmla="*/ 0 w 141"/>
              <a:gd name="T16" fmla="*/ 0 h 118"/>
              <a:gd name="T17" fmla="*/ 141 w 141"/>
              <a:gd name="T18" fmla="*/ 118 h 118"/>
            </a:gdLst>
            <a:ahLst/>
            <a:cxnLst>
              <a:cxn ang="T10">
                <a:pos x="T0" y="T1"/>
              </a:cxn>
              <a:cxn ang="T11">
                <a:pos x="T2" y="T3"/>
              </a:cxn>
              <a:cxn ang="T12">
                <a:pos x="T4" y="T5"/>
              </a:cxn>
              <a:cxn ang="T13">
                <a:pos x="T6" y="T7"/>
              </a:cxn>
              <a:cxn ang="T14">
                <a:pos x="T8" y="T9"/>
              </a:cxn>
            </a:cxnLst>
            <a:rect l="T15" t="T16" r="T17" b="T18"/>
            <a:pathLst>
              <a:path w="141" h="118">
                <a:moveTo>
                  <a:pt x="141" y="44"/>
                </a:moveTo>
                <a:cubicBezTo>
                  <a:pt x="125" y="0"/>
                  <a:pt x="125" y="0"/>
                  <a:pt x="125" y="0"/>
                </a:cubicBezTo>
                <a:cubicBezTo>
                  <a:pt x="75" y="18"/>
                  <a:pt x="35" y="46"/>
                  <a:pt x="0" y="86"/>
                </a:cubicBezTo>
                <a:cubicBezTo>
                  <a:pt x="37" y="118"/>
                  <a:pt x="37" y="118"/>
                  <a:pt x="37" y="118"/>
                </a:cubicBezTo>
                <a:cubicBezTo>
                  <a:pt x="64" y="85"/>
                  <a:pt x="100" y="60"/>
                  <a:pt x="141" y="44"/>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3" name="Freeform 19"/>
          <p:cNvSpPr>
            <a:spLocks noChangeArrowheads="1"/>
          </p:cNvSpPr>
          <p:nvPr/>
        </p:nvSpPr>
        <p:spPr bwMode="auto">
          <a:xfrm>
            <a:off x="5013970" y="2408981"/>
            <a:ext cx="495300" cy="1139825"/>
          </a:xfrm>
          <a:custGeom>
            <a:avLst/>
            <a:gdLst>
              <a:gd name="T0" fmla="*/ 270164 w 132"/>
              <a:gd name="T1" fmla="*/ 772381 h 304"/>
              <a:gd name="T2" fmla="*/ 495300 w 132"/>
              <a:gd name="T3" fmla="*/ 119982 h 304"/>
              <a:gd name="T4" fmla="*/ 356466 w 132"/>
              <a:gd name="T5" fmla="*/ 0 h 304"/>
              <a:gd name="T6" fmla="*/ 146339 w 132"/>
              <a:gd name="T7" fmla="*/ 1139825 h 304"/>
              <a:gd name="T8" fmla="*/ 330200 w 132"/>
              <a:gd name="T9" fmla="*/ 1072335 h 304"/>
              <a:gd name="T10" fmla="*/ 270164 w 132"/>
              <a:gd name="T11" fmla="*/ 772381 h 304"/>
              <a:gd name="T12" fmla="*/ 0 60000 65536"/>
              <a:gd name="T13" fmla="*/ 0 60000 65536"/>
              <a:gd name="T14" fmla="*/ 0 60000 65536"/>
              <a:gd name="T15" fmla="*/ 0 60000 65536"/>
              <a:gd name="T16" fmla="*/ 0 60000 65536"/>
              <a:gd name="T17" fmla="*/ 0 60000 65536"/>
              <a:gd name="T18" fmla="*/ 0 w 132"/>
              <a:gd name="T19" fmla="*/ 0 h 304"/>
              <a:gd name="T20" fmla="*/ 132 w 132"/>
              <a:gd name="T21" fmla="*/ 304 h 304"/>
            </a:gdLst>
            <a:ahLst/>
            <a:cxnLst>
              <a:cxn ang="T12">
                <a:pos x="T0" y="T1"/>
              </a:cxn>
              <a:cxn ang="T13">
                <a:pos x="T2" y="T3"/>
              </a:cxn>
              <a:cxn ang="T14">
                <a:pos x="T4" y="T5"/>
              </a:cxn>
              <a:cxn ang="T15">
                <a:pos x="T6" y="T7"/>
              </a:cxn>
              <a:cxn ang="T16">
                <a:pos x="T8" y="T9"/>
              </a:cxn>
              <a:cxn ang="T17">
                <a:pos x="T10" y="T11"/>
              </a:cxn>
            </a:cxnLst>
            <a:rect l="T18" t="T19" r="T20" b="T21"/>
            <a:pathLst>
              <a:path w="132" h="304">
                <a:moveTo>
                  <a:pt x="72" y="206"/>
                </a:moveTo>
                <a:cubicBezTo>
                  <a:pt x="69" y="140"/>
                  <a:pt x="92" y="79"/>
                  <a:pt x="132" y="32"/>
                </a:cubicBezTo>
                <a:cubicBezTo>
                  <a:pt x="95" y="0"/>
                  <a:pt x="95" y="0"/>
                  <a:pt x="95" y="0"/>
                </a:cubicBezTo>
                <a:cubicBezTo>
                  <a:pt x="20" y="87"/>
                  <a:pt x="0" y="196"/>
                  <a:pt x="39" y="304"/>
                </a:cubicBezTo>
                <a:cubicBezTo>
                  <a:pt x="88" y="286"/>
                  <a:pt x="88" y="286"/>
                  <a:pt x="88" y="286"/>
                </a:cubicBezTo>
                <a:cubicBezTo>
                  <a:pt x="78" y="261"/>
                  <a:pt x="73" y="234"/>
                  <a:pt x="72" y="206"/>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4" name="Freeform 20"/>
          <p:cNvSpPr>
            <a:spLocks noChangeArrowheads="1"/>
          </p:cNvSpPr>
          <p:nvPr/>
        </p:nvSpPr>
        <p:spPr bwMode="auto">
          <a:xfrm>
            <a:off x="5160020" y="3480544"/>
            <a:ext cx="1463675" cy="963612"/>
          </a:xfrm>
          <a:custGeom>
            <a:avLst/>
            <a:gdLst>
              <a:gd name="T0" fmla="*/ 1114645 w 390"/>
              <a:gd name="T1" fmla="*/ 622411 h 257"/>
              <a:gd name="T2" fmla="*/ 183898 w 390"/>
              <a:gd name="T3" fmla="*/ 0 h 257"/>
              <a:gd name="T4" fmla="*/ 0 w 390"/>
              <a:gd name="T5" fmla="*/ 67490 h 257"/>
              <a:gd name="T6" fmla="*/ 1463675 w 390"/>
              <a:gd name="T7" fmla="*/ 746143 h 257"/>
              <a:gd name="T8" fmla="*/ 1399874 w 390"/>
              <a:gd name="T9" fmla="*/ 569918 h 257"/>
              <a:gd name="T10" fmla="*/ 1114645 w 390"/>
              <a:gd name="T11" fmla="*/ 622411 h 257"/>
              <a:gd name="T12" fmla="*/ 0 60000 65536"/>
              <a:gd name="T13" fmla="*/ 0 60000 65536"/>
              <a:gd name="T14" fmla="*/ 0 60000 65536"/>
              <a:gd name="T15" fmla="*/ 0 60000 65536"/>
              <a:gd name="T16" fmla="*/ 0 60000 65536"/>
              <a:gd name="T17" fmla="*/ 0 60000 65536"/>
              <a:gd name="T18" fmla="*/ 0 w 390"/>
              <a:gd name="T19" fmla="*/ 0 h 257"/>
              <a:gd name="T20" fmla="*/ 390 w 390"/>
              <a:gd name="T21" fmla="*/ 257 h 257"/>
            </a:gdLst>
            <a:ahLst/>
            <a:cxnLst>
              <a:cxn ang="T12">
                <a:pos x="T0" y="T1"/>
              </a:cxn>
              <a:cxn ang="T13">
                <a:pos x="T2" y="T3"/>
              </a:cxn>
              <a:cxn ang="T14">
                <a:pos x="T4" y="T5"/>
              </a:cxn>
              <a:cxn ang="T15">
                <a:pos x="T6" y="T7"/>
              </a:cxn>
              <a:cxn ang="T16">
                <a:pos x="T8" y="T9"/>
              </a:cxn>
              <a:cxn ang="T17">
                <a:pos x="T10" y="T11"/>
              </a:cxn>
            </a:cxnLst>
            <a:rect l="T18" t="T19" r="T20" b="T21"/>
            <a:pathLst>
              <a:path w="390" h="257">
                <a:moveTo>
                  <a:pt x="297" y="166"/>
                </a:moveTo>
                <a:cubicBezTo>
                  <a:pt x="184" y="170"/>
                  <a:pt x="86" y="100"/>
                  <a:pt x="49" y="0"/>
                </a:cubicBezTo>
                <a:cubicBezTo>
                  <a:pt x="0" y="18"/>
                  <a:pt x="0" y="18"/>
                  <a:pt x="0" y="18"/>
                </a:cubicBezTo>
                <a:cubicBezTo>
                  <a:pt x="58" y="175"/>
                  <a:pt x="232" y="257"/>
                  <a:pt x="390" y="199"/>
                </a:cubicBezTo>
                <a:cubicBezTo>
                  <a:pt x="373" y="152"/>
                  <a:pt x="373" y="152"/>
                  <a:pt x="373" y="152"/>
                </a:cubicBezTo>
                <a:cubicBezTo>
                  <a:pt x="349" y="160"/>
                  <a:pt x="324" y="165"/>
                  <a:pt x="297" y="166"/>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5" name="Freeform 34"/>
          <p:cNvSpPr>
            <a:spLocks noEditPoints="1" noChangeArrowheads="1"/>
          </p:cNvSpPr>
          <p:nvPr/>
        </p:nvSpPr>
        <p:spPr bwMode="auto">
          <a:xfrm>
            <a:off x="4507557" y="2889994"/>
            <a:ext cx="349250" cy="266700"/>
          </a:xfrm>
          <a:custGeom>
            <a:avLst/>
            <a:gdLst>
              <a:gd name="T0" fmla="*/ 334228 w 93"/>
              <a:gd name="T1" fmla="*/ 0 h 71"/>
              <a:gd name="T2" fmla="*/ 15022 w 93"/>
              <a:gd name="T3" fmla="*/ 3756 h 71"/>
              <a:gd name="T4" fmla="*/ 0 w 93"/>
              <a:gd name="T5" fmla="*/ 18782 h 71"/>
              <a:gd name="T6" fmla="*/ 3755 w 93"/>
              <a:gd name="T7" fmla="*/ 206599 h 71"/>
              <a:gd name="T8" fmla="*/ 18777 w 93"/>
              <a:gd name="T9" fmla="*/ 221624 h 71"/>
              <a:gd name="T10" fmla="*/ 120172 w 93"/>
              <a:gd name="T11" fmla="*/ 221624 h 71"/>
              <a:gd name="T12" fmla="*/ 120172 w 93"/>
              <a:gd name="T13" fmla="*/ 255431 h 71"/>
              <a:gd name="T14" fmla="*/ 82618 w 93"/>
              <a:gd name="T15" fmla="*/ 259187 h 71"/>
              <a:gd name="T16" fmla="*/ 78863 w 93"/>
              <a:gd name="T17" fmla="*/ 262944 h 71"/>
              <a:gd name="T18" fmla="*/ 82618 w 93"/>
              <a:gd name="T19" fmla="*/ 266700 h 71"/>
              <a:gd name="T20" fmla="*/ 270387 w 93"/>
              <a:gd name="T21" fmla="*/ 266700 h 71"/>
              <a:gd name="T22" fmla="*/ 277898 w 93"/>
              <a:gd name="T23" fmla="*/ 259187 h 71"/>
              <a:gd name="T24" fmla="*/ 270387 w 93"/>
              <a:gd name="T25" fmla="*/ 255431 h 71"/>
              <a:gd name="T26" fmla="*/ 236589 w 93"/>
              <a:gd name="T27" fmla="*/ 255431 h 71"/>
              <a:gd name="T28" fmla="*/ 232833 w 93"/>
              <a:gd name="T29" fmla="*/ 221624 h 71"/>
              <a:gd name="T30" fmla="*/ 334228 w 93"/>
              <a:gd name="T31" fmla="*/ 217868 h 71"/>
              <a:gd name="T32" fmla="*/ 349250 w 93"/>
              <a:gd name="T33" fmla="*/ 202842 h 71"/>
              <a:gd name="T34" fmla="*/ 349250 w 93"/>
              <a:gd name="T35" fmla="*/ 15025 h 71"/>
              <a:gd name="T36" fmla="*/ 334228 w 93"/>
              <a:gd name="T37" fmla="*/ 0 h 71"/>
              <a:gd name="T38" fmla="*/ 289164 w 93"/>
              <a:gd name="T39" fmla="*/ 202842 h 71"/>
              <a:gd name="T40" fmla="*/ 285409 w 93"/>
              <a:gd name="T41" fmla="*/ 199086 h 71"/>
              <a:gd name="T42" fmla="*/ 289164 w 93"/>
              <a:gd name="T43" fmla="*/ 195330 h 71"/>
              <a:gd name="T44" fmla="*/ 292919 w 93"/>
              <a:gd name="T45" fmla="*/ 199086 h 71"/>
              <a:gd name="T46" fmla="*/ 289164 w 93"/>
              <a:gd name="T47" fmla="*/ 202842 h 71"/>
              <a:gd name="T48" fmla="*/ 334228 w 93"/>
              <a:gd name="T49" fmla="*/ 180304 h 71"/>
              <a:gd name="T50" fmla="*/ 18777 w 93"/>
              <a:gd name="T51" fmla="*/ 184061 h 71"/>
              <a:gd name="T52" fmla="*/ 18777 w 93"/>
              <a:gd name="T53" fmla="*/ 18782 h 71"/>
              <a:gd name="T54" fmla="*/ 334228 w 93"/>
              <a:gd name="T55" fmla="*/ 15025 h 71"/>
              <a:gd name="T56" fmla="*/ 334228 w 93"/>
              <a:gd name="T57" fmla="*/ 180304 h 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
              <a:gd name="T88" fmla="*/ 0 h 71"/>
              <a:gd name="T89" fmla="*/ 93 w 93"/>
              <a:gd name="T90" fmla="*/ 71 h 7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 h="71">
                <a:moveTo>
                  <a:pt x="89" y="0"/>
                </a:moveTo>
                <a:cubicBezTo>
                  <a:pt x="4" y="1"/>
                  <a:pt x="4" y="1"/>
                  <a:pt x="4" y="1"/>
                </a:cubicBezTo>
                <a:cubicBezTo>
                  <a:pt x="2" y="1"/>
                  <a:pt x="0" y="3"/>
                  <a:pt x="0" y="5"/>
                </a:cubicBezTo>
                <a:cubicBezTo>
                  <a:pt x="1" y="55"/>
                  <a:pt x="1" y="55"/>
                  <a:pt x="1" y="55"/>
                </a:cubicBezTo>
                <a:cubicBezTo>
                  <a:pt x="1" y="57"/>
                  <a:pt x="3" y="59"/>
                  <a:pt x="5" y="59"/>
                </a:cubicBezTo>
                <a:cubicBezTo>
                  <a:pt x="32" y="59"/>
                  <a:pt x="32" y="59"/>
                  <a:pt x="32" y="59"/>
                </a:cubicBezTo>
                <a:cubicBezTo>
                  <a:pt x="32" y="68"/>
                  <a:pt x="32" y="68"/>
                  <a:pt x="32" y="68"/>
                </a:cubicBezTo>
                <a:cubicBezTo>
                  <a:pt x="22" y="69"/>
                  <a:pt x="22" y="69"/>
                  <a:pt x="22" y="69"/>
                </a:cubicBezTo>
                <a:cubicBezTo>
                  <a:pt x="21" y="69"/>
                  <a:pt x="21" y="69"/>
                  <a:pt x="21" y="70"/>
                </a:cubicBezTo>
                <a:cubicBezTo>
                  <a:pt x="21" y="70"/>
                  <a:pt x="21" y="71"/>
                  <a:pt x="22" y="71"/>
                </a:cubicBezTo>
                <a:cubicBezTo>
                  <a:pt x="72" y="71"/>
                  <a:pt x="72" y="71"/>
                  <a:pt x="72" y="71"/>
                </a:cubicBezTo>
                <a:cubicBezTo>
                  <a:pt x="73" y="71"/>
                  <a:pt x="74" y="70"/>
                  <a:pt x="74" y="69"/>
                </a:cubicBezTo>
                <a:cubicBezTo>
                  <a:pt x="74" y="69"/>
                  <a:pt x="73" y="68"/>
                  <a:pt x="72" y="68"/>
                </a:cubicBezTo>
                <a:cubicBezTo>
                  <a:pt x="63" y="68"/>
                  <a:pt x="63" y="68"/>
                  <a:pt x="63" y="68"/>
                </a:cubicBezTo>
                <a:cubicBezTo>
                  <a:pt x="62" y="59"/>
                  <a:pt x="62" y="59"/>
                  <a:pt x="62" y="59"/>
                </a:cubicBezTo>
                <a:cubicBezTo>
                  <a:pt x="89" y="58"/>
                  <a:pt x="89" y="58"/>
                  <a:pt x="89" y="58"/>
                </a:cubicBezTo>
                <a:cubicBezTo>
                  <a:pt x="92" y="58"/>
                  <a:pt x="93" y="56"/>
                  <a:pt x="93" y="54"/>
                </a:cubicBezTo>
                <a:cubicBezTo>
                  <a:pt x="93" y="4"/>
                  <a:pt x="93" y="4"/>
                  <a:pt x="93" y="4"/>
                </a:cubicBezTo>
                <a:cubicBezTo>
                  <a:pt x="93" y="2"/>
                  <a:pt x="91" y="0"/>
                  <a:pt x="89" y="0"/>
                </a:cubicBezTo>
                <a:close/>
                <a:moveTo>
                  <a:pt x="77" y="54"/>
                </a:moveTo>
                <a:cubicBezTo>
                  <a:pt x="76" y="54"/>
                  <a:pt x="76" y="54"/>
                  <a:pt x="76" y="53"/>
                </a:cubicBezTo>
                <a:cubicBezTo>
                  <a:pt x="76" y="52"/>
                  <a:pt x="76" y="52"/>
                  <a:pt x="77" y="52"/>
                </a:cubicBezTo>
                <a:cubicBezTo>
                  <a:pt x="78" y="52"/>
                  <a:pt x="78" y="52"/>
                  <a:pt x="78" y="53"/>
                </a:cubicBezTo>
                <a:cubicBezTo>
                  <a:pt x="78" y="54"/>
                  <a:pt x="78" y="54"/>
                  <a:pt x="77" y="54"/>
                </a:cubicBezTo>
                <a:close/>
                <a:moveTo>
                  <a:pt x="89" y="48"/>
                </a:moveTo>
                <a:cubicBezTo>
                  <a:pt x="5" y="49"/>
                  <a:pt x="5" y="49"/>
                  <a:pt x="5" y="49"/>
                </a:cubicBezTo>
                <a:cubicBezTo>
                  <a:pt x="5" y="5"/>
                  <a:pt x="5" y="5"/>
                  <a:pt x="5" y="5"/>
                </a:cubicBezTo>
                <a:cubicBezTo>
                  <a:pt x="89" y="4"/>
                  <a:pt x="89" y="4"/>
                  <a:pt x="89" y="4"/>
                </a:cubicBezTo>
                <a:lnTo>
                  <a:pt x="89" y="48"/>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6" name="Freeform 35"/>
          <p:cNvSpPr>
            <a:spLocks noEditPoints="1" noChangeArrowheads="1"/>
          </p:cNvSpPr>
          <p:nvPr/>
        </p:nvSpPr>
        <p:spPr bwMode="auto">
          <a:xfrm>
            <a:off x="4310707" y="3066206"/>
            <a:ext cx="171450" cy="101600"/>
          </a:xfrm>
          <a:custGeom>
            <a:avLst/>
            <a:gdLst>
              <a:gd name="T0" fmla="*/ 0 w 46"/>
              <a:gd name="T1" fmla="*/ 71496 h 27"/>
              <a:gd name="T2" fmla="*/ 29817 w 46"/>
              <a:gd name="T3" fmla="*/ 101600 h 27"/>
              <a:gd name="T4" fmla="*/ 137905 w 46"/>
              <a:gd name="T5" fmla="*/ 101600 h 27"/>
              <a:gd name="T6" fmla="*/ 167723 w 46"/>
              <a:gd name="T7" fmla="*/ 67733 h 27"/>
              <a:gd name="T8" fmla="*/ 167723 w 46"/>
              <a:gd name="T9" fmla="*/ 0 h 27"/>
              <a:gd name="T10" fmla="*/ 0 w 46"/>
              <a:gd name="T11" fmla="*/ 0 h 27"/>
              <a:gd name="T12" fmla="*/ 0 w 46"/>
              <a:gd name="T13" fmla="*/ 71496 h 27"/>
              <a:gd name="T14" fmla="*/ 85725 w 46"/>
              <a:gd name="T15" fmla="*/ 45156 h 27"/>
              <a:gd name="T16" fmla="*/ 96907 w 46"/>
              <a:gd name="T17" fmla="*/ 60207 h 27"/>
              <a:gd name="T18" fmla="*/ 85725 w 46"/>
              <a:gd name="T19" fmla="*/ 71496 h 27"/>
              <a:gd name="T20" fmla="*/ 70816 w 46"/>
              <a:gd name="T21" fmla="*/ 60207 h 27"/>
              <a:gd name="T22" fmla="*/ 85725 w 46"/>
              <a:gd name="T23" fmla="*/ 45156 h 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27"/>
              <a:gd name="T38" fmla="*/ 46 w 46"/>
              <a:gd name="T39" fmla="*/ 27 h 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27">
                <a:moveTo>
                  <a:pt x="0" y="19"/>
                </a:moveTo>
                <a:cubicBezTo>
                  <a:pt x="0" y="23"/>
                  <a:pt x="4" y="27"/>
                  <a:pt x="8" y="27"/>
                </a:cubicBezTo>
                <a:cubicBezTo>
                  <a:pt x="37" y="27"/>
                  <a:pt x="37" y="27"/>
                  <a:pt x="37" y="27"/>
                </a:cubicBezTo>
                <a:cubicBezTo>
                  <a:pt x="42" y="27"/>
                  <a:pt x="46" y="23"/>
                  <a:pt x="45" y="18"/>
                </a:cubicBezTo>
                <a:cubicBezTo>
                  <a:pt x="45" y="0"/>
                  <a:pt x="45" y="0"/>
                  <a:pt x="45" y="0"/>
                </a:cubicBezTo>
                <a:cubicBezTo>
                  <a:pt x="0" y="0"/>
                  <a:pt x="0" y="0"/>
                  <a:pt x="0" y="0"/>
                </a:cubicBezTo>
                <a:lnTo>
                  <a:pt x="0" y="19"/>
                </a:lnTo>
                <a:close/>
                <a:moveTo>
                  <a:pt x="23" y="12"/>
                </a:moveTo>
                <a:cubicBezTo>
                  <a:pt x="25" y="12"/>
                  <a:pt x="26" y="14"/>
                  <a:pt x="26" y="16"/>
                </a:cubicBezTo>
                <a:cubicBezTo>
                  <a:pt x="26" y="18"/>
                  <a:pt x="25" y="19"/>
                  <a:pt x="23" y="19"/>
                </a:cubicBezTo>
                <a:cubicBezTo>
                  <a:pt x="21" y="19"/>
                  <a:pt x="19" y="18"/>
                  <a:pt x="19" y="16"/>
                </a:cubicBezTo>
                <a:cubicBezTo>
                  <a:pt x="19" y="14"/>
                  <a:pt x="21" y="12"/>
                  <a:pt x="23" y="12"/>
                </a:cubicBez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7" name="Freeform 36"/>
          <p:cNvSpPr>
            <a:spLocks noEditPoints="1" noChangeArrowheads="1"/>
          </p:cNvSpPr>
          <p:nvPr/>
        </p:nvSpPr>
        <p:spPr bwMode="auto">
          <a:xfrm>
            <a:off x="4304357" y="2804269"/>
            <a:ext cx="173038" cy="254000"/>
          </a:xfrm>
          <a:custGeom>
            <a:avLst/>
            <a:gdLst>
              <a:gd name="T0" fmla="*/ 139183 w 46"/>
              <a:gd name="T1" fmla="*/ 0 h 68"/>
              <a:gd name="T2" fmla="*/ 33855 w 46"/>
              <a:gd name="T3" fmla="*/ 0 h 68"/>
              <a:gd name="T4" fmla="*/ 0 w 46"/>
              <a:gd name="T5" fmla="*/ 33618 h 68"/>
              <a:gd name="T6" fmla="*/ 3762 w 46"/>
              <a:gd name="T7" fmla="*/ 254000 h 68"/>
              <a:gd name="T8" fmla="*/ 173038 w 46"/>
              <a:gd name="T9" fmla="*/ 250265 h 68"/>
              <a:gd name="T10" fmla="*/ 173038 w 46"/>
              <a:gd name="T11" fmla="*/ 29882 h 68"/>
              <a:gd name="T12" fmla="*/ 139183 w 46"/>
              <a:gd name="T13" fmla="*/ 0 h 68"/>
              <a:gd name="T14" fmla="*/ 146706 w 46"/>
              <a:gd name="T15" fmla="*/ 104588 h 68"/>
              <a:gd name="T16" fmla="*/ 22570 w 46"/>
              <a:gd name="T17" fmla="*/ 108324 h 68"/>
              <a:gd name="T18" fmla="*/ 22570 w 46"/>
              <a:gd name="T19" fmla="*/ 78441 h 68"/>
              <a:gd name="T20" fmla="*/ 146706 w 46"/>
              <a:gd name="T21" fmla="*/ 78441 h 68"/>
              <a:gd name="T22" fmla="*/ 146706 w 46"/>
              <a:gd name="T23" fmla="*/ 104588 h 68"/>
              <a:gd name="T24" fmla="*/ 146706 w 46"/>
              <a:gd name="T25" fmla="*/ 52294 h 68"/>
              <a:gd name="T26" fmla="*/ 22570 w 46"/>
              <a:gd name="T27" fmla="*/ 52294 h 68"/>
              <a:gd name="T28" fmla="*/ 22570 w 46"/>
              <a:gd name="T29" fmla="*/ 26147 h 68"/>
              <a:gd name="T30" fmla="*/ 146706 w 46"/>
              <a:gd name="T31" fmla="*/ 26147 h 68"/>
              <a:gd name="T32" fmla="*/ 146706 w 46"/>
              <a:gd name="T33" fmla="*/ 52294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
              <a:gd name="T52" fmla="*/ 0 h 68"/>
              <a:gd name="T53" fmla="*/ 46 w 46"/>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 h="68">
                <a:moveTo>
                  <a:pt x="37" y="0"/>
                </a:moveTo>
                <a:cubicBezTo>
                  <a:pt x="9" y="0"/>
                  <a:pt x="9" y="0"/>
                  <a:pt x="9" y="0"/>
                </a:cubicBezTo>
                <a:cubicBezTo>
                  <a:pt x="4" y="0"/>
                  <a:pt x="0" y="4"/>
                  <a:pt x="0" y="9"/>
                </a:cubicBezTo>
                <a:cubicBezTo>
                  <a:pt x="1" y="68"/>
                  <a:pt x="1" y="68"/>
                  <a:pt x="1" y="68"/>
                </a:cubicBezTo>
                <a:cubicBezTo>
                  <a:pt x="46" y="67"/>
                  <a:pt x="46" y="67"/>
                  <a:pt x="46" y="67"/>
                </a:cubicBezTo>
                <a:cubicBezTo>
                  <a:pt x="46" y="8"/>
                  <a:pt x="46" y="8"/>
                  <a:pt x="46" y="8"/>
                </a:cubicBezTo>
                <a:cubicBezTo>
                  <a:pt x="46" y="4"/>
                  <a:pt x="42" y="0"/>
                  <a:pt x="37" y="0"/>
                </a:cubicBezTo>
                <a:close/>
                <a:moveTo>
                  <a:pt x="39" y="28"/>
                </a:moveTo>
                <a:cubicBezTo>
                  <a:pt x="6" y="29"/>
                  <a:pt x="6" y="29"/>
                  <a:pt x="6" y="29"/>
                </a:cubicBezTo>
                <a:cubicBezTo>
                  <a:pt x="6" y="21"/>
                  <a:pt x="6" y="21"/>
                  <a:pt x="6" y="21"/>
                </a:cubicBezTo>
                <a:cubicBezTo>
                  <a:pt x="39" y="21"/>
                  <a:pt x="39" y="21"/>
                  <a:pt x="39" y="21"/>
                </a:cubicBezTo>
                <a:lnTo>
                  <a:pt x="39" y="28"/>
                </a:lnTo>
                <a:close/>
                <a:moveTo>
                  <a:pt x="39" y="14"/>
                </a:moveTo>
                <a:cubicBezTo>
                  <a:pt x="6" y="14"/>
                  <a:pt x="6" y="14"/>
                  <a:pt x="6" y="14"/>
                </a:cubicBezTo>
                <a:cubicBezTo>
                  <a:pt x="6" y="7"/>
                  <a:pt x="6" y="7"/>
                  <a:pt x="6" y="7"/>
                </a:cubicBezTo>
                <a:cubicBezTo>
                  <a:pt x="39" y="7"/>
                  <a:pt x="39" y="7"/>
                  <a:pt x="39" y="7"/>
                </a:cubicBezTo>
                <a:lnTo>
                  <a:pt x="39" y="14"/>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48" name="Freeform 37"/>
          <p:cNvSpPr>
            <a:spLocks noChangeArrowheads="1"/>
          </p:cNvSpPr>
          <p:nvPr/>
        </p:nvSpPr>
        <p:spPr bwMode="auto">
          <a:xfrm>
            <a:off x="5696595" y="4683869"/>
            <a:ext cx="635000" cy="41275"/>
          </a:xfrm>
          <a:custGeom>
            <a:avLst/>
            <a:gdLst>
              <a:gd name="T0" fmla="*/ 635000 w 169"/>
              <a:gd name="T1" fmla="*/ 26266 h 11"/>
              <a:gd name="T2" fmla="*/ 623728 w 169"/>
              <a:gd name="T3" fmla="*/ 33770 h 11"/>
              <a:gd name="T4" fmla="*/ 7515 w 169"/>
              <a:gd name="T5" fmla="*/ 41275 h 11"/>
              <a:gd name="T6" fmla="*/ 0 w 169"/>
              <a:gd name="T7" fmla="*/ 33770 h 11"/>
              <a:gd name="T8" fmla="*/ 0 w 169"/>
              <a:gd name="T9" fmla="*/ 15009 h 11"/>
              <a:gd name="T10" fmla="*/ 7515 w 169"/>
              <a:gd name="T11" fmla="*/ 3752 h 11"/>
              <a:gd name="T12" fmla="*/ 623728 w 169"/>
              <a:gd name="T13" fmla="*/ 0 h 11"/>
              <a:gd name="T14" fmla="*/ 635000 w 169"/>
              <a:gd name="T15" fmla="*/ 7505 h 11"/>
              <a:gd name="T16" fmla="*/ 635000 w 169"/>
              <a:gd name="T17" fmla="*/ 26266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9"/>
              <a:gd name="T28" fmla="*/ 0 h 11"/>
              <a:gd name="T29" fmla="*/ 169 w 169"/>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9" h="11">
                <a:moveTo>
                  <a:pt x="169" y="7"/>
                </a:moveTo>
                <a:cubicBezTo>
                  <a:pt x="169" y="8"/>
                  <a:pt x="168" y="9"/>
                  <a:pt x="166" y="9"/>
                </a:cubicBezTo>
                <a:cubicBezTo>
                  <a:pt x="2" y="11"/>
                  <a:pt x="2" y="11"/>
                  <a:pt x="2" y="11"/>
                </a:cubicBezTo>
                <a:cubicBezTo>
                  <a:pt x="1" y="11"/>
                  <a:pt x="0" y="10"/>
                  <a:pt x="0" y="9"/>
                </a:cubicBezTo>
                <a:cubicBezTo>
                  <a:pt x="0" y="4"/>
                  <a:pt x="0" y="4"/>
                  <a:pt x="0" y="4"/>
                </a:cubicBezTo>
                <a:cubicBezTo>
                  <a:pt x="0" y="2"/>
                  <a:pt x="1" y="1"/>
                  <a:pt x="2" y="1"/>
                </a:cubicBezTo>
                <a:cubicBezTo>
                  <a:pt x="166" y="0"/>
                  <a:pt x="166" y="0"/>
                  <a:pt x="166" y="0"/>
                </a:cubicBezTo>
                <a:cubicBezTo>
                  <a:pt x="168" y="0"/>
                  <a:pt x="169" y="1"/>
                  <a:pt x="169" y="2"/>
                </a:cubicBezTo>
                <a:lnTo>
                  <a:pt x="169" y="7"/>
                </a:ln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49" name="Freeform 38"/>
          <p:cNvSpPr>
            <a:spLocks noEditPoints="1" noChangeArrowheads="1"/>
          </p:cNvSpPr>
          <p:nvPr/>
        </p:nvSpPr>
        <p:spPr bwMode="auto">
          <a:xfrm>
            <a:off x="5731520" y="4350494"/>
            <a:ext cx="561975" cy="327025"/>
          </a:xfrm>
          <a:custGeom>
            <a:avLst/>
            <a:gdLst>
              <a:gd name="T0" fmla="*/ 532003 w 150"/>
              <a:gd name="T1" fmla="*/ 0 h 87"/>
              <a:gd name="T2" fmla="*/ 22479 w 150"/>
              <a:gd name="T3" fmla="*/ 3759 h 87"/>
              <a:gd name="T4" fmla="*/ 0 w 150"/>
              <a:gd name="T5" fmla="*/ 30071 h 87"/>
              <a:gd name="T6" fmla="*/ 0 w 150"/>
              <a:gd name="T7" fmla="*/ 300713 h 87"/>
              <a:gd name="T8" fmla="*/ 26226 w 150"/>
              <a:gd name="T9" fmla="*/ 327025 h 87"/>
              <a:gd name="T10" fmla="*/ 535750 w 150"/>
              <a:gd name="T11" fmla="*/ 319507 h 87"/>
              <a:gd name="T12" fmla="*/ 561975 w 150"/>
              <a:gd name="T13" fmla="*/ 293195 h 87"/>
              <a:gd name="T14" fmla="*/ 558229 w 150"/>
              <a:gd name="T15" fmla="*/ 26312 h 87"/>
              <a:gd name="T16" fmla="*/ 532003 w 150"/>
              <a:gd name="T17" fmla="*/ 0 h 87"/>
              <a:gd name="T18" fmla="*/ 535750 w 150"/>
              <a:gd name="T19" fmla="*/ 296954 h 87"/>
              <a:gd name="T20" fmla="*/ 26226 w 150"/>
              <a:gd name="T21" fmla="*/ 300713 h 87"/>
              <a:gd name="T22" fmla="*/ 22479 w 150"/>
              <a:gd name="T23" fmla="*/ 37589 h 87"/>
              <a:gd name="T24" fmla="*/ 535750 w 150"/>
              <a:gd name="T25" fmla="*/ 33830 h 87"/>
              <a:gd name="T26" fmla="*/ 535750 w 150"/>
              <a:gd name="T27" fmla="*/ 296954 h 8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0"/>
              <a:gd name="T43" fmla="*/ 0 h 87"/>
              <a:gd name="T44" fmla="*/ 150 w 150"/>
              <a:gd name="T45" fmla="*/ 87 h 8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0" h="87">
                <a:moveTo>
                  <a:pt x="142" y="0"/>
                </a:moveTo>
                <a:cubicBezTo>
                  <a:pt x="6" y="1"/>
                  <a:pt x="6" y="1"/>
                  <a:pt x="6" y="1"/>
                </a:cubicBezTo>
                <a:cubicBezTo>
                  <a:pt x="3" y="1"/>
                  <a:pt x="0" y="4"/>
                  <a:pt x="0" y="8"/>
                </a:cubicBezTo>
                <a:cubicBezTo>
                  <a:pt x="0" y="80"/>
                  <a:pt x="0" y="80"/>
                  <a:pt x="0" y="80"/>
                </a:cubicBezTo>
                <a:cubicBezTo>
                  <a:pt x="0" y="84"/>
                  <a:pt x="3" y="87"/>
                  <a:pt x="7" y="87"/>
                </a:cubicBezTo>
                <a:cubicBezTo>
                  <a:pt x="143" y="85"/>
                  <a:pt x="143" y="85"/>
                  <a:pt x="143" y="85"/>
                </a:cubicBezTo>
                <a:cubicBezTo>
                  <a:pt x="147" y="85"/>
                  <a:pt x="150" y="82"/>
                  <a:pt x="150" y="78"/>
                </a:cubicBezTo>
                <a:cubicBezTo>
                  <a:pt x="149" y="7"/>
                  <a:pt x="149" y="7"/>
                  <a:pt x="149" y="7"/>
                </a:cubicBezTo>
                <a:cubicBezTo>
                  <a:pt x="149" y="3"/>
                  <a:pt x="146" y="0"/>
                  <a:pt x="142" y="0"/>
                </a:cubicBezTo>
                <a:close/>
                <a:moveTo>
                  <a:pt x="143" y="79"/>
                </a:moveTo>
                <a:cubicBezTo>
                  <a:pt x="7" y="80"/>
                  <a:pt x="7" y="80"/>
                  <a:pt x="7" y="80"/>
                </a:cubicBezTo>
                <a:cubicBezTo>
                  <a:pt x="6" y="10"/>
                  <a:pt x="6" y="10"/>
                  <a:pt x="6" y="10"/>
                </a:cubicBezTo>
                <a:cubicBezTo>
                  <a:pt x="143" y="9"/>
                  <a:pt x="143" y="9"/>
                  <a:pt x="143" y="9"/>
                </a:cubicBezTo>
                <a:lnTo>
                  <a:pt x="143" y="79"/>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50" name="Freeform 39"/>
          <p:cNvSpPr>
            <a:spLocks noEditPoints="1" noChangeArrowheads="1"/>
          </p:cNvSpPr>
          <p:nvPr/>
        </p:nvSpPr>
        <p:spPr bwMode="auto">
          <a:xfrm>
            <a:off x="5783907" y="1467594"/>
            <a:ext cx="355600" cy="468312"/>
          </a:xfrm>
          <a:custGeom>
            <a:avLst/>
            <a:gdLst>
              <a:gd name="T0" fmla="*/ 329398 w 95"/>
              <a:gd name="T1" fmla="*/ 3746 h 125"/>
              <a:gd name="T2" fmla="*/ 22459 w 95"/>
              <a:gd name="T3" fmla="*/ 3746 h 125"/>
              <a:gd name="T4" fmla="*/ 0 w 95"/>
              <a:gd name="T5" fmla="*/ 29972 h 125"/>
              <a:gd name="T6" fmla="*/ 3743 w 95"/>
              <a:gd name="T7" fmla="*/ 445833 h 125"/>
              <a:gd name="T8" fmla="*/ 29945 w 95"/>
              <a:gd name="T9" fmla="*/ 468312 h 125"/>
              <a:gd name="T10" fmla="*/ 333141 w 95"/>
              <a:gd name="T11" fmla="*/ 464566 h 125"/>
              <a:gd name="T12" fmla="*/ 355600 w 95"/>
              <a:gd name="T13" fmla="*/ 442087 h 125"/>
              <a:gd name="T14" fmla="*/ 351857 w 95"/>
              <a:gd name="T15" fmla="*/ 26225 h 125"/>
              <a:gd name="T16" fmla="*/ 329398 w 95"/>
              <a:gd name="T17" fmla="*/ 3746 h 125"/>
              <a:gd name="T18" fmla="*/ 179672 w 95"/>
              <a:gd name="T19" fmla="*/ 460819 h 125"/>
              <a:gd name="T20" fmla="*/ 168442 w 95"/>
              <a:gd name="T21" fmla="*/ 445833 h 125"/>
              <a:gd name="T22" fmla="*/ 179672 w 95"/>
              <a:gd name="T23" fmla="*/ 434594 h 125"/>
              <a:gd name="T24" fmla="*/ 190901 w 95"/>
              <a:gd name="T25" fmla="*/ 445833 h 125"/>
              <a:gd name="T26" fmla="*/ 179672 w 95"/>
              <a:gd name="T27" fmla="*/ 460819 h 125"/>
              <a:gd name="T28" fmla="*/ 321912 w 95"/>
              <a:gd name="T29" fmla="*/ 427101 h 125"/>
              <a:gd name="T30" fmla="*/ 41175 w 95"/>
              <a:gd name="T31" fmla="*/ 430847 h 125"/>
              <a:gd name="T32" fmla="*/ 37432 w 95"/>
              <a:gd name="T33" fmla="*/ 44958 h 125"/>
              <a:gd name="T34" fmla="*/ 318168 w 95"/>
              <a:gd name="T35" fmla="*/ 44958 h 125"/>
              <a:gd name="T36" fmla="*/ 321912 w 95"/>
              <a:gd name="T37" fmla="*/ 427101 h 1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5"/>
              <a:gd name="T58" fmla="*/ 0 h 125"/>
              <a:gd name="T59" fmla="*/ 95 w 95"/>
              <a:gd name="T60" fmla="*/ 125 h 1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5" h="125">
                <a:moveTo>
                  <a:pt x="88" y="1"/>
                </a:moveTo>
                <a:cubicBezTo>
                  <a:pt x="6" y="1"/>
                  <a:pt x="6" y="1"/>
                  <a:pt x="6" y="1"/>
                </a:cubicBezTo>
                <a:cubicBezTo>
                  <a:pt x="3" y="1"/>
                  <a:pt x="0" y="4"/>
                  <a:pt x="0" y="8"/>
                </a:cubicBezTo>
                <a:cubicBezTo>
                  <a:pt x="1" y="119"/>
                  <a:pt x="1" y="119"/>
                  <a:pt x="1" y="119"/>
                </a:cubicBezTo>
                <a:cubicBezTo>
                  <a:pt x="1" y="122"/>
                  <a:pt x="4" y="125"/>
                  <a:pt x="8" y="125"/>
                </a:cubicBezTo>
                <a:cubicBezTo>
                  <a:pt x="89" y="124"/>
                  <a:pt x="89" y="124"/>
                  <a:pt x="89" y="124"/>
                </a:cubicBezTo>
                <a:cubicBezTo>
                  <a:pt x="92" y="124"/>
                  <a:pt x="95" y="121"/>
                  <a:pt x="95" y="118"/>
                </a:cubicBezTo>
                <a:cubicBezTo>
                  <a:pt x="94" y="7"/>
                  <a:pt x="94" y="7"/>
                  <a:pt x="94" y="7"/>
                </a:cubicBezTo>
                <a:cubicBezTo>
                  <a:pt x="94" y="3"/>
                  <a:pt x="91" y="0"/>
                  <a:pt x="88" y="1"/>
                </a:cubicBezTo>
                <a:close/>
                <a:moveTo>
                  <a:pt x="48" y="123"/>
                </a:moveTo>
                <a:cubicBezTo>
                  <a:pt x="46" y="123"/>
                  <a:pt x="45" y="121"/>
                  <a:pt x="45" y="119"/>
                </a:cubicBezTo>
                <a:cubicBezTo>
                  <a:pt x="45" y="118"/>
                  <a:pt x="46" y="116"/>
                  <a:pt x="48" y="116"/>
                </a:cubicBezTo>
                <a:cubicBezTo>
                  <a:pt x="50" y="116"/>
                  <a:pt x="51" y="118"/>
                  <a:pt x="51" y="119"/>
                </a:cubicBezTo>
                <a:cubicBezTo>
                  <a:pt x="51" y="121"/>
                  <a:pt x="50" y="123"/>
                  <a:pt x="48" y="123"/>
                </a:cubicBezTo>
                <a:close/>
                <a:moveTo>
                  <a:pt x="86" y="114"/>
                </a:moveTo>
                <a:cubicBezTo>
                  <a:pt x="11" y="115"/>
                  <a:pt x="11" y="115"/>
                  <a:pt x="11" y="115"/>
                </a:cubicBezTo>
                <a:cubicBezTo>
                  <a:pt x="10" y="12"/>
                  <a:pt x="10" y="12"/>
                  <a:pt x="10" y="12"/>
                </a:cubicBezTo>
                <a:cubicBezTo>
                  <a:pt x="85" y="12"/>
                  <a:pt x="85" y="12"/>
                  <a:pt x="85" y="12"/>
                </a:cubicBezTo>
                <a:lnTo>
                  <a:pt x="86" y="114"/>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51" name="Freeform 40"/>
          <p:cNvSpPr>
            <a:spLocks noEditPoints="1" noChangeArrowheads="1"/>
          </p:cNvSpPr>
          <p:nvPr/>
        </p:nvSpPr>
        <p:spPr bwMode="auto">
          <a:xfrm>
            <a:off x="7712720" y="2666156"/>
            <a:ext cx="284162" cy="498475"/>
          </a:xfrm>
          <a:custGeom>
            <a:avLst/>
            <a:gdLst>
              <a:gd name="T0" fmla="*/ 250511 w 76"/>
              <a:gd name="T1" fmla="*/ 0 h 133"/>
              <a:gd name="T2" fmla="*/ 29912 w 76"/>
              <a:gd name="T3" fmla="*/ 3748 h 133"/>
              <a:gd name="T4" fmla="*/ 0 w 76"/>
              <a:gd name="T5" fmla="*/ 33731 h 133"/>
              <a:gd name="T6" fmla="*/ 3739 w 76"/>
              <a:gd name="T7" fmla="*/ 468492 h 133"/>
              <a:gd name="T8" fmla="*/ 33651 w 76"/>
              <a:gd name="T9" fmla="*/ 498475 h 133"/>
              <a:gd name="T10" fmla="*/ 254250 w 76"/>
              <a:gd name="T11" fmla="*/ 494727 h 133"/>
              <a:gd name="T12" fmla="*/ 284162 w 76"/>
              <a:gd name="T13" fmla="*/ 464744 h 133"/>
              <a:gd name="T14" fmla="*/ 280423 w 76"/>
              <a:gd name="T15" fmla="*/ 33731 h 133"/>
              <a:gd name="T16" fmla="*/ 250511 w 76"/>
              <a:gd name="T17" fmla="*/ 0 h 133"/>
              <a:gd name="T18" fmla="*/ 93474 w 76"/>
              <a:gd name="T19" fmla="*/ 37479 h 133"/>
              <a:gd name="T20" fmla="*/ 186949 w 76"/>
              <a:gd name="T21" fmla="*/ 37479 h 133"/>
              <a:gd name="T22" fmla="*/ 186949 w 76"/>
              <a:gd name="T23" fmla="*/ 48723 h 133"/>
              <a:gd name="T24" fmla="*/ 93474 w 76"/>
              <a:gd name="T25" fmla="*/ 48723 h 133"/>
              <a:gd name="T26" fmla="*/ 93474 w 76"/>
              <a:gd name="T27" fmla="*/ 37479 h 133"/>
              <a:gd name="T28" fmla="*/ 145820 w 76"/>
              <a:gd name="T29" fmla="*/ 475987 h 133"/>
              <a:gd name="T30" fmla="*/ 127125 w 76"/>
              <a:gd name="T31" fmla="*/ 460996 h 133"/>
              <a:gd name="T32" fmla="*/ 145820 w 76"/>
              <a:gd name="T33" fmla="*/ 442256 h 133"/>
              <a:gd name="T34" fmla="*/ 160776 w 76"/>
              <a:gd name="T35" fmla="*/ 460996 h 133"/>
              <a:gd name="T36" fmla="*/ 145820 w 76"/>
              <a:gd name="T37" fmla="*/ 475987 h 133"/>
              <a:gd name="T38" fmla="*/ 261728 w 76"/>
              <a:gd name="T39" fmla="*/ 416020 h 133"/>
              <a:gd name="T40" fmla="*/ 26173 w 76"/>
              <a:gd name="T41" fmla="*/ 416020 h 133"/>
              <a:gd name="T42" fmla="*/ 22434 w 76"/>
              <a:gd name="T43" fmla="*/ 82455 h 133"/>
              <a:gd name="T44" fmla="*/ 257989 w 76"/>
              <a:gd name="T45" fmla="*/ 78707 h 133"/>
              <a:gd name="T46" fmla="*/ 261728 w 76"/>
              <a:gd name="T47" fmla="*/ 416020 h 1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6"/>
              <a:gd name="T73" fmla="*/ 0 h 133"/>
              <a:gd name="T74" fmla="*/ 76 w 76"/>
              <a:gd name="T75" fmla="*/ 133 h 13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6" h="133">
                <a:moveTo>
                  <a:pt x="67" y="0"/>
                </a:moveTo>
                <a:cubicBezTo>
                  <a:pt x="8" y="1"/>
                  <a:pt x="8" y="1"/>
                  <a:pt x="8" y="1"/>
                </a:cubicBezTo>
                <a:cubicBezTo>
                  <a:pt x="3" y="1"/>
                  <a:pt x="0" y="5"/>
                  <a:pt x="0" y="9"/>
                </a:cubicBezTo>
                <a:cubicBezTo>
                  <a:pt x="1" y="125"/>
                  <a:pt x="1" y="125"/>
                  <a:pt x="1" y="125"/>
                </a:cubicBezTo>
                <a:cubicBezTo>
                  <a:pt x="1" y="129"/>
                  <a:pt x="5" y="133"/>
                  <a:pt x="9" y="133"/>
                </a:cubicBezTo>
                <a:cubicBezTo>
                  <a:pt x="68" y="132"/>
                  <a:pt x="68" y="132"/>
                  <a:pt x="68" y="132"/>
                </a:cubicBezTo>
                <a:cubicBezTo>
                  <a:pt x="73" y="132"/>
                  <a:pt x="76" y="129"/>
                  <a:pt x="76" y="124"/>
                </a:cubicBezTo>
                <a:cubicBezTo>
                  <a:pt x="75" y="9"/>
                  <a:pt x="75" y="9"/>
                  <a:pt x="75" y="9"/>
                </a:cubicBezTo>
                <a:cubicBezTo>
                  <a:pt x="75" y="4"/>
                  <a:pt x="71" y="0"/>
                  <a:pt x="67" y="0"/>
                </a:cubicBezTo>
                <a:close/>
                <a:moveTo>
                  <a:pt x="25" y="10"/>
                </a:moveTo>
                <a:cubicBezTo>
                  <a:pt x="50" y="10"/>
                  <a:pt x="50" y="10"/>
                  <a:pt x="50" y="10"/>
                </a:cubicBezTo>
                <a:cubicBezTo>
                  <a:pt x="50" y="13"/>
                  <a:pt x="50" y="13"/>
                  <a:pt x="50" y="13"/>
                </a:cubicBezTo>
                <a:cubicBezTo>
                  <a:pt x="25" y="13"/>
                  <a:pt x="25" y="13"/>
                  <a:pt x="25" y="13"/>
                </a:cubicBezTo>
                <a:lnTo>
                  <a:pt x="25" y="10"/>
                </a:lnTo>
                <a:close/>
                <a:moveTo>
                  <a:pt x="39" y="127"/>
                </a:moveTo>
                <a:cubicBezTo>
                  <a:pt x="36" y="128"/>
                  <a:pt x="34" y="125"/>
                  <a:pt x="34" y="123"/>
                </a:cubicBezTo>
                <a:cubicBezTo>
                  <a:pt x="34" y="120"/>
                  <a:pt x="36" y="118"/>
                  <a:pt x="39" y="118"/>
                </a:cubicBezTo>
                <a:cubicBezTo>
                  <a:pt x="41" y="118"/>
                  <a:pt x="43" y="120"/>
                  <a:pt x="43" y="123"/>
                </a:cubicBezTo>
                <a:cubicBezTo>
                  <a:pt x="43" y="125"/>
                  <a:pt x="41" y="127"/>
                  <a:pt x="39" y="127"/>
                </a:cubicBezTo>
                <a:close/>
                <a:moveTo>
                  <a:pt x="70" y="111"/>
                </a:moveTo>
                <a:cubicBezTo>
                  <a:pt x="7" y="111"/>
                  <a:pt x="7" y="111"/>
                  <a:pt x="7" y="111"/>
                </a:cubicBezTo>
                <a:cubicBezTo>
                  <a:pt x="6" y="22"/>
                  <a:pt x="6" y="22"/>
                  <a:pt x="6" y="22"/>
                </a:cubicBezTo>
                <a:cubicBezTo>
                  <a:pt x="69" y="21"/>
                  <a:pt x="69" y="21"/>
                  <a:pt x="69" y="21"/>
                </a:cubicBezTo>
                <a:lnTo>
                  <a:pt x="70" y="111"/>
                </a:lnTo>
                <a:close/>
              </a:path>
            </a:pathLst>
          </a:cu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endParaRPr>
          </a:p>
        </p:txBody>
      </p:sp>
      <p:sp>
        <p:nvSpPr>
          <p:cNvPr id="52" name="Freeform 41"/>
          <p:cNvSpPr>
            <a:spLocks noChangeArrowheads="1"/>
          </p:cNvSpPr>
          <p:nvPr/>
        </p:nvSpPr>
        <p:spPr bwMode="auto">
          <a:xfrm>
            <a:off x="6064895" y="2907456"/>
            <a:ext cx="322262" cy="674688"/>
          </a:xfrm>
          <a:custGeom>
            <a:avLst/>
            <a:gdLst>
              <a:gd name="T0" fmla="*/ 243570 w 86"/>
              <a:gd name="T1" fmla="*/ 0 h 180"/>
              <a:gd name="T2" fmla="*/ 82439 w 86"/>
              <a:gd name="T3" fmla="*/ 0 h 180"/>
              <a:gd name="T4" fmla="*/ 0 w 86"/>
              <a:gd name="T5" fmla="*/ 67469 h 180"/>
              <a:gd name="T6" fmla="*/ 0 w 86"/>
              <a:gd name="T7" fmla="*/ 67469 h 180"/>
              <a:gd name="T8" fmla="*/ 0 w 86"/>
              <a:gd name="T9" fmla="*/ 78714 h 180"/>
              <a:gd name="T10" fmla="*/ 3747 w 86"/>
              <a:gd name="T11" fmla="*/ 303610 h 180"/>
              <a:gd name="T12" fmla="*/ 29978 w 86"/>
              <a:gd name="T13" fmla="*/ 329847 h 180"/>
              <a:gd name="T14" fmla="*/ 56208 w 86"/>
              <a:gd name="T15" fmla="*/ 303610 h 180"/>
              <a:gd name="T16" fmla="*/ 52461 w 86"/>
              <a:gd name="T17" fmla="*/ 108700 h 180"/>
              <a:gd name="T18" fmla="*/ 78692 w 86"/>
              <a:gd name="T19" fmla="*/ 108700 h 180"/>
              <a:gd name="T20" fmla="*/ 78692 w 86"/>
              <a:gd name="T21" fmla="*/ 296113 h 180"/>
              <a:gd name="T22" fmla="*/ 78692 w 86"/>
              <a:gd name="T23" fmla="*/ 303610 h 180"/>
              <a:gd name="T24" fmla="*/ 82439 w 86"/>
              <a:gd name="T25" fmla="*/ 637205 h 180"/>
              <a:gd name="T26" fmla="*/ 119911 w 86"/>
              <a:gd name="T27" fmla="*/ 674688 h 180"/>
              <a:gd name="T28" fmla="*/ 157384 w 86"/>
              <a:gd name="T29" fmla="*/ 637205 h 180"/>
              <a:gd name="T30" fmla="*/ 153637 w 86"/>
              <a:gd name="T31" fmla="*/ 341092 h 180"/>
              <a:gd name="T32" fmla="*/ 172373 w 86"/>
              <a:gd name="T33" fmla="*/ 341092 h 180"/>
              <a:gd name="T34" fmla="*/ 176120 w 86"/>
              <a:gd name="T35" fmla="*/ 637205 h 180"/>
              <a:gd name="T36" fmla="*/ 213592 w 86"/>
              <a:gd name="T37" fmla="*/ 674688 h 180"/>
              <a:gd name="T38" fmla="*/ 247317 w 86"/>
              <a:gd name="T39" fmla="*/ 633457 h 180"/>
              <a:gd name="T40" fmla="*/ 247317 w 86"/>
              <a:gd name="T41" fmla="*/ 292365 h 180"/>
              <a:gd name="T42" fmla="*/ 247317 w 86"/>
              <a:gd name="T43" fmla="*/ 292365 h 180"/>
              <a:gd name="T44" fmla="*/ 243570 w 86"/>
              <a:gd name="T45" fmla="*/ 108700 h 180"/>
              <a:gd name="T46" fmla="*/ 262306 w 86"/>
              <a:gd name="T47" fmla="*/ 108700 h 180"/>
              <a:gd name="T48" fmla="*/ 266054 w 86"/>
              <a:gd name="T49" fmla="*/ 303610 h 180"/>
              <a:gd name="T50" fmla="*/ 296031 w 86"/>
              <a:gd name="T51" fmla="*/ 329847 h 180"/>
              <a:gd name="T52" fmla="*/ 322262 w 86"/>
              <a:gd name="T53" fmla="*/ 299861 h 180"/>
              <a:gd name="T54" fmla="*/ 322262 w 86"/>
              <a:gd name="T55" fmla="*/ 74965 h 180"/>
              <a:gd name="T56" fmla="*/ 322262 w 86"/>
              <a:gd name="T57" fmla="*/ 67469 h 180"/>
              <a:gd name="T58" fmla="*/ 322262 w 86"/>
              <a:gd name="T59" fmla="*/ 59972 h 180"/>
              <a:gd name="T60" fmla="*/ 243570 w 86"/>
              <a:gd name="T61" fmla="*/ 0 h 1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6"/>
              <a:gd name="T94" fmla="*/ 0 h 180"/>
              <a:gd name="T95" fmla="*/ 86 w 86"/>
              <a:gd name="T96" fmla="*/ 180 h 18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6" h="180">
                <a:moveTo>
                  <a:pt x="65" y="0"/>
                </a:moveTo>
                <a:cubicBezTo>
                  <a:pt x="22" y="0"/>
                  <a:pt x="22" y="0"/>
                  <a:pt x="22" y="0"/>
                </a:cubicBezTo>
                <a:cubicBezTo>
                  <a:pt x="6" y="0"/>
                  <a:pt x="0" y="13"/>
                  <a:pt x="0" y="18"/>
                </a:cubicBezTo>
                <a:cubicBezTo>
                  <a:pt x="0" y="18"/>
                  <a:pt x="0" y="18"/>
                  <a:pt x="0" y="18"/>
                </a:cubicBezTo>
                <a:cubicBezTo>
                  <a:pt x="0" y="21"/>
                  <a:pt x="0" y="21"/>
                  <a:pt x="0" y="21"/>
                </a:cubicBezTo>
                <a:cubicBezTo>
                  <a:pt x="1" y="81"/>
                  <a:pt x="1" y="81"/>
                  <a:pt x="1" y="81"/>
                </a:cubicBezTo>
                <a:cubicBezTo>
                  <a:pt x="1" y="85"/>
                  <a:pt x="4" y="88"/>
                  <a:pt x="8" y="88"/>
                </a:cubicBezTo>
                <a:cubicBezTo>
                  <a:pt x="12" y="88"/>
                  <a:pt x="15" y="85"/>
                  <a:pt x="15" y="81"/>
                </a:cubicBezTo>
                <a:cubicBezTo>
                  <a:pt x="14" y="29"/>
                  <a:pt x="14" y="29"/>
                  <a:pt x="14" y="29"/>
                </a:cubicBezTo>
                <a:cubicBezTo>
                  <a:pt x="21" y="29"/>
                  <a:pt x="21" y="29"/>
                  <a:pt x="21" y="29"/>
                </a:cubicBezTo>
                <a:cubicBezTo>
                  <a:pt x="21" y="79"/>
                  <a:pt x="21" y="79"/>
                  <a:pt x="21" y="79"/>
                </a:cubicBezTo>
                <a:cubicBezTo>
                  <a:pt x="21" y="80"/>
                  <a:pt x="21" y="80"/>
                  <a:pt x="21" y="81"/>
                </a:cubicBezTo>
                <a:cubicBezTo>
                  <a:pt x="22" y="170"/>
                  <a:pt x="22" y="170"/>
                  <a:pt x="22" y="170"/>
                </a:cubicBezTo>
                <a:cubicBezTo>
                  <a:pt x="22" y="176"/>
                  <a:pt x="27" y="180"/>
                  <a:pt x="32" y="180"/>
                </a:cubicBezTo>
                <a:cubicBezTo>
                  <a:pt x="37" y="180"/>
                  <a:pt x="42" y="175"/>
                  <a:pt x="42" y="170"/>
                </a:cubicBezTo>
                <a:cubicBezTo>
                  <a:pt x="41" y="91"/>
                  <a:pt x="41" y="91"/>
                  <a:pt x="41" y="91"/>
                </a:cubicBezTo>
                <a:cubicBezTo>
                  <a:pt x="46" y="91"/>
                  <a:pt x="46" y="91"/>
                  <a:pt x="46" y="91"/>
                </a:cubicBezTo>
                <a:cubicBezTo>
                  <a:pt x="47" y="170"/>
                  <a:pt x="47" y="170"/>
                  <a:pt x="47" y="170"/>
                </a:cubicBezTo>
                <a:cubicBezTo>
                  <a:pt x="47" y="175"/>
                  <a:pt x="51" y="180"/>
                  <a:pt x="57" y="180"/>
                </a:cubicBezTo>
                <a:cubicBezTo>
                  <a:pt x="62" y="180"/>
                  <a:pt x="67" y="175"/>
                  <a:pt x="66" y="169"/>
                </a:cubicBezTo>
                <a:cubicBezTo>
                  <a:pt x="66" y="78"/>
                  <a:pt x="66" y="78"/>
                  <a:pt x="66" y="78"/>
                </a:cubicBezTo>
                <a:cubicBezTo>
                  <a:pt x="66" y="78"/>
                  <a:pt x="66" y="78"/>
                  <a:pt x="66" y="78"/>
                </a:cubicBezTo>
                <a:cubicBezTo>
                  <a:pt x="65" y="29"/>
                  <a:pt x="65" y="29"/>
                  <a:pt x="65" y="29"/>
                </a:cubicBezTo>
                <a:cubicBezTo>
                  <a:pt x="70" y="29"/>
                  <a:pt x="70" y="29"/>
                  <a:pt x="70" y="29"/>
                </a:cubicBezTo>
                <a:cubicBezTo>
                  <a:pt x="71" y="81"/>
                  <a:pt x="71" y="81"/>
                  <a:pt x="71" y="81"/>
                </a:cubicBezTo>
                <a:cubicBezTo>
                  <a:pt x="71" y="84"/>
                  <a:pt x="74" y="88"/>
                  <a:pt x="79" y="88"/>
                </a:cubicBezTo>
                <a:cubicBezTo>
                  <a:pt x="83" y="88"/>
                  <a:pt x="86" y="84"/>
                  <a:pt x="86" y="80"/>
                </a:cubicBezTo>
                <a:cubicBezTo>
                  <a:pt x="86" y="20"/>
                  <a:pt x="86" y="20"/>
                  <a:pt x="86" y="20"/>
                </a:cubicBezTo>
                <a:cubicBezTo>
                  <a:pt x="86" y="18"/>
                  <a:pt x="86" y="18"/>
                  <a:pt x="86" y="18"/>
                </a:cubicBezTo>
                <a:cubicBezTo>
                  <a:pt x="86" y="16"/>
                  <a:pt x="86" y="16"/>
                  <a:pt x="86" y="16"/>
                </a:cubicBezTo>
                <a:cubicBezTo>
                  <a:pt x="86" y="11"/>
                  <a:pt x="78" y="0"/>
                  <a:pt x="65" y="0"/>
                </a:cubicBezTo>
                <a:close/>
              </a:path>
            </a:pathLst>
          </a:custGeom>
          <a:solidFill>
            <a:srgbClr val="4F4F4F"/>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53" name="Freeform 42"/>
          <p:cNvSpPr>
            <a:spLocks noChangeArrowheads="1"/>
          </p:cNvSpPr>
          <p:nvPr/>
        </p:nvSpPr>
        <p:spPr bwMode="auto">
          <a:xfrm>
            <a:off x="6158557" y="2764581"/>
            <a:ext cx="131763" cy="131763"/>
          </a:xfrm>
          <a:custGeom>
            <a:avLst/>
            <a:gdLst>
              <a:gd name="T0" fmla="*/ 67764 w 35"/>
              <a:gd name="T1" fmla="*/ 131763 h 35"/>
              <a:gd name="T2" fmla="*/ 131763 w 35"/>
              <a:gd name="T3" fmla="*/ 63999 h 35"/>
              <a:gd name="T4" fmla="*/ 63999 w 35"/>
              <a:gd name="T5" fmla="*/ 0 h 35"/>
              <a:gd name="T6" fmla="*/ 0 w 35"/>
              <a:gd name="T7" fmla="*/ 67764 h 35"/>
              <a:gd name="T8" fmla="*/ 67764 w 35"/>
              <a:gd name="T9" fmla="*/ 131763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18" y="35"/>
                </a:moveTo>
                <a:cubicBezTo>
                  <a:pt x="27" y="34"/>
                  <a:pt x="35" y="27"/>
                  <a:pt x="35" y="17"/>
                </a:cubicBezTo>
                <a:cubicBezTo>
                  <a:pt x="35" y="8"/>
                  <a:pt x="27" y="0"/>
                  <a:pt x="17" y="0"/>
                </a:cubicBezTo>
                <a:cubicBezTo>
                  <a:pt x="8" y="1"/>
                  <a:pt x="0" y="8"/>
                  <a:pt x="0" y="18"/>
                </a:cubicBezTo>
                <a:cubicBezTo>
                  <a:pt x="1" y="27"/>
                  <a:pt x="8" y="35"/>
                  <a:pt x="18" y="35"/>
                </a:cubicBezTo>
                <a:close/>
              </a:path>
            </a:pathLst>
          </a:custGeom>
          <a:solidFill>
            <a:srgbClr val="4F4F4F"/>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54" name="TextBox 682"/>
          <p:cNvSpPr>
            <a:spLocks noChangeArrowheads="1"/>
          </p:cNvSpPr>
          <p:nvPr/>
        </p:nvSpPr>
        <p:spPr bwMode="auto">
          <a:xfrm>
            <a:off x="1069109" y="2443906"/>
            <a:ext cx="6078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a:solidFill>
                  <a:srgbClr val="4F4F4F"/>
                </a:solidFill>
                <a:latin typeface="微软雅黑" panose="020B0503020204020204" pitchFamily="34" charset="-122"/>
                <a:ea typeface="微软雅黑" panose="020B0503020204020204" pitchFamily="34" charset="-122"/>
              </a:rPr>
              <a:t>27%</a:t>
            </a:r>
            <a:endParaRPr lang="zh-CN" altLang="en-US" sz="1600">
              <a:solidFill>
                <a:srgbClr val="4F4F4F"/>
              </a:solidFill>
              <a:latin typeface="微软雅黑" panose="020B0503020204020204" pitchFamily="34" charset="-122"/>
              <a:ea typeface="微软雅黑" panose="020B0503020204020204" pitchFamily="34" charset="-122"/>
            </a:endParaRPr>
          </a:p>
        </p:txBody>
      </p:sp>
      <p:sp>
        <p:nvSpPr>
          <p:cNvPr id="55" name="TextBox 682"/>
          <p:cNvSpPr>
            <a:spLocks noChangeArrowheads="1"/>
          </p:cNvSpPr>
          <p:nvPr/>
        </p:nvSpPr>
        <p:spPr bwMode="auto">
          <a:xfrm>
            <a:off x="1785072" y="2551856"/>
            <a:ext cx="6078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a:solidFill>
                  <a:srgbClr val="4F4F4F"/>
                </a:solidFill>
                <a:latin typeface="微软雅黑" panose="020B0503020204020204" pitchFamily="34" charset="-122"/>
                <a:ea typeface="微软雅黑" panose="020B0503020204020204" pitchFamily="34" charset="-122"/>
              </a:rPr>
              <a:t>16%</a:t>
            </a:r>
            <a:endParaRPr lang="zh-CN" altLang="en-US" sz="1600">
              <a:solidFill>
                <a:srgbClr val="4F4F4F"/>
              </a:solidFill>
              <a:latin typeface="微软雅黑" panose="020B0503020204020204" pitchFamily="34" charset="-122"/>
              <a:ea typeface="微软雅黑" panose="020B0503020204020204" pitchFamily="34" charset="-122"/>
            </a:endParaRPr>
          </a:p>
        </p:txBody>
      </p:sp>
      <p:sp>
        <p:nvSpPr>
          <p:cNvPr id="56" name="TextBox 682"/>
          <p:cNvSpPr>
            <a:spLocks noChangeArrowheads="1"/>
          </p:cNvSpPr>
          <p:nvPr/>
        </p:nvSpPr>
        <p:spPr bwMode="auto">
          <a:xfrm>
            <a:off x="2054119" y="2993181"/>
            <a:ext cx="4507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dirty="0">
                <a:solidFill>
                  <a:srgbClr val="4F4F4F"/>
                </a:solidFill>
                <a:latin typeface="微软雅黑" panose="020B0503020204020204" pitchFamily="34" charset="-122"/>
                <a:ea typeface="微软雅黑" panose="020B0503020204020204" pitchFamily="34" charset="-122"/>
              </a:rPr>
              <a:t>6%</a:t>
            </a:r>
            <a:endParaRPr lang="zh-CN" altLang="en-US" sz="1400" dirty="0">
              <a:solidFill>
                <a:srgbClr val="4F4F4F"/>
              </a:solidFill>
              <a:latin typeface="微软雅黑" panose="020B0503020204020204" pitchFamily="34" charset="-122"/>
              <a:ea typeface="微软雅黑" panose="020B0503020204020204" pitchFamily="34" charset="-122"/>
            </a:endParaRPr>
          </a:p>
        </p:txBody>
      </p:sp>
      <p:sp>
        <p:nvSpPr>
          <p:cNvPr id="57" name="TextBox 682"/>
          <p:cNvSpPr>
            <a:spLocks noChangeArrowheads="1"/>
          </p:cNvSpPr>
          <p:nvPr/>
        </p:nvSpPr>
        <p:spPr bwMode="auto">
          <a:xfrm>
            <a:off x="2012844" y="3209081"/>
            <a:ext cx="4507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a:solidFill>
                  <a:srgbClr val="4F4F4F"/>
                </a:solidFill>
                <a:latin typeface="微软雅黑" panose="020B0503020204020204" pitchFamily="34" charset="-122"/>
                <a:ea typeface="微软雅黑" panose="020B0503020204020204" pitchFamily="34" charset="-122"/>
              </a:rPr>
              <a:t>3%</a:t>
            </a:r>
            <a:endParaRPr lang="zh-CN" altLang="en-US" sz="1400">
              <a:solidFill>
                <a:srgbClr val="4F4F4F"/>
              </a:solidFill>
              <a:latin typeface="微软雅黑" panose="020B0503020204020204" pitchFamily="34" charset="-122"/>
              <a:ea typeface="微软雅黑" panose="020B0503020204020204" pitchFamily="34" charset="-122"/>
            </a:endParaRPr>
          </a:p>
        </p:txBody>
      </p:sp>
      <p:sp>
        <p:nvSpPr>
          <p:cNvPr id="58" name="TextBox 682"/>
          <p:cNvSpPr>
            <a:spLocks noChangeArrowheads="1"/>
          </p:cNvSpPr>
          <p:nvPr/>
        </p:nvSpPr>
        <p:spPr bwMode="auto">
          <a:xfrm>
            <a:off x="1196109" y="3555156"/>
            <a:ext cx="6078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rgbClr val="4F4F4F"/>
                </a:solidFill>
                <a:latin typeface="微软雅黑" panose="020B0503020204020204" pitchFamily="34" charset="-122"/>
                <a:ea typeface="微软雅黑" panose="020B0503020204020204" pitchFamily="34" charset="-122"/>
              </a:rPr>
              <a:t>48%</a:t>
            </a:r>
            <a:endParaRPr lang="zh-CN" altLang="en-US" sz="1600" dirty="0">
              <a:solidFill>
                <a:srgbClr val="4F4F4F"/>
              </a:solidFill>
              <a:latin typeface="微软雅黑" panose="020B0503020204020204" pitchFamily="34" charset="-122"/>
              <a:ea typeface="微软雅黑" panose="020B0503020204020204" pitchFamily="34" charset="-122"/>
            </a:endParaRPr>
          </a:p>
        </p:txBody>
      </p:sp>
      <p:sp>
        <p:nvSpPr>
          <p:cNvPr id="59" name="TextBox 115"/>
          <p:cNvSpPr>
            <a:spLocks noChangeArrowheads="1"/>
          </p:cNvSpPr>
          <p:nvPr/>
        </p:nvSpPr>
        <p:spPr bwMode="auto">
          <a:xfrm>
            <a:off x="6203543" y="151998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60" name="TextBox 116"/>
          <p:cNvSpPr>
            <a:spLocks noChangeArrowheads="1"/>
          </p:cNvSpPr>
          <p:nvPr/>
        </p:nvSpPr>
        <p:spPr bwMode="auto">
          <a:xfrm>
            <a:off x="7378293" y="319320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61" name="TextBox 117"/>
          <p:cNvSpPr>
            <a:spLocks noChangeArrowheads="1"/>
          </p:cNvSpPr>
          <p:nvPr/>
        </p:nvSpPr>
        <p:spPr bwMode="auto">
          <a:xfrm>
            <a:off x="4087406" y="319320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62" name="TextBox 118"/>
          <p:cNvSpPr>
            <a:spLocks noChangeArrowheads="1"/>
          </p:cNvSpPr>
          <p:nvPr/>
        </p:nvSpPr>
        <p:spPr bwMode="auto">
          <a:xfrm>
            <a:off x="6425793" y="433620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63" name="TextBox 119"/>
          <p:cNvSpPr>
            <a:spLocks noChangeArrowheads="1"/>
          </p:cNvSpPr>
          <p:nvPr/>
        </p:nvSpPr>
        <p:spPr bwMode="auto">
          <a:xfrm>
            <a:off x="1113482" y="408061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60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p:cTn id="32" dur="500" fill="hold"/>
                                        <p:tgtEl>
                                          <p:spTgt spid="54"/>
                                        </p:tgtEl>
                                        <p:attrNameLst>
                                          <p:attrName>ppt_w</p:attrName>
                                        </p:attrNameLst>
                                      </p:cBhvr>
                                      <p:tavLst>
                                        <p:tav tm="0">
                                          <p:val>
                                            <p:fltVal val="0"/>
                                          </p:val>
                                        </p:tav>
                                        <p:tav tm="100000">
                                          <p:val>
                                            <p:strVal val="#ppt_w"/>
                                          </p:val>
                                        </p:tav>
                                      </p:tavLst>
                                    </p:anim>
                                    <p:anim calcmode="lin" valueType="num">
                                      <p:cBhvr>
                                        <p:cTn id="33" dur="500" fill="hold"/>
                                        <p:tgtEl>
                                          <p:spTgt spid="54"/>
                                        </p:tgtEl>
                                        <p:attrNameLst>
                                          <p:attrName>ppt_h</p:attrName>
                                        </p:attrNameLst>
                                      </p:cBhvr>
                                      <p:tavLst>
                                        <p:tav tm="0">
                                          <p:val>
                                            <p:fltVal val="0"/>
                                          </p:val>
                                        </p:tav>
                                        <p:tav tm="100000">
                                          <p:val>
                                            <p:strVal val="#ppt_h"/>
                                          </p:val>
                                        </p:tav>
                                      </p:tavLst>
                                    </p:anim>
                                    <p:animEffect transition="in" filter="fade">
                                      <p:cBhvr>
                                        <p:cTn id="34" dur="500"/>
                                        <p:tgtEl>
                                          <p:spTgt spid="5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p:cTn id="37" dur="500" fill="hold"/>
                                        <p:tgtEl>
                                          <p:spTgt spid="55"/>
                                        </p:tgtEl>
                                        <p:attrNameLst>
                                          <p:attrName>ppt_w</p:attrName>
                                        </p:attrNameLst>
                                      </p:cBhvr>
                                      <p:tavLst>
                                        <p:tav tm="0">
                                          <p:val>
                                            <p:fltVal val="0"/>
                                          </p:val>
                                        </p:tav>
                                        <p:tav tm="100000">
                                          <p:val>
                                            <p:strVal val="#ppt_w"/>
                                          </p:val>
                                        </p:tav>
                                      </p:tavLst>
                                    </p:anim>
                                    <p:anim calcmode="lin" valueType="num">
                                      <p:cBhvr>
                                        <p:cTn id="38" dur="500" fill="hold"/>
                                        <p:tgtEl>
                                          <p:spTgt spid="55"/>
                                        </p:tgtEl>
                                        <p:attrNameLst>
                                          <p:attrName>ppt_h</p:attrName>
                                        </p:attrNameLst>
                                      </p:cBhvr>
                                      <p:tavLst>
                                        <p:tav tm="0">
                                          <p:val>
                                            <p:fltVal val="0"/>
                                          </p:val>
                                        </p:tav>
                                        <p:tav tm="100000">
                                          <p:val>
                                            <p:strVal val="#ppt_h"/>
                                          </p:val>
                                        </p:tav>
                                      </p:tavLst>
                                    </p:anim>
                                    <p:animEffect transition="in" filter="fade">
                                      <p:cBhvr>
                                        <p:cTn id="39" dur="500"/>
                                        <p:tgtEl>
                                          <p:spTgt spid="5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p:cTn id="42" dur="500" fill="hold"/>
                                        <p:tgtEl>
                                          <p:spTgt spid="56"/>
                                        </p:tgtEl>
                                        <p:attrNameLst>
                                          <p:attrName>ppt_w</p:attrName>
                                        </p:attrNameLst>
                                      </p:cBhvr>
                                      <p:tavLst>
                                        <p:tav tm="0">
                                          <p:val>
                                            <p:fltVal val="0"/>
                                          </p:val>
                                        </p:tav>
                                        <p:tav tm="100000">
                                          <p:val>
                                            <p:strVal val="#ppt_w"/>
                                          </p:val>
                                        </p:tav>
                                      </p:tavLst>
                                    </p:anim>
                                    <p:anim calcmode="lin" valueType="num">
                                      <p:cBhvr>
                                        <p:cTn id="43" dur="500" fill="hold"/>
                                        <p:tgtEl>
                                          <p:spTgt spid="56"/>
                                        </p:tgtEl>
                                        <p:attrNameLst>
                                          <p:attrName>ppt_h</p:attrName>
                                        </p:attrNameLst>
                                      </p:cBhvr>
                                      <p:tavLst>
                                        <p:tav tm="0">
                                          <p:val>
                                            <p:fltVal val="0"/>
                                          </p:val>
                                        </p:tav>
                                        <p:tav tm="100000">
                                          <p:val>
                                            <p:strVal val="#ppt_h"/>
                                          </p:val>
                                        </p:tav>
                                      </p:tavLst>
                                    </p:anim>
                                    <p:animEffect transition="in" filter="fade">
                                      <p:cBhvr>
                                        <p:cTn id="44" dur="500"/>
                                        <p:tgtEl>
                                          <p:spTgt spid="5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p:cTn id="47" dur="500" fill="hold"/>
                                        <p:tgtEl>
                                          <p:spTgt spid="57"/>
                                        </p:tgtEl>
                                        <p:attrNameLst>
                                          <p:attrName>ppt_w</p:attrName>
                                        </p:attrNameLst>
                                      </p:cBhvr>
                                      <p:tavLst>
                                        <p:tav tm="0">
                                          <p:val>
                                            <p:fltVal val="0"/>
                                          </p:val>
                                        </p:tav>
                                        <p:tav tm="100000">
                                          <p:val>
                                            <p:strVal val="#ppt_w"/>
                                          </p:val>
                                        </p:tav>
                                      </p:tavLst>
                                    </p:anim>
                                    <p:anim calcmode="lin" valueType="num">
                                      <p:cBhvr>
                                        <p:cTn id="48" dur="500" fill="hold"/>
                                        <p:tgtEl>
                                          <p:spTgt spid="57"/>
                                        </p:tgtEl>
                                        <p:attrNameLst>
                                          <p:attrName>ppt_h</p:attrName>
                                        </p:attrNameLst>
                                      </p:cBhvr>
                                      <p:tavLst>
                                        <p:tav tm="0">
                                          <p:val>
                                            <p:fltVal val="0"/>
                                          </p:val>
                                        </p:tav>
                                        <p:tav tm="100000">
                                          <p:val>
                                            <p:strVal val="#ppt_h"/>
                                          </p:val>
                                        </p:tav>
                                      </p:tavLst>
                                    </p:anim>
                                    <p:animEffect transition="in" filter="fade">
                                      <p:cBhvr>
                                        <p:cTn id="49" dur="500"/>
                                        <p:tgtEl>
                                          <p:spTgt spid="5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8"/>
                                        </p:tgtEl>
                                        <p:attrNameLst>
                                          <p:attrName>style.visibility</p:attrName>
                                        </p:attrNameLst>
                                      </p:cBhvr>
                                      <p:to>
                                        <p:strVal val="visible"/>
                                      </p:to>
                                    </p:set>
                                    <p:anim calcmode="lin" valueType="num">
                                      <p:cBhvr>
                                        <p:cTn id="52" dur="500" fill="hold"/>
                                        <p:tgtEl>
                                          <p:spTgt spid="58"/>
                                        </p:tgtEl>
                                        <p:attrNameLst>
                                          <p:attrName>ppt_w</p:attrName>
                                        </p:attrNameLst>
                                      </p:cBhvr>
                                      <p:tavLst>
                                        <p:tav tm="0">
                                          <p:val>
                                            <p:fltVal val="0"/>
                                          </p:val>
                                        </p:tav>
                                        <p:tav tm="100000">
                                          <p:val>
                                            <p:strVal val="#ppt_w"/>
                                          </p:val>
                                        </p:tav>
                                      </p:tavLst>
                                    </p:anim>
                                    <p:anim calcmode="lin" valueType="num">
                                      <p:cBhvr>
                                        <p:cTn id="53" dur="500" fill="hold"/>
                                        <p:tgtEl>
                                          <p:spTgt spid="58"/>
                                        </p:tgtEl>
                                        <p:attrNameLst>
                                          <p:attrName>ppt_h</p:attrName>
                                        </p:attrNameLst>
                                      </p:cBhvr>
                                      <p:tavLst>
                                        <p:tav tm="0">
                                          <p:val>
                                            <p:fltVal val="0"/>
                                          </p:val>
                                        </p:tav>
                                        <p:tav tm="100000">
                                          <p:val>
                                            <p:strVal val="#ppt_h"/>
                                          </p:val>
                                        </p:tav>
                                      </p:tavLst>
                                    </p:anim>
                                    <p:animEffect transition="in" filter="fade">
                                      <p:cBhvr>
                                        <p:cTn id="54" dur="500"/>
                                        <p:tgtEl>
                                          <p:spTgt spid="58"/>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500"/>
                                        <p:tgtEl>
                                          <p:spTgt spid="63"/>
                                        </p:tgtEl>
                                      </p:cBhvr>
                                    </p:animEffect>
                                    <p:anim calcmode="lin" valueType="num">
                                      <p:cBhvr>
                                        <p:cTn id="60" dur="500" fill="hold"/>
                                        <p:tgtEl>
                                          <p:spTgt spid="63"/>
                                        </p:tgtEl>
                                        <p:attrNameLst>
                                          <p:attrName>ppt_x</p:attrName>
                                        </p:attrNameLst>
                                      </p:cBhvr>
                                      <p:tavLst>
                                        <p:tav tm="0">
                                          <p:val>
                                            <p:strVal val="#ppt_x"/>
                                          </p:val>
                                        </p:tav>
                                        <p:tav tm="100000">
                                          <p:val>
                                            <p:strVal val="#ppt_x"/>
                                          </p:val>
                                        </p:tav>
                                      </p:tavLst>
                                    </p:anim>
                                    <p:anim calcmode="lin" valueType="num">
                                      <p:cBhvr>
                                        <p:cTn id="61" dur="5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wipe(left)">
                                      <p:cBhvr>
                                        <p:cTn id="69" dur="500"/>
                                        <p:tgtEl>
                                          <p:spTgt spid="39"/>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40"/>
                                        </p:tgtEl>
                                        <p:attrNameLst>
                                          <p:attrName>style.visibility</p:attrName>
                                        </p:attrNameLst>
                                      </p:cBhvr>
                                      <p:to>
                                        <p:strVal val="visible"/>
                                      </p:to>
                                    </p:set>
                                    <p:anim calcmode="lin" valueType="num">
                                      <p:cBhvr>
                                        <p:cTn id="74" dur="500" fill="hold"/>
                                        <p:tgtEl>
                                          <p:spTgt spid="40"/>
                                        </p:tgtEl>
                                        <p:attrNameLst>
                                          <p:attrName>ppt_w</p:attrName>
                                        </p:attrNameLst>
                                      </p:cBhvr>
                                      <p:tavLst>
                                        <p:tav tm="0">
                                          <p:val>
                                            <p:fltVal val="0"/>
                                          </p:val>
                                        </p:tav>
                                        <p:tav tm="100000">
                                          <p:val>
                                            <p:strVal val="#ppt_w"/>
                                          </p:val>
                                        </p:tav>
                                      </p:tavLst>
                                    </p:anim>
                                    <p:anim calcmode="lin" valueType="num">
                                      <p:cBhvr>
                                        <p:cTn id="75" dur="500" fill="hold"/>
                                        <p:tgtEl>
                                          <p:spTgt spid="40"/>
                                        </p:tgtEl>
                                        <p:attrNameLst>
                                          <p:attrName>ppt_h</p:attrName>
                                        </p:attrNameLst>
                                      </p:cBhvr>
                                      <p:tavLst>
                                        <p:tav tm="0">
                                          <p:val>
                                            <p:fltVal val="0"/>
                                          </p:val>
                                        </p:tav>
                                        <p:tav tm="100000">
                                          <p:val>
                                            <p:strVal val="#ppt_h"/>
                                          </p:val>
                                        </p:tav>
                                      </p:tavLst>
                                    </p:anim>
                                    <p:animEffect transition="in" filter="fade">
                                      <p:cBhvr>
                                        <p:cTn id="76" dur="500"/>
                                        <p:tgtEl>
                                          <p:spTgt spid="40"/>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 calcmode="lin" valueType="num">
                                      <p:cBhvr>
                                        <p:cTn id="84" dur="500" fill="hold"/>
                                        <p:tgtEl>
                                          <p:spTgt spid="42"/>
                                        </p:tgtEl>
                                        <p:attrNameLst>
                                          <p:attrName>ppt_w</p:attrName>
                                        </p:attrNameLst>
                                      </p:cBhvr>
                                      <p:tavLst>
                                        <p:tav tm="0">
                                          <p:val>
                                            <p:fltVal val="0"/>
                                          </p:val>
                                        </p:tav>
                                        <p:tav tm="100000">
                                          <p:val>
                                            <p:strVal val="#ppt_w"/>
                                          </p:val>
                                        </p:tav>
                                      </p:tavLst>
                                    </p:anim>
                                    <p:anim calcmode="lin" valueType="num">
                                      <p:cBhvr>
                                        <p:cTn id="85" dur="500" fill="hold"/>
                                        <p:tgtEl>
                                          <p:spTgt spid="42"/>
                                        </p:tgtEl>
                                        <p:attrNameLst>
                                          <p:attrName>ppt_h</p:attrName>
                                        </p:attrNameLst>
                                      </p:cBhvr>
                                      <p:tavLst>
                                        <p:tav tm="0">
                                          <p:val>
                                            <p:fltVal val="0"/>
                                          </p:val>
                                        </p:tav>
                                        <p:tav tm="100000">
                                          <p:val>
                                            <p:strVal val="#ppt_h"/>
                                          </p:val>
                                        </p:tav>
                                      </p:tavLst>
                                    </p:anim>
                                    <p:animEffect transition="in" filter="fade">
                                      <p:cBhvr>
                                        <p:cTn id="86" dur="500"/>
                                        <p:tgtEl>
                                          <p:spTgt spid="42"/>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 calcmode="lin" valueType="num">
                                      <p:cBhvr>
                                        <p:cTn id="89" dur="500" fill="hold"/>
                                        <p:tgtEl>
                                          <p:spTgt spid="43"/>
                                        </p:tgtEl>
                                        <p:attrNameLst>
                                          <p:attrName>ppt_w</p:attrName>
                                        </p:attrNameLst>
                                      </p:cBhvr>
                                      <p:tavLst>
                                        <p:tav tm="0">
                                          <p:val>
                                            <p:fltVal val="0"/>
                                          </p:val>
                                        </p:tav>
                                        <p:tav tm="100000">
                                          <p:val>
                                            <p:strVal val="#ppt_w"/>
                                          </p:val>
                                        </p:tav>
                                      </p:tavLst>
                                    </p:anim>
                                    <p:anim calcmode="lin" valueType="num">
                                      <p:cBhvr>
                                        <p:cTn id="90" dur="500" fill="hold"/>
                                        <p:tgtEl>
                                          <p:spTgt spid="43"/>
                                        </p:tgtEl>
                                        <p:attrNameLst>
                                          <p:attrName>ppt_h</p:attrName>
                                        </p:attrNameLst>
                                      </p:cBhvr>
                                      <p:tavLst>
                                        <p:tav tm="0">
                                          <p:val>
                                            <p:fltVal val="0"/>
                                          </p:val>
                                        </p:tav>
                                        <p:tav tm="100000">
                                          <p:val>
                                            <p:strVal val="#ppt_h"/>
                                          </p:val>
                                        </p:tav>
                                      </p:tavLst>
                                    </p:anim>
                                    <p:animEffect transition="in" filter="fade">
                                      <p:cBhvr>
                                        <p:cTn id="91" dur="500"/>
                                        <p:tgtEl>
                                          <p:spTgt spid="43"/>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animEffect transition="in" filter="fade">
                                      <p:cBhvr>
                                        <p:cTn id="96" dur="500"/>
                                        <p:tgtEl>
                                          <p:spTgt spid="52"/>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53"/>
                                        </p:tgtEl>
                                        <p:attrNameLst>
                                          <p:attrName>style.visibility</p:attrName>
                                        </p:attrNameLst>
                                      </p:cBhvr>
                                      <p:to>
                                        <p:strVal val="visible"/>
                                      </p:to>
                                    </p:set>
                                    <p:anim calcmode="lin" valueType="num">
                                      <p:cBhvr>
                                        <p:cTn id="99" dur="500" fill="hold"/>
                                        <p:tgtEl>
                                          <p:spTgt spid="53"/>
                                        </p:tgtEl>
                                        <p:attrNameLst>
                                          <p:attrName>ppt_w</p:attrName>
                                        </p:attrNameLst>
                                      </p:cBhvr>
                                      <p:tavLst>
                                        <p:tav tm="0">
                                          <p:val>
                                            <p:fltVal val="0"/>
                                          </p:val>
                                        </p:tav>
                                        <p:tav tm="100000">
                                          <p:val>
                                            <p:strVal val="#ppt_w"/>
                                          </p:val>
                                        </p:tav>
                                      </p:tavLst>
                                    </p:anim>
                                    <p:anim calcmode="lin" valueType="num">
                                      <p:cBhvr>
                                        <p:cTn id="100" dur="500" fill="hold"/>
                                        <p:tgtEl>
                                          <p:spTgt spid="53"/>
                                        </p:tgtEl>
                                        <p:attrNameLst>
                                          <p:attrName>ppt_h</p:attrName>
                                        </p:attrNameLst>
                                      </p:cBhvr>
                                      <p:tavLst>
                                        <p:tav tm="0">
                                          <p:val>
                                            <p:fltVal val="0"/>
                                          </p:val>
                                        </p:tav>
                                        <p:tav tm="100000">
                                          <p:val>
                                            <p:strVal val="#ppt_h"/>
                                          </p:val>
                                        </p:tav>
                                      </p:tavLst>
                                    </p:anim>
                                    <p:animEffect transition="in" filter="fade">
                                      <p:cBhvr>
                                        <p:cTn id="101" dur="500"/>
                                        <p:tgtEl>
                                          <p:spTgt spid="53"/>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 calcmode="lin" valueType="num">
                                      <p:cBhvr>
                                        <p:cTn id="104" dur="500" fill="hold"/>
                                        <p:tgtEl>
                                          <p:spTgt spid="44"/>
                                        </p:tgtEl>
                                        <p:attrNameLst>
                                          <p:attrName>ppt_w</p:attrName>
                                        </p:attrNameLst>
                                      </p:cBhvr>
                                      <p:tavLst>
                                        <p:tav tm="0">
                                          <p:val>
                                            <p:fltVal val="0"/>
                                          </p:val>
                                        </p:tav>
                                        <p:tav tm="100000">
                                          <p:val>
                                            <p:strVal val="#ppt_w"/>
                                          </p:val>
                                        </p:tav>
                                      </p:tavLst>
                                    </p:anim>
                                    <p:anim calcmode="lin" valueType="num">
                                      <p:cBhvr>
                                        <p:cTn id="105" dur="500" fill="hold"/>
                                        <p:tgtEl>
                                          <p:spTgt spid="44"/>
                                        </p:tgtEl>
                                        <p:attrNameLst>
                                          <p:attrName>ppt_h</p:attrName>
                                        </p:attrNameLst>
                                      </p:cBhvr>
                                      <p:tavLst>
                                        <p:tav tm="0">
                                          <p:val>
                                            <p:fltVal val="0"/>
                                          </p:val>
                                        </p:tav>
                                        <p:tav tm="100000">
                                          <p:val>
                                            <p:strVal val="#ppt_h"/>
                                          </p:val>
                                        </p:tav>
                                      </p:tavLst>
                                    </p:anim>
                                    <p:animEffect transition="in" filter="fade">
                                      <p:cBhvr>
                                        <p:cTn id="106" dur="500"/>
                                        <p:tgtEl>
                                          <p:spTgt spid="44"/>
                                        </p:tgtEl>
                                      </p:cBhvr>
                                    </p:animEffect>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50"/>
                                        </p:tgtEl>
                                        <p:attrNameLst>
                                          <p:attrName>style.visibility</p:attrName>
                                        </p:attrNameLst>
                                      </p:cBhvr>
                                      <p:to>
                                        <p:strVal val="visible"/>
                                      </p:to>
                                    </p:set>
                                    <p:anim calcmode="lin" valueType="num">
                                      <p:cBhvr additive="base">
                                        <p:cTn id="111" dur="500" fill="hold"/>
                                        <p:tgtEl>
                                          <p:spTgt spid="50"/>
                                        </p:tgtEl>
                                        <p:attrNameLst>
                                          <p:attrName>ppt_x</p:attrName>
                                        </p:attrNameLst>
                                      </p:cBhvr>
                                      <p:tavLst>
                                        <p:tav tm="0">
                                          <p:val>
                                            <p:strVal val="#ppt_x"/>
                                          </p:val>
                                        </p:tav>
                                        <p:tav tm="100000">
                                          <p:val>
                                            <p:strVal val="#ppt_x"/>
                                          </p:val>
                                        </p:tav>
                                      </p:tavLst>
                                    </p:anim>
                                    <p:anim calcmode="lin" valueType="num">
                                      <p:cBhvr additive="base">
                                        <p:cTn id="112" dur="500" fill="hold"/>
                                        <p:tgtEl>
                                          <p:spTgt spid="50"/>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59"/>
                                        </p:tgtEl>
                                        <p:attrNameLst>
                                          <p:attrName>style.visibility</p:attrName>
                                        </p:attrNameLst>
                                      </p:cBhvr>
                                      <p:to>
                                        <p:strVal val="visible"/>
                                      </p:to>
                                    </p:set>
                                    <p:anim calcmode="lin" valueType="num">
                                      <p:cBhvr additive="base">
                                        <p:cTn id="115" dur="500" fill="hold"/>
                                        <p:tgtEl>
                                          <p:spTgt spid="59"/>
                                        </p:tgtEl>
                                        <p:attrNameLst>
                                          <p:attrName>ppt_x</p:attrName>
                                        </p:attrNameLst>
                                      </p:cBhvr>
                                      <p:tavLst>
                                        <p:tav tm="0">
                                          <p:val>
                                            <p:strVal val="#ppt_x"/>
                                          </p:val>
                                        </p:tav>
                                        <p:tav tm="100000">
                                          <p:val>
                                            <p:strVal val="#ppt_x"/>
                                          </p:val>
                                        </p:tav>
                                      </p:tavLst>
                                    </p:anim>
                                    <p:anim calcmode="lin" valueType="num">
                                      <p:cBhvr additive="base">
                                        <p:cTn id="116"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2" fill="hold" grpId="0" nodeType="clickEffect">
                                  <p:stCondLst>
                                    <p:cond delay="0"/>
                                  </p:stCondLst>
                                  <p:childTnLst>
                                    <p:set>
                                      <p:cBhvr>
                                        <p:cTn id="120" dur="1" fill="hold">
                                          <p:stCondLst>
                                            <p:cond delay="0"/>
                                          </p:stCondLst>
                                        </p:cTn>
                                        <p:tgtEl>
                                          <p:spTgt spid="51"/>
                                        </p:tgtEl>
                                        <p:attrNameLst>
                                          <p:attrName>style.visibility</p:attrName>
                                        </p:attrNameLst>
                                      </p:cBhvr>
                                      <p:to>
                                        <p:strVal val="visible"/>
                                      </p:to>
                                    </p:set>
                                    <p:anim calcmode="lin" valueType="num">
                                      <p:cBhvr additive="base">
                                        <p:cTn id="121" dur="500" fill="hold"/>
                                        <p:tgtEl>
                                          <p:spTgt spid="51"/>
                                        </p:tgtEl>
                                        <p:attrNameLst>
                                          <p:attrName>ppt_x</p:attrName>
                                        </p:attrNameLst>
                                      </p:cBhvr>
                                      <p:tavLst>
                                        <p:tav tm="0">
                                          <p:val>
                                            <p:strVal val="1+#ppt_w/2"/>
                                          </p:val>
                                        </p:tav>
                                        <p:tav tm="100000">
                                          <p:val>
                                            <p:strVal val="#ppt_x"/>
                                          </p:val>
                                        </p:tav>
                                      </p:tavLst>
                                    </p:anim>
                                    <p:anim calcmode="lin" valueType="num">
                                      <p:cBhvr additive="base">
                                        <p:cTn id="122" dur="500" fill="hold"/>
                                        <p:tgtEl>
                                          <p:spTgt spid="51"/>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60"/>
                                        </p:tgtEl>
                                        <p:attrNameLst>
                                          <p:attrName>style.visibility</p:attrName>
                                        </p:attrNameLst>
                                      </p:cBhvr>
                                      <p:to>
                                        <p:strVal val="visible"/>
                                      </p:to>
                                    </p:set>
                                    <p:anim calcmode="lin" valueType="num">
                                      <p:cBhvr additive="base">
                                        <p:cTn id="125" dur="500" fill="hold"/>
                                        <p:tgtEl>
                                          <p:spTgt spid="60"/>
                                        </p:tgtEl>
                                        <p:attrNameLst>
                                          <p:attrName>ppt_x</p:attrName>
                                        </p:attrNameLst>
                                      </p:cBhvr>
                                      <p:tavLst>
                                        <p:tav tm="0">
                                          <p:val>
                                            <p:strVal val="1+#ppt_w/2"/>
                                          </p:val>
                                        </p:tav>
                                        <p:tav tm="100000">
                                          <p:val>
                                            <p:strVal val="#ppt_x"/>
                                          </p:val>
                                        </p:tav>
                                      </p:tavLst>
                                    </p:anim>
                                    <p:anim calcmode="lin" valueType="num">
                                      <p:cBhvr additive="base">
                                        <p:cTn id="126"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4" fill="hold" grpId="0" nodeType="clickEffect">
                                  <p:stCondLst>
                                    <p:cond delay="0"/>
                                  </p:stCondLst>
                                  <p:childTnLst>
                                    <p:set>
                                      <p:cBhvr>
                                        <p:cTn id="130" dur="1" fill="hold">
                                          <p:stCondLst>
                                            <p:cond delay="0"/>
                                          </p:stCondLst>
                                        </p:cTn>
                                        <p:tgtEl>
                                          <p:spTgt spid="48"/>
                                        </p:tgtEl>
                                        <p:attrNameLst>
                                          <p:attrName>style.visibility</p:attrName>
                                        </p:attrNameLst>
                                      </p:cBhvr>
                                      <p:to>
                                        <p:strVal val="visible"/>
                                      </p:to>
                                    </p:set>
                                    <p:anim calcmode="lin" valueType="num">
                                      <p:cBhvr additive="base">
                                        <p:cTn id="131" dur="500" fill="hold"/>
                                        <p:tgtEl>
                                          <p:spTgt spid="48"/>
                                        </p:tgtEl>
                                        <p:attrNameLst>
                                          <p:attrName>ppt_x</p:attrName>
                                        </p:attrNameLst>
                                      </p:cBhvr>
                                      <p:tavLst>
                                        <p:tav tm="0">
                                          <p:val>
                                            <p:strVal val="#ppt_x"/>
                                          </p:val>
                                        </p:tav>
                                        <p:tav tm="100000">
                                          <p:val>
                                            <p:strVal val="#ppt_x"/>
                                          </p:val>
                                        </p:tav>
                                      </p:tavLst>
                                    </p:anim>
                                    <p:anim calcmode="lin" valueType="num">
                                      <p:cBhvr additive="base">
                                        <p:cTn id="132" dur="500" fill="hold"/>
                                        <p:tgtEl>
                                          <p:spTgt spid="48"/>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49"/>
                                        </p:tgtEl>
                                        <p:attrNameLst>
                                          <p:attrName>style.visibility</p:attrName>
                                        </p:attrNameLst>
                                      </p:cBhvr>
                                      <p:to>
                                        <p:strVal val="visible"/>
                                      </p:to>
                                    </p:set>
                                    <p:anim calcmode="lin" valueType="num">
                                      <p:cBhvr additive="base">
                                        <p:cTn id="135" dur="500" fill="hold"/>
                                        <p:tgtEl>
                                          <p:spTgt spid="49"/>
                                        </p:tgtEl>
                                        <p:attrNameLst>
                                          <p:attrName>ppt_x</p:attrName>
                                        </p:attrNameLst>
                                      </p:cBhvr>
                                      <p:tavLst>
                                        <p:tav tm="0">
                                          <p:val>
                                            <p:strVal val="#ppt_x"/>
                                          </p:val>
                                        </p:tav>
                                        <p:tav tm="100000">
                                          <p:val>
                                            <p:strVal val="#ppt_x"/>
                                          </p:val>
                                        </p:tav>
                                      </p:tavLst>
                                    </p:anim>
                                    <p:anim calcmode="lin" valueType="num">
                                      <p:cBhvr additive="base">
                                        <p:cTn id="136" dur="500" fill="hold"/>
                                        <p:tgtEl>
                                          <p:spTgt spid="49"/>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62"/>
                                        </p:tgtEl>
                                        <p:attrNameLst>
                                          <p:attrName>style.visibility</p:attrName>
                                        </p:attrNameLst>
                                      </p:cBhvr>
                                      <p:to>
                                        <p:strVal val="visible"/>
                                      </p:to>
                                    </p:set>
                                    <p:anim calcmode="lin" valueType="num">
                                      <p:cBhvr additive="base">
                                        <p:cTn id="139" dur="500" fill="hold"/>
                                        <p:tgtEl>
                                          <p:spTgt spid="62"/>
                                        </p:tgtEl>
                                        <p:attrNameLst>
                                          <p:attrName>ppt_x</p:attrName>
                                        </p:attrNameLst>
                                      </p:cBhvr>
                                      <p:tavLst>
                                        <p:tav tm="0">
                                          <p:val>
                                            <p:strVal val="#ppt_x"/>
                                          </p:val>
                                        </p:tav>
                                        <p:tav tm="100000">
                                          <p:val>
                                            <p:strVal val="#ppt_x"/>
                                          </p:val>
                                        </p:tav>
                                      </p:tavLst>
                                    </p:anim>
                                    <p:anim calcmode="lin" valueType="num">
                                      <p:cBhvr additive="base">
                                        <p:cTn id="140"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45"/>
                                        </p:tgtEl>
                                        <p:attrNameLst>
                                          <p:attrName>style.visibility</p:attrName>
                                        </p:attrNameLst>
                                      </p:cBhvr>
                                      <p:to>
                                        <p:strVal val="visible"/>
                                      </p:to>
                                    </p:set>
                                    <p:anim calcmode="lin" valueType="num">
                                      <p:cBhvr additive="base">
                                        <p:cTn id="145" dur="500" fill="hold"/>
                                        <p:tgtEl>
                                          <p:spTgt spid="45"/>
                                        </p:tgtEl>
                                        <p:attrNameLst>
                                          <p:attrName>ppt_x</p:attrName>
                                        </p:attrNameLst>
                                      </p:cBhvr>
                                      <p:tavLst>
                                        <p:tav tm="0">
                                          <p:val>
                                            <p:strVal val="#ppt_x"/>
                                          </p:val>
                                        </p:tav>
                                        <p:tav tm="100000">
                                          <p:val>
                                            <p:strVal val="#ppt_x"/>
                                          </p:val>
                                        </p:tav>
                                      </p:tavLst>
                                    </p:anim>
                                    <p:anim calcmode="lin" valueType="num">
                                      <p:cBhvr additive="base">
                                        <p:cTn id="146" dur="500" fill="hold"/>
                                        <p:tgtEl>
                                          <p:spTgt spid="45"/>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46"/>
                                        </p:tgtEl>
                                        <p:attrNameLst>
                                          <p:attrName>style.visibility</p:attrName>
                                        </p:attrNameLst>
                                      </p:cBhvr>
                                      <p:to>
                                        <p:strVal val="visible"/>
                                      </p:to>
                                    </p:set>
                                    <p:anim calcmode="lin" valueType="num">
                                      <p:cBhvr additive="base">
                                        <p:cTn id="149" dur="500" fill="hold"/>
                                        <p:tgtEl>
                                          <p:spTgt spid="46"/>
                                        </p:tgtEl>
                                        <p:attrNameLst>
                                          <p:attrName>ppt_x</p:attrName>
                                        </p:attrNameLst>
                                      </p:cBhvr>
                                      <p:tavLst>
                                        <p:tav tm="0">
                                          <p:val>
                                            <p:strVal val="#ppt_x"/>
                                          </p:val>
                                        </p:tav>
                                        <p:tav tm="100000">
                                          <p:val>
                                            <p:strVal val="#ppt_x"/>
                                          </p:val>
                                        </p:tav>
                                      </p:tavLst>
                                    </p:anim>
                                    <p:anim calcmode="lin" valueType="num">
                                      <p:cBhvr additive="base">
                                        <p:cTn id="150" dur="500" fill="hold"/>
                                        <p:tgtEl>
                                          <p:spTgt spid="46"/>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47"/>
                                        </p:tgtEl>
                                        <p:attrNameLst>
                                          <p:attrName>style.visibility</p:attrName>
                                        </p:attrNameLst>
                                      </p:cBhvr>
                                      <p:to>
                                        <p:strVal val="visible"/>
                                      </p:to>
                                    </p:set>
                                    <p:anim calcmode="lin" valueType="num">
                                      <p:cBhvr additive="base">
                                        <p:cTn id="153" dur="500" fill="hold"/>
                                        <p:tgtEl>
                                          <p:spTgt spid="47"/>
                                        </p:tgtEl>
                                        <p:attrNameLst>
                                          <p:attrName>ppt_x</p:attrName>
                                        </p:attrNameLst>
                                      </p:cBhvr>
                                      <p:tavLst>
                                        <p:tav tm="0">
                                          <p:val>
                                            <p:strVal val="#ppt_x"/>
                                          </p:val>
                                        </p:tav>
                                        <p:tav tm="100000">
                                          <p:val>
                                            <p:strVal val="#ppt_x"/>
                                          </p:val>
                                        </p:tav>
                                      </p:tavLst>
                                    </p:anim>
                                    <p:anim calcmode="lin" valueType="num">
                                      <p:cBhvr additive="base">
                                        <p:cTn id="154" dur="500" fill="hold"/>
                                        <p:tgtEl>
                                          <p:spTgt spid="47"/>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61"/>
                                        </p:tgtEl>
                                        <p:attrNameLst>
                                          <p:attrName>style.visibility</p:attrName>
                                        </p:attrNameLst>
                                      </p:cBhvr>
                                      <p:to>
                                        <p:strVal val="visible"/>
                                      </p:to>
                                    </p:set>
                                    <p:anim calcmode="lin" valueType="num">
                                      <p:cBhvr additive="base">
                                        <p:cTn id="157" dur="500" fill="hold"/>
                                        <p:tgtEl>
                                          <p:spTgt spid="61"/>
                                        </p:tgtEl>
                                        <p:attrNameLst>
                                          <p:attrName>ppt_x</p:attrName>
                                        </p:attrNameLst>
                                      </p:cBhvr>
                                      <p:tavLst>
                                        <p:tav tm="0">
                                          <p:val>
                                            <p:strVal val="#ppt_x"/>
                                          </p:val>
                                        </p:tav>
                                        <p:tav tm="100000">
                                          <p:val>
                                            <p:strVal val="#ppt_x"/>
                                          </p:val>
                                        </p:tav>
                                      </p:tavLst>
                                    </p:anim>
                                    <p:anim calcmode="lin" valueType="num">
                                      <p:cBhvr additive="base">
                                        <p:cTn id="158"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p:bldP spid="55" grpId="0"/>
      <p:bldP spid="56" grpId="0"/>
      <p:bldP spid="57" grpId="0"/>
      <p:bldP spid="58" grpId="0"/>
      <p:bldP spid="59" grpId="0"/>
      <p:bldP spid="60" grpId="0"/>
      <p:bldP spid="61" grpId="0"/>
      <p:bldP spid="62" grpId="0"/>
      <p:bldP spid="6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5"/>
          <p:cNvSpPr>
            <a:spLocks noChangeArrowheads="1"/>
          </p:cNvSpPr>
          <p:nvPr/>
        </p:nvSpPr>
        <p:spPr bwMode="auto">
          <a:xfrm>
            <a:off x="1151904" y="3536418"/>
            <a:ext cx="968375" cy="850900"/>
          </a:xfrm>
          <a:custGeom>
            <a:avLst/>
            <a:gdLst>
              <a:gd name="T0" fmla="*/ 957263 w 610"/>
              <a:gd name="T1" fmla="*/ 850900 h 536"/>
              <a:gd name="T2" fmla="*/ 0 w 610"/>
              <a:gd name="T3" fmla="*/ 11113 h 536"/>
              <a:gd name="T4" fmla="*/ 12700 w 610"/>
              <a:gd name="T5" fmla="*/ 0 h 536"/>
              <a:gd name="T6" fmla="*/ 968375 w 610"/>
              <a:gd name="T7" fmla="*/ 839788 h 536"/>
              <a:gd name="T8" fmla="*/ 957263 w 610"/>
              <a:gd name="T9" fmla="*/ 850900 h 536"/>
              <a:gd name="T10" fmla="*/ 0 60000 65536"/>
              <a:gd name="T11" fmla="*/ 0 60000 65536"/>
              <a:gd name="T12" fmla="*/ 0 60000 65536"/>
              <a:gd name="T13" fmla="*/ 0 60000 65536"/>
              <a:gd name="T14" fmla="*/ 0 60000 65536"/>
              <a:gd name="T15" fmla="*/ 0 w 610"/>
              <a:gd name="T16" fmla="*/ 0 h 536"/>
              <a:gd name="T17" fmla="*/ 610 w 610"/>
              <a:gd name="T18" fmla="*/ 536 h 536"/>
            </a:gdLst>
            <a:ahLst/>
            <a:cxnLst>
              <a:cxn ang="T10">
                <a:pos x="T0" y="T1"/>
              </a:cxn>
              <a:cxn ang="T11">
                <a:pos x="T2" y="T3"/>
              </a:cxn>
              <a:cxn ang="T12">
                <a:pos x="T4" y="T5"/>
              </a:cxn>
              <a:cxn ang="T13">
                <a:pos x="T6" y="T7"/>
              </a:cxn>
              <a:cxn ang="T14">
                <a:pos x="T8" y="T9"/>
              </a:cxn>
            </a:cxnLst>
            <a:rect l="T15" t="T16" r="T17" b="T18"/>
            <a:pathLst>
              <a:path w="610" h="536">
                <a:moveTo>
                  <a:pt x="603" y="536"/>
                </a:moveTo>
                <a:lnTo>
                  <a:pt x="0" y="7"/>
                </a:lnTo>
                <a:lnTo>
                  <a:pt x="8" y="0"/>
                </a:lnTo>
                <a:lnTo>
                  <a:pt x="610" y="529"/>
                </a:lnTo>
                <a:lnTo>
                  <a:pt x="603" y="536"/>
                </a:lnTo>
                <a:close/>
              </a:path>
            </a:pathLst>
          </a:custGeom>
          <a:solidFill>
            <a:srgbClr val="A5A5A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52" name="Freeform 6"/>
          <p:cNvSpPr>
            <a:spLocks noChangeArrowheads="1"/>
          </p:cNvSpPr>
          <p:nvPr/>
        </p:nvSpPr>
        <p:spPr bwMode="auto">
          <a:xfrm>
            <a:off x="2109167" y="3104618"/>
            <a:ext cx="847725" cy="1282700"/>
          </a:xfrm>
          <a:custGeom>
            <a:avLst/>
            <a:gdLst>
              <a:gd name="T0" fmla="*/ 11113 w 534"/>
              <a:gd name="T1" fmla="*/ 1282700 h 808"/>
              <a:gd name="T2" fmla="*/ 0 w 534"/>
              <a:gd name="T3" fmla="*/ 1274763 h 808"/>
              <a:gd name="T4" fmla="*/ 836613 w 534"/>
              <a:gd name="T5" fmla="*/ 0 h 808"/>
              <a:gd name="T6" fmla="*/ 847725 w 534"/>
              <a:gd name="T7" fmla="*/ 7938 h 808"/>
              <a:gd name="T8" fmla="*/ 11113 w 534"/>
              <a:gd name="T9" fmla="*/ 1282700 h 808"/>
              <a:gd name="T10" fmla="*/ 0 60000 65536"/>
              <a:gd name="T11" fmla="*/ 0 60000 65536"/>
              <a:gd name="T12" fmla="*/ 0 60000 65536"/>
              <a:gd name="T13" fmla="*/ 0 60000 65536"/>
              <a:gd name="T14" fmla="*/ 0 60000 65536"/>
              <a:gd name="T15" fmla="*/ 0 w 534"/>
              <a:gd name="T16" fmla="*/ 0 h 808"/>
              <a:gd name="T17" fmla="*/ 534 w 534"/>
              <a:gd name="T18" fmla="*/ 808 h 808"/>
            </a:gdLst>
            <a:ahLst/>
            <a:cxnLst>
              <a:cxn ang="T10">
                <a:pos x="T0" y="T1"/>
              </a:cxn>
              <a:cxn ang="T11">
                <a:pos x="T2" y="T3"/>
              </a:cxn>
              <a:cxn ang="T12">
                <a:pos x="T4" y="T5"/>
              </a:cxn>
              <a:cxn ang="T13">
                <a:pos x="T6" y="T7"/>
              </a:cxn>
              <a:cxn ang="T14">
                <a:pos x="T8" y="T9"/>
              </a:cxn>
            </a:cxnLst>
            <a:rect l="T15" t="T16" r="T17" b="T18"/>
            <a:pathLst>
              <a:path w="534" h="808">
                <a:moveTo>
                  <a:pt x="7" y="808"/>
                </a:moveTo>
                <a:lnTo>
                  <a:pt x="0" y="803"/>
                </a:lnTo>
                <a:lnTo>
                  <a:pt x="527" y="0"/>
                </a:lnTo>
                <a:lnTo>
                  <a:pt x="534" y="5"/>
                </a:lnTo>
                <a:lnTo>
                  <a:pt x="7" y="808"/>
                </a:lnTo>
                <a:close/>
              </a:path>
            </a:pathLst>
          </a:custGeom>
          <a:solidFill>
            <a:srgbClr val="A5A5A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53" name="Freeform 7"/>
          <p:cNvSpPr>
            <a:spLocks noChangeArrowheads="1"/>
          </p:cNvSpPr>
          <p:nvPr/>
        </p:nvSpPr>
        <p:spPr bwMode="auto">
          <a:xfrm>
            <a:off x="2945779" y="3104618"/>
            <a:ext cx="700088" cy="915988"/>
          </a:xfrm>
          <a:custGeom>
            <a:avLst/>
            <a:gdLst>
              <a:gd name="T0" fmla="*/ 688975 w 441"/>
              <a:gd name="T1" fmla="*/ 915988 h 577"/>
              <a:gd name="T2" fmla="*/ 0 w 441"/>
              <a:gd name="T3" fmla="*/ 7938 h 577"/>
              <a:gd name="T4" fmla="*/ 11113 w 441"/>
              <a:gd name="T5" fmla="*/ 0 h 577"/>
              <a:gd name="T6" fmla="*/ 700088 w 441"/>
              <a:gd name="T7" fmla="*/ 908050 h 577"/>
              <a:gd name="T8" fmla="*/ 688975 w 441"/>
              <a:gd name="T9" fmla="*/ 915988 h 577"/>
              <a:gd name="T10" fmla="*/ 0 60000 65536"/>
              <a:gd name="T11" fmla="*/ 0 60000 65536"/>
              <a:gd name="T12" fmla="*/ 0 60000 65536"/>
              <a:gd name="T13" fmla="*/ 0 60000 65536"/>
              <a:gd name="T14" fmla="*/ 0 60000 65536"/>
              <a:gd name="T15" fmla="*/ 0 w 441"/>
              <a:gd name="T16" fmla="*/ 0 h 577"/>
              <a:gd name="T17" fmla="*/ 441 w 441"/>
              <a:gd name="T18" fmla="*/ 577 h 577"/>
            </a:gdLst>
            <a:ahLst/>
            <a:cxnLst>
              <a:cxn ang="T10">
                <a:pos x="T0" y="T1"/>
              </a:cxn>
              <a:cxn ang="T11">
                <a:pos x="T2" y="T3"/>
              </a:cxn>
              <a:cxn ang="T12">
                <a:pos x="T4" y="T5"/>
              </a:cxn>
              <a:cxn ang="T13">
                <a:pos x="T6" y="T7"/>
              </a:cxn>
              <a:cxn ang="T14">
                <a:pos x="T8" y="T9"/>
              </a:cxn>
            </a:cxnLst>
            <a:rect l="T15" t="T16" r="T17" b="T18"/>
            <a:pathLst>
              <a:path w="441" h="577">
                <a:moveTo>
                  <a:pt x="434" y="577"/>
                </a:moveTo>
                <a:lnTo>
                  <a:pt x="0" y="5"/>
                </a:lnTo>
                <a:lnTo>
                  <a:pt x="7" y="0"/>
                </a:lnTo>
                <a:lnTo>
                  <a:pt x="441" y="572"/>
                </a:lnTo>
                <a:lnTo>
                  <a:pt x="434" y="577"/>
                </a:lnTo>
                <a:close/>
              </a:path>
            </a:pathLst>
          </a:custGeom>
          <a:solidFill>
            <a:srgbClr val="A5A5A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54" name="Freeform 8"/>
          <p:cNvSpPr>
            <a:spLocks noChangeArrowheads="1"/>
          </p:cNvSpPr>
          <p:nvPr/>
        </p:nvSpPr>
        <p:spPr bwMode="auto">
          <a:xfrm>
            <a:off x="3639517" y="3487206"/>
            <a:ext cx="730250" cy="533400"/>
          </a:xfrm>
          <a:custGeom>
            <a:avLst/>
            <a:gdLst>
              <a:gd name="T0" fmla="*/ 6350 w 460"/>
              <a:gd name="T1" fmla="*/ 533400 h 336"/>
              <a:gd name="T2" fmla="*/ 0 w 460"/>
              <a:gd name="T3" fmla="*/ 522288 h 336"/>
              <a:gd name="T4" fmla="*/ 722313 w 460"/>
              <a:gd name="T5" fmla="*/ 0 h 336"/>
              <a:gd name="T6" fmla="*/ 730250 w 460"/>
              <a:gd name="T7" fmla="*/ 11113 h 336"/>
              <a:gd name="T8" fmla="*/ 6350 w 460"/>
              <a:gd name="T9" fmla="*/ 533400 h 336"/>
              <a:gd name="T10" fmla="*/ 0 60000 65536"/>
              <a:gd name="T11" fmla="*/ 0 60000 65536"/>
              <a:gd name="T12" fmla="*/ 0 60000 65536"/>
              <a:gd name="T13" fmla="*/ 0 60000 65536"/>
              <a:gd name="T14" fmla="*/ 0 60000 65536"/>
              <a:gd name="T15" fmla="*/ 0 w 460"/>
              <a:gd name="T16" fmla="*/ 0 h 336"/>
              <a:gd name="T17" fmla="*/ 460 w 460"/>
              <a:gd name="T18" fmla="*/ 336 h 336"/>
            </a:gdLst>
            <a:ahLst/>
            <a:cxnLst>
              <a:cxn ang="T10">
                <a:pos x="T0" y="T1"/>
              </a:cxn>
              <a:cxn ang="T11">
                <a:pos x="T2" y="T3"/>
              </a:cxn>
              <a:cxn ang="T12">
                <a:pos x="T4" y="T5"/>
              </a:cxn>
              <a:cxn ang="T13">
                <a:pos x="T6" y="T7"/>
              </a:cxn>
              <a:cxn ang="T14">
                <a:pos x="T8" y="T9"/>
              </a:cxn>
            </a:cxnLst>
            <a:rect l="T15" t="T16" r="T17" b="T18"/>
            <a:pathLst>
              <a:path w="460" h="336">
                <a:moveTo>
                  <a:pt x="4" y="336"/>
                </a:moveTo>
                <a:lnTo>
                  <a:pt x="0" y="329"/>
                </a:lnTo>
                <a:lnTo>
                  <a:pt x="455" y="0"/>
                </a:lnTo>
                <a:lnTo>
                  <a:pt x="460" y="7"/>
                </a:lnTo>
                <a:lnTo>
                  <a:pt x="4" y="336"/>
                </a:lnTo>
                <a:close/>
              </a:path>
            </a:pathLst>
          </a:custGeom>
          <a:solidFill>
            <a:srgbClr val="A5A5A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55" name="Freeform 9"/>
          <p:cNvSpPr>
            <a:spLocks noChangeArrowheads="1"/>
          </p:cNvSpPr>
          <p:nvPr/>
        </p:nvSpPr>
        <p:spPr bwMode="auto">
          <a:xfrm>
            <a:off x="4358654" y="3491968"/>
            <a:ext cx="561975" cy="895350"/>
          </a:xfrm>
          <a:custGeom>
            <a:avLst/>
            <a:gdLst>
              <a:gd name="T0" fmla="*/ 550863 w 354"/>
              <a:gd name="T1" fmla="*/ 895350 h 564"/>
              <a:gd name="T2" fmla="*/ 0 w 354"/>
              <a:gd name="T3" fmla="*/ 6350 h 564"/>
              <a:gd name="T4" fmla="*/ 11113 w 354"/>
              <a:gd name="T5" fmla="*/ 0 h 564"/>
              <a:gd name="T6" fmla="*/ 561975 w 354"/>
              <a:gd name="T7" fmla="*/ 887413 h 564"/>
              <a:gd name="T8" fmla="*/ 550863 w 354"/>
              <a:gd name="T9" fmla="*/ 895350 h 564"/>
              <a:gd name="T10" fmla="*/ 0 60000 65536"/>
              <a:gd name="T11" fmla="*/ 0 60000 65536"/>
              <a:gd name="T12" fmla="*/ 0 60000 65536"/>
              <a:gd name="T13" fmla="*/ 0 60000 65536"/>
              <a:gd name="T14" fmla="*/ 0 60000 65536"/>
              <a:gd name="T15" fmla="*/ 0 w 354"/>
              <a:gd name="T16" fmla="*/ 0 h 564"/>
              <a:gd name="T17" fmla="*/ 354 w 354"/>
              <a:gd name="T18" fmla="*/ 564 h 564"/>
            </a:gdLst>
            <a:ahLst/>
            <a:cxnLst>
              <a:cxn ang="T10">
                <a:pos x="T0" y="T1"/>
              </a:cxn>
              <a:cxn ang="T11">
                <a:pos x="T2" y="T3"/>
              </a:cxn>
              <a:cxn ang="T12">
                <a:pos x="T4" y="T5"/>
              </a:cxn>
              <a:cxn ang="T13">
                <a:pos x="T6" y="T7"/>
              </a:cxn>
              <a:cxn ang="T14">
                <a:pos x="T8" y="T9"/>
              </a:cxn>
            </a:cxnLst>
            <a:rect l="T15" t="T16" r="T17" b="T18"/>
            <a:pathLst>
              <a:path w="354" h="564">
                <a:moveTo>
                  <a:pt x="347" y="564"/>
                </a:moveTo>
                <a:lnTo>
                  <a:pt x="0" y="4"/>
                </a:lnTo>
                <a:lnTo>
                  <a:pt x="7" y="0"/>
                </a:lnTo>
                <a:lnTo>
                  <a:pt x="354" y="559"/>
                </a:lnTo>
                <a:lnTo>
                  <a:pt x="347" y="564"/>
                </a:lnTo>
                <a:close/>
              </a:path>
            </a:pathLst>
          </a:custGeom>
          <a:solidFill>
            <a:srgbClr val="A5A5A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56" name="Freeform 10"/>
          <p:cNvSpPr>
            <a:spLocks noChangeArrowheads="1"/>
          </p:cNvSpPr>
          <p:nvPr/>
        </p:nvSpPr>
        <p:spPr bwMode="auto">
          <a:xfrm>
            <a:off x="4909517" y="2468031"/>
            <a:ext cx="615950" cy="1916112"/>
          </a:xfrm>
          <a:custGeom>
            <a:avLst/>
            <a:gdLst>
              <a:gd name="T0" fmla="*/ 15875 w 388"/>
              <a:gd name="T1" fmla="*/ 1916112 h 1207"/>
              <a:gd name="T2" fmla="*/ 0 w 388"/>
              <a:gd name="T3" fmla="*/ 1911350 h 1207"/>
              <a:gd name="T4" fmla="*/ 600075 w 388"/>
              <a:gd name="T5" fmla="*/ 0 h 1207"/>
              <a:gd name="T6" fmla="*/ 615950 w 388"/>
              <a:gd name="T7" fmla="*/ 3175 h 1207"/>
              <a:gd name="T8" fmla="*/ 15875 w 388"/>
              <a:gd name="T9" fmla="*/ 1916112 h 1207"/>
              <a:gd name="T10" fmla="*/ 0 60000 65536"/>
              <a:gd name="T11" fmla="*/ 0 60000 65536"/>
              <a:gd name="T12" fmla="*/ 0 60000 65536"/>
              <a:gd name="T13" fmla="*/ 0 60000 65536"/>
              <a:gd name="T14" fmla="*/ 0 60000 65536"/>
              <a:gd name="T15" fmla="*/ 0 w 388"/>
              <a:gd name="T16" fmla="*/ 0 h 1207"/>
              <a:gd name="T17" fmla="*/ 388 w 388"/>
              <a:gd name="T18" fmla="*/ 1207 h 1207"/>
            </a:gdLst>
            <a:ahLst/>
            <a:cxnLst>
              <a:cxn ang="T10">
                <a:pos x="T0" y="T1"/>
              </a:cxn>
              <a:cxn ang="T11">
                <a:pos x="T2" y="T3"/>
              </a:cxn>
              <a:cxn ang="T12">
                <a:pos x="T4" y="T5"/>
              </a:cxn>
              <a:cxn ang="T13">
                <a:pos x="T6" y="T7"/>
              </a:cxn>
              <a:cxn ang="T14">
                <a:pos x="T8" y="T9"/>
              </a:cxn>
            </a:cxnLst>
            <a:rect l="T15" t="T16" r="T17" b="T18"/>
            <a:pathLst>
              <a:path w="388" h="1207">
                <a:moveTo>
                  <a:pt x="10" y="1207"/>
                </a:moveTo>
                <a:lnTo>
                  <a:pt x="0" y="1204"/>
                </a:lnTo>
                <a:lnTo>
                  <a:pt x="378" y="0"/>
                </a:lnTo>
                <a:lnTo>
                  <a:pt x="388" y="2"/>
                </a:lnTo>
                <a:lnTo>
                  <a:pt x="10" y="1207"/>
                </a:lnTo>
                <a:close/>
              </a:path>
            </a:pathLst>
          </a:custGeom>
          <a:solidFill>
            <a:srgbClr val="A5A5A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57" name="Freeform 11"/>
          <p:cNvSpPr>
            <a:spLocks noChangeArrowheads="1"/>
          </p:cNvSpPr>
          <p:nvPr/>
        </p:nvSpPr>
        <p:spPr bwMode="auto">
          <a:xfrm>
            <a:off x="5509592" y="2468031"/>
            <a:ext cx="746125" cy="1270000"/>
          </a:xfrm>
          <a:custGeom>
            <a:avLst/>
            <a:gdLst>
              <a:gd name="T0" fmla="*/ 735013 w 470"/>
              <a:gd name="T1" fmla="*/ 1270000 h 800"/>
              <a:gd name="T2" fmla="*/ 0 w 470"/>
              <a:gd name="T3" fmla="*/ 3175 h 800"/>
              <a:gd name="T4" fmla="*/ 11113 w 470"/>
              <a:gd name="T5" fmla="*/ 0 h 800"/>
              <a:gd name="T6" fmla="*/ 746125 w 470"/>
              <a:gd name="T7" fmla="*/ 1266825 h 800"/>
              <a:gd name="T8" fmla="*/ 735013 w 470"/>
              <a:gd name="T9" fmla="*/ 1270000 h 800"/>
              <a:gd name="T10" fmla="*/ 0 60000 65536"/>
              <a:gd name="T11" fmla="*/ 0 60000 65536"/>
              <a:gd name="T12" fmla="*/ 0 60000 65536"/>
              <a:gd name="T13" fmla="*/ 0 60000 65536"/>
              <a:gd name="T14" fmla="*/ 0 60000 65536"/>
              <a:gd name="T15" fmla="*/ 0 w 470"/>
              <a:gd name="T16" fmla="*/ 0 h 800"/>
              <a:gd name="T17" fmla="*/ 470 w 470"/>
              <a:gd name="T18" fmla="*/ 800 h 800"/>
            </a:gdLst>
            <a:ahLst/>
            <a:cxnLst>
              <a:cxn ang="T10">
                <a:pos x="T0" y="T1"/>
              </a:cxn>
              <a:cxn ang="T11">
                <a:pos x="T2" y="T3"/>
              </a:cxn>
              <a:cxn ang="T12">
                <a:pos x="T4" y="T5"/>
              </a:cxn>
              <a:cxn ang="T13">
                <a:pos x="T6" y="T7"/>
              </a:cxn>
              <a:cxn ang="T14">
                <a:pos x="T8" y="T9"/>
              </a:cxn>
            </a:cxnLst>
            <a:rect l="T15" t="T16" r="T17" b="T18"/>
            <a:pathLst>
              <a:path w="470" h="800">
                <a:moveTo>
                  <a:pt x="463" y="800"/>
                </a:moveTo>
                <a:lnTo>
                  <a:pt x="0" y="2"/>
                </a:lnTo>
                <a:lnTo>
                  <a:pt x="7" y="0"/>
                </a:lnTo>
                <a:lnTo>
                  <a:pt x="470" y="798"/>
                </a:lnTo>
                <a:lnTo>
                  <a:pt x="463" y="800"/>
                </a:lnTo>
                <a:close/>
              </a:path>
            </a:pathLst>
          </a:custGeom>
          <a:solidFill>
            <a:srgbClr val="A5A5A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58" name="Freeform 12"/>
          <p:cNvSpPr>
            <a:spLocks noChangeArrowheads="1"/>
          </p:cNvSpPr>
          <p:nvPr/>
        </p:nvSpPr>
        <p:spPr bwMode="auto">
          <a:xfrm>
            <a:off x="6244604" y="2977618"/>
            <a:ext cx="1125538" cy="765175"/>
          </a:xfrm>
          <a:custGeom>
            <a:avLst/>
            <a:gdLst>
              <a:gd name="T0" fmla="*/ 7938 w 709"/>
              <a:gd name="T1" fmla="*/ 765175 h 482"/>
              <a:gd name="T2" fmla="*/ 0 w 709"/>
              <a:gd name="T3" fmla="*/ 754063 h 482"/>
              <a:gd name="T4" fmla="*/ 1117600 w 709"/>
              <a:gd name="T5" fmla="*/ 0 h 482"/>
              <a:gd name="T6" fmla="*/ 1125538 w 709"/>
              <a:gd name="T7" fmla="*/ 11113 h 482"/>
              <a:gd name="T8" fmla="*/ 7938 w 709"/>
              <a:gd name="T9" fmla="*/ 765175 h 482"/>
              <a:gd name="T10" fmla="*/ 0 60000 65536"/>
              <a:gd name="T11" fmla="*/ 0 60000 65536"/>
              <a:gd name="T12" fmla="*/ 0 60000 65536"/>
              <a:gd name="T13" fmla="*/ 0 60000 65536"/>
              <a:gd name="T14" fmla="*/ 0 60000 65536"/>
              <a:gd name="T15" fmla="*/ 0 w 709"/>
              <a:gd name="T16" fmla="*/ 0 h 482"/>
              <a:gd name="T17" fmla="*/ 709 w 709"/>
              <a:gd name="T18" fmla="*/ 482 h 482"/>
            </a:gdLst>
            <a:ahLst/>
            <a:cxnLst>
              <a:cxn ang="T10">
                <a:pos x="T0" y="T1"/>
              </a:cxn>
              <a:cxn ang="T11">
                <a:pos x="T2" y="T3"/>
              </a:cxn>
              <a:cxn ang="T12">
                <a:pos x="T4" y="T5"/>
              </a:cxn>
              <a:cxn ang="T13">
                <a:pos x="T6" y="T7"/>
              </a:cxn>
              <a:cxn ang="T14">
                <a:pos x="T8" y="T9"/>
              </a:cxn>
            </a:cxnLst>
            <a:rect l="T15" t="T16" r="T17" b="T18"/>
            <a:pathLst>
              <a:path w="709" h="482">
                <a:moveTo>
                  <a:pt x="5" y="482"/>
                </a:moveTo>
                <a:lnTo>
                  <a:pt x="0" y="475"/>
                </a:lnTo>
                <a:lnTo>
                  <a:pt x="704" y="0"/>
                </a:lnTo>
                <a:lnTo>
                  <a:pt x="709" y="7"/>
                </a:lnTo>
                <a:lnTo>
                  <a:pt x="5" y="482"/>
                </a:lnTo>
                <a:close/>
              </a:path>
            </a:pathLst>
          </a:custGeom>
          <a:solidFill>
            <a:srgbClr val="A5A5A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59" name="Freeform 13"/>
          <p:cNvSpPr>
            <a:spLocks noChangeArrowheads="1"/>
          </p:cNvSpPr>
          <p:nvPr/>
        </p:nvSpPr>
        <p:spPr bwMode="auto">
          <a:xfrm>
            <a:off x="7359029" y="2980793"/>
            <a:ext cx="682625" cy="852488"/>
          </a:xfrm>
          <a:custGeom>
            <a:avLst/>
            <a:gdLst>
              <a:gd name="T0" fmla="*/ 674688 w 430"/>
              <a:gd name="T1" fmla="*/ 852488 h 537"/>
              <a:gd name="T2" fmla="*/ 0 w 430"/>
              <a:gd name="T3" fmla="*/ 7938 h 537"/>
              <a:gd name="T4" fmla="*/ 11113 w 430"/>
              <a:gd name="T5" fmla="*/ 0 h 537"/>
              <a:gd name="T6" fmla="*/ 682625 w 430"/>
              <a:gd name="T7" fmla="*/ 844550 h 537"/>
              <a:gd name="T8" fmla="*/ 674688 w 430"/>
              <a:gd name="T9" fmla="*/ 852488 h 537"/>
              <a:gd name="T10" fmla="*/ 0 60000 65536"/>
              <a:gd name="T11" fmla="*/ 0 60000 65536"/>
              <a:gd name="T12" fmla="*/ 0 60000 65536"/>
              <a:gd name="T13" fmla="*/ 0 60000 65536"/>
              <a:gd name="T14" fmla="*/ 0 60000 65536"/>
              <a:gd name="T15" fmla="*/ 0 w 430"/>
              <a:gd name="T16" fmla="*/ 0 h 537"/>
              <a:gd name="T17" fmla="*/ 430 w 430"/>
              <a:gd name="T18" fmla="*/ 537 h 537"/>
            </a:gdLst>
            <a:ahLst/>
            <a:cxnLst>
              <a:cxn ang="T10">
                <a:pos x="T0" y="T1"/>
              </a:cxn>
              <a:cxn ang="T11">
                <a:pos x="T2" y="T3"/>
              </a:cxn>
              <a:cxn ang="T12">
                <a:pos x="T4" y="T5"/>
              </a:cxn>
              <a:cxn ang="T13">
                <a:pos x="T6" y="T7"/>
              </a:cxn>
              <a:cxn ang="T14">
                <a:pos x="T8" y="T9"/>
              </a:cxn>
            </a:cxnLst>
            <a:rect l="T15" t="T16" r="T17" b="T18"/>
            <a:pathLst>
              <a:path w="430" h="537">
                <a:moveTo>
                  <a:pt x="425" y="537"/>
                </a:moveTo>
                <a:lnTo>
                  <a:pt x="0" y="5"/>
                </a:lnTo>
                <a:lnTo>
                  <a:pt x="7" y="0"/>
                </a:lnTo>
                <a:lnTo>
                  <a:pt x="430" y="532"/>
                </a:lnTo>
                <a:lnTo>
                  <a:pt x="425" y="537"/>
                </a:lnTo>
                <a:close/>
              </a:path>
            </a:pathLst>
          </a:custGeom>
          <a:solidFill>
            <a:srgbClr val="A5A5A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60" name="Oval 47"/>
          <p:cNvSpPr>
            <a:spLocks noChangeArrowheads="1"/>
          </p:cNvSpPr>
          <p:nvPr/>
        </p:nvSpPr>
        <p:spPr bwMode="auto">
          <a:xfrm>
            <a:off x="909017" y="3291943"/>
            <a:ext cx="495300" cy="49530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1" name="Oval 54"/>
          <p:cNvSpPr>
            <a:spLocks noChangeArrowheads="1"/>
          </p:cNvSpPr>
          <p:nvPr/>
        </p:nvSpPr>
        <p:spPr bwMode="auto">
          <a:xfrm>
            <a:off x="3612529" y="3985681"/>
            <a:ext cx="60325" cy="60325"/>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2" name="TextBox 682"/>
          <p:cNvSpPr>
            <a:spLocks noChangeArrowheads="1"/>
          </p:cNvSpPr>
          <p:nvPr/>
        </p:nvSpPr>
        <p:spPr bwMode="auto">
          <a:xfrm>
            <a:off x="862979" y="3334806"/>
            <a:ext cx="60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a:solidFill>
                  <a:srgbClr val="4F4F4F"/>
                </a:solidFill>
                <a:latin typeface="微软雅黑" panose="020B0503020204020204" pitchFamily="34" charset="-122"/>
                <a:ea typeface="微软雅黑" panose="020B0503020204020204" pitchFamily="34" charset="-122"/>
              </a:rPr>
              <a:t>80</a:t>
            </a:r>
            <a:r>
              <a:rPr lang="en-US" altLang="zh-CN" sz="1100" dirty="0">
                <a:solidFill>
                  <a:srgbClr val="4F4F4F"/>
                </a:solidFill>
                <a:latin typeface="微软雅黑" panose="020B0503020204020204" pitchFamily="34" charset="-122"/>
                <a:ea typeface="微软雅黑" panose="020B0503020204020204" pitchFamily="34" charset="-122"/>
              </a:rPr>
              <a:t>%</a:t>
            </a:r>
            <a:endParaRPr lang="zh-CN" altLang="en-US" sz="1100" dirty="0">
              <a:solidFill>
                <a:srgbClr val="4F4F4F"/>
              </a:solidFill>
              <a:latin typeface="微软雅黑" panose="020B0503020204020204" pitchFamily="34" charset="-122"/>
              <a:ea typeface="微软雅黑" panose="020B0503020204020204" pitchFamily="34" charset="-122"/>
            </a:endParaRPr>
          </a:p>
        </p:txBody>
      </p:sp>
      <p:grpSp>
        <p:nvGrpSpPr>
          <p:cNvPr id="63" name="组合 62"/>
          <p:cNvGrpSpPr/>
          <p:nvPr/>
        </p:nvGrpSpPr>
        <p:grpSpPr>
          <a:xfrm>
            <a:off x="2554378" y="2798231"/>
            <a:ext cx="805029" cy="617537"/>
            <a:chOff x="2510549" y="2157005"/>
            <a:chExt cx="805029" cy="617537"/>
          </a:xfrm>
        </p:grpSpPr>
        <p:sp>
          <p:nvSpPr>
            <p:cNvPr id="64" name="Oval 45"/>
            <p:cNvSpPr>
              <a:spLocks noChangeArrowheads="1"/>
            </p:cNvSpPr>
            <p:nvPr/>
          </p:nvSpPr>
          <p:spPr bwMode="auto">
            <a:xfrm>
              <a:off x="2597150" y="2157005"/>
              <a:ext cx="619125" cy="617537"/>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5" name="TextBox 682"/>
            <p:cNvSpPr>
              <a:spLocks noChangeArrowheads="1"/>
            </p:cNvSpPr>
            <p:nvPr/>
          </p:nvSpPr>
          <p:spPr bwMode="auto">
            <a:xfrm>
              <a:off x="2510549" y="2247492"/>
              <a:ext cx="80502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rPr>
                <a:t>100</a:t>
              </a:r>
              <a:r>
                <a:rPr kumimoji="0" lang="en-US" altLang="zh-CN"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rPr>
                <a:t>%</a:t>
              </a:r>
              <a:endParaRPr kumimoji="0" lang="zh-CN" altLang="en-US"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4636528" y="4166656"/>
            <a:ext cx="611066" cy="434975"/>
            <a:chOff x="4592699" y="3525430"/>
            <a:chExt cx="611066" cy="434975"/>
          </a:xfrm>
        </p:grpSpPr>
        <p:sp>
          <p:nvSpPr>
            <p:cNvPr id="67" name="Oval 48"/>
            <p:cNvSpPr>
              <a:spLocks noChangeArrowheads="1"/>
            </p:cNvSpPr>
            <p:nvPr/>
          </p:nvSpPr>
          <p:spPr bwMode="auto">
            <a:xfrm>
              <a:off x="4656138" y="3525430"/>
              <a:ext cx="434975" cy="434975"/>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8" name="TextBox 682"/>
            <p:cNvSpPr>
              <a:spLocks noChangeArrowheads="1"/>
            </p:cNvSpPr>
            <p:nvPr/>
          </p:nvSpPr>
          <p:spPr bwMode="auto">
            <a:xfrm>
              <a:off x="4592699" y="3542892"/>
              <a:ext cx="6110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rPr>
                <a:t>75</a:t>
              </a:r>
              <a:r>
                <a:rPr kumimoji="0" lang="en-US" altLang="zh-CN"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rPr>
                <a:t>%</a:t>
              </a:r>
              <a:endParaRPr kumimoji="0" lang="zh-CN" altLang="en-US"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5950838" y="3457043"/>
            <a:ext cx="639920" cy="558800"/>
            <a:chOff x="5907009" y="2815817"/>
            <a:chExt cx="639920" cy="558800"/>
          </a:xfrm>
        </p:grpSpPr>
        <p:sp>
          <p:nvSpPr>
            <p:cNvPr id="70" name="Oval 46"/>
            <p:cNvSpPr>
              <a:spLocks noChangeArrowheads="1"/>
            </p:cNvSpPr>
            <p:nvPr/>
          </p:nvSpPr>
          <p:spPr bwMode="auto">
            <a:xfrm>
              <a:off x="5927725" y="2815817"/>
              <a:ext cx="558800" cy="55880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1" name="TextBox 682"/>
            <p:cNvSpPr>
              <a:spLocks noChangeArrowheads="1"/>
            </p:cNvSpPr>
            <p:nvPr/>
          </p:nvSpPr>
          <p:spPr bwMode="auto">
            <a:xfrm>
              <a:off x="5907009" y="2880905"/>
              <a:ext cx="63992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2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rPr>
                <a:t>98</a:t>
              </a:r>
              <a:r>
                <a:rPr kumimoji="0" lang="en-US" altLang="zh-CN" sz="11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rPr>
                <a:t>%</a:t>
              </a:r>
              <a:endParaRPr kumimoji="0" lang="zh-CN" altLang="en-US" sz="11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7117430" y="2798231"/>
            <a:ext cx="521298" cy="369887"/>
            <a:chOff x="7073601" y="2157005"/>
            <a:chExt cx="521298" cy="369887"/>
          </a:xfrm>
        </p:grpSpPr>
        <p:sp>
          <p:nvSpPr>
            <p:cNvPr id="73" name="Oval 49"/>
            <p:cNvSpPr>
              <a:spLocks noChangeArrowheads="1"/>
            </p:cNvSpPr>
            <p:nvPr/>
          </p:nvSpPr>
          <p:spPr bwMode="auto">
            <a:xfrm>
              <a:off x="7134225" y="2157005"/>
              <a:ext cx="371475" cy="369887"/>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4" name="TextBox 682"/>
            <p:cNvSpPr>
              <a:spLocks noChangeArrowheads="1"/>
            </p:cNvSpPr>
            <p:nvPr/>
          </p:nvSpPr>
          <p:spPr bwMode="auto">
            <a:xfrm>
              <a:off x="7073601" y="2171292"/>
              <a:ext cx="5212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rPr>
                <a:t>64</a:t>
              </a:r>
              <a:r>
                <a:rPr kumimoji="0" lang="en-US" altLang="zh-CN"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rPr>
                <a:t>%</a:t>
              </a:r>
              <a:endParaRPr kumimoji="0" lang="zh-CN" altLang="en-US"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75" name="组合 74"/>
          <p:cNvGrpSpPr/>
          <p:nvPr/>
        </p:nvGrpSpPr>
        <p:grpSpPr>
          <a:xfrm>
            <a:off x="4147374" y="3341156"/>
            <a:ext cx="489236" cy="311150"/>
            <a:chOff x="4103545" y="2699930"/>
            <a:chExt cx="489236" cy="311150"/>
          </a:xfrm>
        </p:grpSpPr>
        <p:sp>
          <p:nvSpPr>
            <p:cNvPr id="76" name="Oval 50"/>
            <p:cNvSpPr>
              <a:spLocks noChangeArrowheads="1"/>
            </p:cNvSpPr>
            <p:nvPr/>
          </p:nvSpPr>
          <p:spPr bwMode="auto">
            <a:xfrm>
              <a:off x="4165600" y="2699930"/>
              <a:ext cx="311150" cy="31115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7" name="TextBox 682"/>
            <p:cNvSpPr>
              <a:spLocks noChangeArrowheads="1"/>
            </p:cNvSpPr>
            <p:nvPr/>
          </p:nvSpPr>
          <p:spPr bwMode="auto">
            <a:xfrm>
              <a:off x="4103545" y="2706280"/>
              <a:ext cx="4892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rPr>
                <a:t>35</a:t>
              </a:r>
              <a:r>
                <a:rPr kumimoji="0" lang="en-US" altLang="zh-CN"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rPr>
                <a:t>%</a:t>
              </a:r>
              <a:endParaRPr kumimoji="0" lang="zh-CN" altLang="en-US"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5355604" y="2334681"/>
            <a:ext cx="339725" cy="254000"/>
            <a:chOff x="5311775" y="1693455"/>
            <a:chExt cx="339725" cy="254000"/>
          </a:xfrm>
        </p:grpSpPr>
        <p:sp>
          <p:nvSpPr>
            <p:cNvPr id="79" name="Oval 52"/>
            <p:cNvSpPr>
              <a:spLocks noChangeArrowheads="1"/>
            </p:cNvSpPr>
            <p:nvPr/>
          </p:nvSpPr>
          <p:spPr bwMode="auto">
            <a:xfrm>
              <a:off x="5380038" y="1736317"/>
              <a:ext cx="187325" cy="18415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0" name="TextBox 682"/>
            <p:cNvSpPr>
              <a:spLocks noChangeArrowheads="1"/>
            </p:cNvSpPr>
            <p:nvPr/>
          </p:nvSpPr>
          <p:spPr bwMode="auto">
            <a:xfrm>
              <a:off x="5311775" y="1693455"/>
              <a:ext cx="3397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rPr>
                <a:t>8</a:t>
              </a:r>
              <a:r>
                <a:rPr kumimoji="0" lang="en-US" altLang="zh-CN" sz="7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rPr>
                <a:t>%</a:t>
              </a:r>
              <a:endParaRPr kumimoji="0" lang="zh-CN" altLang="en-US" sz="11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grpSp>
      <p:grpSp>
        <p:nvGrpSpPr>
          <p:cNvPr id="81" name="组合 80"/>
          <p:cNvGrpSpPr/>
          <p:nvPr/>
        </p:nvGrpSpPr>
        <p:grpSpPr>
          <a:xfrm>
            <a:off x="1931367" y="4249206"/>
            <a:ext cx="415925" cy="258762"/>
            <a:chOff x="1887538" y="3607980"/>
            <a:chExt cx="415925" cy="258762"/>
          </a:xfrm>
        </p:grpSpPr>
        <p:sp>
          <p:nvSpPr>
            <p:cNvPr id="82" name="Oval 51"/>
            <p:cNvSpPr>
              <a:spLocks noChangeArrowheads="1"/>
            </p:cNvSpPr>
            <p:nvPr/>
          </p:nvSpPr>
          <p:spPr bwMode="auto">
            <a:xfrm>
              <a:off x="1949450" y="3619092"/>
              <a:ext cx="246063" cy="24765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3" name="TextBox 682"/>
            <p:cNvSpPr>
              <a:spLocks noChangeArrowheads="1"/>
            </p:cNvSpPr>
            <p:nvPr/>
          </p:nvSpPr>
          <p:spPr bwMode="auto">
            <a:xfrm>
              <a:off x="1887538" y="3607980"/>
              <a:ext cx="4159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rPr>
                <a:t>11</a:t>
              </a:r>
              <a:r>
                <a:rPr kumimoji="0" lang="en-US" altLang="zh-CN" sz="7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rPr>
                <a:t>%</a:t>
              </a:r>
              <a:endParaRPr kumimoji="0" lang="zh-CN" altLang="en-US" sz="1100" b="0" i="0" u="none" strike="noStrike" kern="0" cap="none" spc="0" normalizeH="0" baseline="0" noProof="0" dirty="0">
                <a:ln>
                  <a:noFill/>
                </a:ln>
                <a:solidFill>
                  <a:srgbClr val="4F4F4F"/>
                </a:solidFill>
                <a:effectLst/>
                <a:uLnTx/>
                <a:uFillTx/>
                <a:latin typeface="微软雅黑" panose="020B0503020204020204" pitchFamily="34" charset="-122"/>
                <a:ea typeface="微软雅黑" panose="020B0503020204020204" pitchFamily="34" charset="-122"/>
              </a:endParaRPr>
            </a:p>
          </p:txBody>
        </p:sp>
      </p:grpSp>
      <p:sp>
        <p:nvSpPr>
          <p:cNvPr id="84" name="Oval 53"/>
          <p:cNvSpPr>
            <a:spLocks noChangeArrowheads="1"/>
          </p:cNvSpPr>
          <p:nvPr/>
        </p:nvSpPr>
        <p:spPr bwMode="auto">
          <a:xfrm>
            <a:off x="7978154" y="3768193"/>
            <a:ext cx="122238" cy="123825"/>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5" name="TextBox 95"/>
          <p:cNvSpPr>
            <a:spLocks noChangeArrowheads="1"/>
          </p:cNvSpPr>
          <p:nvPr/>
        </p:nvSpPr>
        <p:spPr bwMode="auto">
          <a:xfrm>
            <a:off x="713199" y="2934756"/>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rgbClr val="4F4F4F"/>
              </a:solidFill>
              <a:latin typeface="微软雅黑" panose="020B0503020204020204" pitchFamily="34" charset="-122"/>
              <a:ea typeface="微软雅黑" panose="020B0503020204020204" pitchFamily="34" charset="-122"/>
            </a:endParaRPr>
          </a:p>
        </p:txBody>
      </p:sp>
      <p:sp>
        <p:nvSpPr>
          <p:cNvPr id="86" name="直接连接符 96"/>
          <p:cNvSpPr>
            <a:spLocks noChangeShapeType="1"/>
          </p:cNvSpPr>
          <p:nvPr/>
        </p:nvSpPr>
        <p:spPr bwMode="auto">
          <a:xfrm>
            <a:off x="683592" y="2917293"/>
            <a:ext cx="939800" cy="1588"/>
          </a:xfrm>
          <a:prstGeom prst="line">
            <a:avLst/>
          </a:prstGeom>
          <a:noFill/>
          <a:ln w="5080">
            <a:solidFill>
              <a:srgbClr val="A5A5A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87" name="矩形 1"/>
          <p:cNvSpPr>
            <a:spLocks noChangeArrowheads="1"/>
          </p:cNvSpPr>
          <p:nvPr/>
        </p:nvSpPr>
        <p:spPr bwMode="auto">
          <a:xfrm>
            <a:off x="594692" y="2408861"/>
            <a:ext cx="1149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说明点击</a:t>
            </a:r>
            <a:endPar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88" name="TextBox 98"/>
          <p:cNvSpPr>
            <a:spLocks noChangeArrowheads="1"/>
          </p:cNvSpPr>
          <p:nvPr/>
        </p:nvSpPr>
        <p:spPr bwMode="auto">
          <a:xfrm>
            <a:off x="2503105" y="2420406"/>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rgbClr val="4F4F4F"/>
              </a:solidFill>
              <a:latin typeface="微软雅黑" panose="020B0503020204020204" pitchFamily="34" charset="-122"/>
              <a:ea typeface="微软雅黑" panose="020B0503020204020204" pitchFamily="34" charset="-122"/>
            </a:endParaRPr>
          </a:p>
        </p:txBody>
      </p:sp>
      <p:sp>
        <p:nvSpPr>
          <p:cNvPr id="89" name="直接连接符 99"/>
          <p:cNvSpPr>
            <a:spLocks noChangeShapeType="1"/>
          </p:cNvSpPr>
          <p:nvPr/>
        </p:nvSpPr>
        <p:spPr bwMode="auto">
          <a:xfrm>
            <a:off x="2474292" y="2402943"/>
            <a:ext cx="939800" cy="0"/>
          </a:xfrm>
          <a:prstGeom prst="line">
            <a:avLst/>
          </a:prstGeom>
          <a:noFill/>
          <a:ln w="5080">
            <a:solidFill>
              <a:srgbClr val="A5A5A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90" name="矩形 1"/>
          <p:cNvSpPr>
            <a:spLocks noChangeArrowheads="1"/>
          </p:cNvSpPr>
          <p:nvPr/>
        </p:nvSpPr>
        <p:spPr bwMode="auto">
          <a:xfrm>
            <a:off x="2383804" y="1904805"/>
            <a:ext cx="11509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91" name="TextBox 101"/>
          <p:cNvSpPr>
            <a:spLocks noChangeArrowheads="1"/>
          </p:cNvSpPr>
          <p:nvPr/>
        </p:nvSpPr>
        <p:spPr bwMode="auto">
          <a:xfrm>
            <a:off x="4509705" y="460163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rgbClr val="4F4F4F"/>
              </a:solidFill>
              <a:latin typeface="微软雅黑" panose="020B0503020204020204" pitchFamily="34" charset="-122"/>
              <a:ea typeface="微软雅黑" panose="020B0503020204020204" pitchFamily="34" charset="-122"/>
            </a:endParaRPr>
          </a:p>
        </p:txBody>
      </p:sp>
      <p:sp>
        <p:nvSpPr>
          <p:cNvPr id="92" name="直接连接符 102"/>
          <p:cNvSpPr>
            <a:spLocks noChangeShapeType="1"/>
          </p:cNvSpPr>
          <p:nvPr/>
        </p:nvSpPr>
        <p:spPr bwMode="auto">
          <a:xfrm>
            <a:off x="4480892" y="4939768"/>
            <a:ext cx="939800" cy="1588"/>
          </a:xfrm>
          <a:prstGeom prst="line">
            <a:avLst/>
          </a:prstGeom>
          <a:noFill/>
          <a:ln w="5080">
            <a:solidFill>
              <a:srgbClr val="A5A5A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93" name="矩形 1"/>
          <p:cNvSpPr>
            <a:spLocks noChangeArrowheads="1"/>
          </p:cNvSpPr>
          <p:nvPr/>
        </p:nvSpPr>
        <p:spPr bwMode="auto">
          <a:xfrm>
            <a:off x="4390404" y="4973106"/>
            <a:ext cx="11509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94" name="TextBox 104"/>
          <p:cNvSpPr>
            <a:spLocks noChangeArrowheads="1"/>
          </p:cNvSpPr>
          <p:nvPr/>
        </p:nvSpPr>
        <p:spPr bwMode="auto">
          <a:xfrm>
            <a:off x="5831299" y="4065056"/>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rgbClr val="4F4F4F"/>
              </a:solidFill>
              <a:latin typeface="微软雅黑" panose="020B0503020204020204" pitchFamily="34" charset="-122"/>
              <a:ea typeface="微软雅黑" panose="020B0503020204020204" pitchFamily="34" charset="-122"/>
            </a:endParaRPr>
          </a:p>
        </p:txBody>
      </p:sp>
      <p:sp>
        <p:nvSpPr>
          <p:cNvPr id="95" name="直接连接符 105"/>
          <p:cNvSpPr>
            <a:spLocks noChangeShapeType="1"/>
          </p:cNvSpPr>
          <p:nvPr/>
        </p:nvSpPr>
        <p:spPr bwMode="auto">
          <a:xfrm>
            <a:off x="5801692" y="4403193"/>
            <a:ext cx="939800" cy="1588"/>
          </a:xfrm>
          <a:prstGeom prst="line">
            <a:avLst/>
          </a:prstGeom>
          <a:noFill/>
          <a:ln w="5080">
            <a:solidFill>
              <a:srgbClr val="A5A5A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96" name="矩形 1"/>
          <p:cNvSpPr>
            <a:spLocks noChangeArrowheads="1"/>
          </p:cNvSpPr>
          <p:nvPr/>
        </p:nvSpPr>
        <p:spPr bwMode="auto">
          <a:xfrm>
            <a:off x="5712792" y="4436531"/>
            <a:ext cx="1149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97" name="TextBox 107"/>
          <p:cNvSpPr>
            <a:spLocks noChangeArrowheads="1"/>
          </p:cNvSpPr>
          <p:nvPr/>
        </p:nvSpPr>
        <p:spPr bwMode="auto">
          <a:xfrm>
            <a:off x="6867440" y="240294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98" name="直接连接符 108"/>
          <p:cNvSpPr>
            <a:spLocks noChangeShapeType="1"/>
          </p:cNvSpPr>
          <p:nvPr/>
        </p:nvSpPr>
        <p:spPr bwMode="auto">
          <a:xfrm>
            <a:off x="6889129" y="2385481"/>
            <a:ext cx="939800" cy="1587"/>
          </a:xfrm>
          <a:prstGeom prst="line">
            <a:avLst/>
          </a:prstGeom>
          <a:noFill/>
          <a:ln w="5080">
            <a:solidFill>
              <a:srgbClr val="A5A5A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F4F4F"/>
              </a:solidFill>
              <a:effectLst/>
              <a:uLnTx/>
              <a:uFillTx/>
              <a:latin typeface="微软雅黑" panose="020B0503020204020204" pitchFamily="34" charset="-122"/>
              <a:ea typeface="微软雅黑" panose="020B0503020204020204" pitchFamily="34" charset="-122"/>
            </a:endParaRPr>
          </a:p>
        </p:txBody>
      </p:sp>
      <p:sp>
        <p:nvSpPr>
          <p:cNvPr id="99" name="矩形 1"/>
          <p:cNvSpPr>
            <a:spLocks noChangeArrowheads="1"/>
          </p:cNvSpPr>
          <p:nvPr/>
        </p:nvSpPr>
        <p:spPr bwMode="auto">
          <a:xfrm>
            <a:off x="6800229" y="1904805"/>
            <a:ext cx="1149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fill="hold"/>
                                        <p:tgtEl>
                                          <p:spTgt spid="62"/>
                                        </p:tgtEl>
                                        <p:attrNameLst>
                                          <p:attrName>ppt_w</p:attrName>
                                        </p:attrNameLst>
                                      </p:cBhvr>
                                      <p:tavLst>
                                        <p:tav tm="0">
                                          <p:val>
                                            <p:fltVal val="0"/>
                                          </p:val>
                                        </p:tav>
                                        <p:tav tm="100000">
                                          <p:val>
                                            <p:strVal val="#ppt_w"/>
                                          </p:val>
                                        </p:tav>
                                      </p:tavLst>
                                    </p:anim>
                                    <p:anim calcmode="lin" valueType="num">
                                      <p:cBhvr>
                                        <p:cTn id="13" dur="500" fill="hold"/>
                                        <p:tgtEl>
                                          <p:spTgt spid="62"/>
                                        </p:tgtEl>
                                        <p:attrNameLst>
                                          <p:attrName>ppt_h</p:attrName>
                                        </p:attrNameLst>
                                      </p:cBhvr>
                                      <p:tavLst>
                                        <p:tav tm="0">
                                          <p:val>
                                            <p:fltVal val="0"/>
                                          </p:val>
                                        </p:tav>
                                        <p:tav tm="100000">
                                          <p:val>
                                            <p:strVal val="#ppt_h"/>
                                          </p:val>
                                        </p:tav>
                                      </p:tavLst>
                                    </p:anim>
                                    <p:animEffect transition="in" filter="fade">
                                      <p:cBhvr>
                                        <p:cTn id="14" dur="500"/>
                                        <p:tgtEl>
                                          <p:spTgt spid="6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81"/>
                                        </p:tgtEl>
                                        <p:attrNameLst>
                                          <p:attrName>style.visibility</p:attrName>
                                        </p:attrNameLst>
                                      </p:cBhvr>
                                      <p:to>
                                        <p:strVal val="visible"/>
                                      </p:to>
                                    </p:set>
                                    <p:anim calcmode="lin" valueType="num">
                                      <p:cBhvr>
                                        <p:cTn id="24" dur="500" fill="hold"/>
                                        <p:tgtEl>
                                          <p:spTgt spid="81"/>
                                        </p:tgtEl>
                                        <p:attrNameLst>
                                          <p:attrName>ppt_w</p:attrName>
                                        </p:attrNameLst>
                                      </p:cBhvr>
                                      <p:tavLst>
                                        <p:tav tm="0">
                                          <p:val>
                                            <p:fltVal val="0"/>
                                          </p:val>
                                        </p:tav>
                                        <p:tav tm="100000">
                                          <p:val>
                                            <p:strVal val="#ppt_w"/>
                                          </p:val>
                                        </p:tav>
                                      </p:tavLst>
                                    </p:anim>
                                    <p:anim calcmode="lin" valueType="num">
                                      <p:cBhvr>
                                        <p:cTn id="25" dur="500" fill="hold"/>
                                        <p:tgtEl>
                                          <p:spTgt spid="81"/>
                                        </p:tgtEl>
                                        <p:attrNameLst>
                                          <p:attrName>ppt_h</p:attrName>
                                        </p:attrNameLst>
                                      </p:cBhvr>
                                      <p:tavLst>
                                        <p:tav tm="0">
                                          <p:val>
                                            <p:fltVal val="0"/>
                                          </p:val>
                                        </p:tav>
                                        <p:tav tm="100000">
                                          <p:val>
                                            <p:strVal val="#ppt_h"/>
                                          </p:val>
                                        </p:tav>
                                      </p:tavLst>
                                    </p:anim>
                                    <p:animEffect transition="in" filter="fade">
                                      <p:cBhvr>
                                        <p:cTn id="26" dur="500"/>
                                        <p:tgtEl>
                                          <p:spTgt spid="8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wipe(down)">
                                      <p:cBhvr>
                                        <p:cTn id="31" dur="500"/>
                                        <p:tgtEl>
                                          <p:spTgt spid="52"/>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p:cTn id="36" dur="500" fill="hold"/>
                                        <p:tgtEl>
                                          <p:spTgt spid="63"/>
                                        </p:tgtEl>
                                        <p:attrNameLst>
                                          <p:attrName>ppt_w</p:attrName>
                                        </p:attrNameLst>
                                      </p:cBhvr>
                                      <p:tavLst>
                                        <p:tav tm="0">
                                          <p:val>
                                            <p:fltVal val="0"/>
                                          </p:val>
                                        </p:tav>
                                        <p:tav tm="100000">
                                          <p:val>
                                            <p:strVal val="#ppt_w"/>
                                          </p:val>
                                        </p:tav>
                                      </p:tavLst>
                                    </p:anim>
                                    <p:anim calcmode="lin" valueType="num">
                                      <p:cBhvr>
                                        <p:cTn id="37" dur="500" fill="hold"/>
                                        <p:tgtEl>
                                          <p:spTgt spid="63"/>
                                        </p:tgtEl>
                                        <p:attrNameLst>
                                          <p:attrName>ppt_h</p:attrName>
                                        </p:attrNameLst>
                                      </p:cBhvr>
                                      <p:tavLst>
                                        <p:tav tm="0">
                                          <p:val>
                                            <p:fltVal val="0"/>
                                          </p:val>
                                        </p:tav>
                                        <p:tav tm="100000">
                                          <p:val>
                                            <p:strVal val="#ppt_h"/>
                                          </p:val>
                                        </p:tav>
                                      </p:tavLst>
                                    </p:anim>
                                    <p:animEffect transition="in" filter="fade">
                                      <p:cBhvr>
                                        <p:cTn id="38" dur="500"/>
                                        <p:tgtEl>
                                          <p:spTgt spid="6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wipe(up)">
                                      <p:cBhvr>
                                        <p:cTn id="43" dur="500"/>
                                        <p:tgtEl>
                                          <p:spTgt spid="53"/>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p:cTn id="48" dur="500" fill="hold"/>
                                        <p:tgtEl>
                                          <p:spTgt spid="61"/>
                                        </p:tgtEl>
                                        <p:attrNameLst>
                                          <p:attrName>ppt_w</p:attrName>
                                        </p:attrNameLst>
                                      </p:cBhvr>
                                      <p:tavLst>
                                        <p:tav tm="0">
                                          <p:val>
                                            <p:fltVal val="0"/>
                                          </p:val>
                                        </p:tav>
                                        <p:tav tm="100000">
                                          <p:val>
                                            <p:strVal val="#ppt_w"/>
                                          </p:val>
                                        </p:tav>
                                      </p:tavLst>
                                    </p:anim>
                                    <p:anim calcmode="lin" valueType="num">
                                      <p:cBhvr>
                                        <p:cTn id="49" dur="500" fill="hold"/>
                                        <p:tgtEl>
                                          <p:spTgt spid="61"/>
                                        </p:tgtEl>
                                        <p:attrNameLst>
                                          <p:attrName>ppt_h</p:attrName>
                                        </p:attrNameLst>
                                      </p:cBhvr>
                                      <p:tavLst>
                                        <p:tav tm="0">
                                          <p:val>
                                            <p:fltVal val="0"/>
                                          </p:val>
                                        </p:tav>
                                        <p:tav tm="100000">
                                          <p:val>
                                            <p:strVal val="#ppt_h"/>
                                          </p:val>
                                        </p:tav>
                                      </p:tavLst>
                                    </p:anim>
                                    <p:animEffect transition="in" filter="fade">
                                      <p:cBhvr>
                                        <p:cTn id="50" dur="500"/>
                                        <p:tgtEl>
                                          <p:spTgt spid="61"/>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nodeType="clickEffect">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cBhvr>
                                        <p:cTn id="60" dur="500" fill="hold"/>
                                        <p:tgtEl>
                                          <p:spTgt spid="75"/>
                                        </p:tgtEl>
                                        <p:attrNameLst>
                                          <p:attrName>ppt_w</p:attrName>
                                        </p:attrNameLst>
                                      </p:cBhvr>
                                      <p:tavLst>
                                        <p:tav tm="0">
                                          <p:val>
                                            <p:fltVal val="0"/>
                                          </p:val>
                                        </p:tav>
                                        <p:tav tm="100000">
                                          <p:val>
                                            <p:strVal val="#ppt_w"/>
                                          </p:val>
                                        </p:tav>
                                      </p:tavLst>
                                    </p:anim>
                                    <p:anim calcmode="lin" valueType="num">
                                      <p:cBhvr>
                                        <p:cTn id="61" dur="500" fill="hold"/>
                                        <p:tgtEl>
                                          <p:spTgt spid="75"/>
                                        </p:tgtEl>
                                        <p:attrNameLst>
                                          <p:attrName>ppt_h</p:attrName>
                                        </p:attrNameLst>
                                      </p:cBhvr>
                                      <p:tavLst>
                                        <p:tav tm="0">
                                          <p:val>
                                            <p:fltVal val="0"/>
                                          </p:val>
                                        </p:tav>
                                        <p:tav tm="100000">
                                          <p:val>
                                            <p:strVal val="#ppt_h"/>
                                          </p:val>
                                        </p:tav>
                                      </p:tavLst>
                                    </p:anim>
                                    <p:animEffect transition="in" filter="fade">
                                      <p:cBhvr>
                                        <p:cTn id="62" dur="500"/>
                                        <p:tgtEl>
                                          <p:spTgt spid="7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up)">
                                      <p:cBhvr>
                                        <p:cTn id="67" dur="500"/>
                                        <p:tgtEl>
                                          <p:spTgt spid="55"/>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nodeType="clickEffect">
                                  <p:stCondLst>
                                    <p:cond delay="0"/>
                                  </p:stCondLst>
                                  <p:childTnLst>
                                    <p:set>
                                      <p:cBhvr>
                                        <p:cTn id="71" dur="1" fill="hold">
                                          <p:stCondLst>
                                            <p:cond delay="0"/>
                                          </p:stCondLst>
                                        </p:cTn>
                                        <p:tgtEl>
                                          <p:spTgt spid="66"/>
                                        </p:tgtEl>
                                        <p:attrNameLst>
                                          <p:attrName>style.visibility</p:attrName>
                                        </p:attrNameLst>
                                      </p:cBhvr>
                                      <p:to>
                                        <p:strVal val="visible"/>
                                      </p:to>
                                    </p:set>
                                    <p:anim calcmode="lin" valueType="num">
                                      <p:cBhvr>
                                        <p:cTn id="72" dur="500" fill="hold"/>
                                        <p:tgtEl>
                                          <p:spTgt spid="66"/>
                                        </p:tgtEl>
                                        <p:attrNameLst>
                                          <p:attrName>ppt_w</p:attrName>
                                        </p:attrNameLst>
                                      </p:cBhvr>
                                      <p:tavLst>
                                        <p:tav tm="0">
                                          <p:val>
                                            <p:fltVal val="0"/>
                                          </p:val>
                                        </p:tav>
                                        <p:tav tm="100000">
                                          <p:val>
                                            <p:strVal val="#ppt_w"/>
                                          </p:val>
                                        </p:tav>
                                      </p:tavLst>
                                    </p:anim>
                                    <p:anim calcmode="lin" valueType="num">
                                      <p:cBhvr>
                                        <p:cTn id="73" dur="500" fill="hold"/>
                                        <p:tgtEl>
                                          <p:spTgt spid="66"/>
                                        </p:tgtEl>
                                        <p:attrNameLst>
                                          <p:attrName>ppt_h</p:attrName>
                                        </p:attrNameLst>
                                      </p:cBhvr>
                                      <p:tavLst>
                                        <p:tav tm="0">
                                          <p:val>
                                            <p:fltVal val="0"/>
                                          </p:val>
                                        </p:tav>
                                        <p:tav tm="100000">
                                          <p:val>
                                            <p:strVal val="#ppt_h"/>
                                          </p:val>
                                        </p:tav>
                                      </p:tavLst>
                                    </p:anim>
                                    <p:animEffect transition="in" filter="fade">
                                      <p:cBhvr>
                                        <p:cTn id="74" dur="500"/>
                                        <p:tgtEl>
                                          <p:spTgt spid="66"/>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wipe(down)">
                                      <p:cBhvr>
                                        <p:cTn id="79" dur="500"/>
                                        <p:tgtEl>
                                          <p:spTgt spid="56"/>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nodeType="clickEffect">
                                  <p:stCondLst>
                                    <p:cond delay="0"/>
                                  </p:stCondLst>
                                  <p:childTnLst>
                                    <p:set>
                                      <p:cBhvr>
                                        <p:cTn id="83" dur="1" fill="hold">
                                          <p:stCondLst>
                                            <p:cond delay="0"/>
                                          </p:stCondLst>
                                        </p:cTn>
                                        <p:tgtEl>
                                          <p:spTgt spid="78"/>
                                        </p:tgtEl>
                                        <p:attrNameLst>
                                          <p:attrName>style.visibility</p:attrName>
                                        </p:attrNameLst>
                                      </p:cBhvr>
                                      <p:to>
                                        <p:strVal val="visible"/>
                                      </p:to>
                                    </p:set>
                                    <p:anim calcmode="lin" valueType="num">
                                      <p:cBhvr>
                                        <p:cTn id="84" dur="500" fill="hold"/>
                                        <p:tgtEl>
                                          <p:spTgt spid="78"/>
                                        </p:tgtEl>
                                        <p:attrNameLst>
                                          <p:attrName>ppt_w</p:attrName>
                                        </p:attrNameLst>
                                      </p:cBhvr>
                                      <p:tavLst>
                                        <p:tav tm="0">
                                          <p:val>
                                            <p:fltVal val="0"/>
                                          </p:val>
                                        </p:tav>
                                        <p:tav tm="100000">
                                          <p:val>
                                            <p:strVal val="#ppt_w"/>
                                          </p:val>
                                        </p:tav>
                                      </p:tavLst>
                                    </p:anim>
                                    <p:anim calcmode="lin" valueType="num">
                                      <p:cBhvr>
                                        <p:cTn id="85" dur="500" fill="hold"/>
                                        <p:tgtEl>
                                          <p:spTgt spid="78"/>
                                        </p:tgtEl>
                                        <p:attrNameLst>
                                          <p:attrName>ppt_h</p:attrName>
                                        </p:attrNameLst>
                                      </p:cBhvr>
                                      <p:tavLst>
                                        <p:tav tm="0">
                                          <p:val>
                                            <p:fltVal val="0"/>
                                          </p:val>
                                        </p:tav>
                                        <p:tav tm="100000">
                                          <p:val>
                                            <p:strVal val="#ppt_h"/>
                                          </p:val>
                                        </p:tav>
                                      </p:tavLst>
                                    </p:anim>
                                    <p:animEffect transition="in" filter="fade">
                                      <p:cBhvr>
                                        <p:cTn id="86" dur="500"/>
                                        <p:tgtEl>
                                          <p:spTgt spid="78"/>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1" fill="hold" grpId="0" nodeType="click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wipe(up)">
                                      <p:cBhvr>
                                        <p:cTn id="91" dur="500"/>
                                        <p:tgtEl>
                                          <p:spTgt spid="57"/>
                                        </p:tgtEl>
                                      </p:cBhvr>
                                    </p:animEffect>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nodeType="clickEffect">
                                  <p:stCondLst>
                                    <p:cond delay="0"/>
                                  </p:stCondLst>
                                  <p:childTnLst>
                                    <p:set>
                                      <p:cBhvr>
                                        <p:cTn id="95" dur="1" fill="hold">
                                          <p:stCondLst>
                                            <p:cond delay="0"/>
                                          </p:stCondLst>
                                        </p:cTn>
                                        <p:tgtEl>
                                          <p:spTgt spid="69"/>
                                        </p:tgtEl>
                                        <p:attrNameLst>
                                          <p:attrName>style.visibility</p:attrName>
                                        </p:attrNameLst>
                                      </p:cBhvr>
                                      <p:to>
                                        <p:strVal val="visible"/>
                                      </p:to>
                                    </p:set>
                                    <p:anim calcmode="lin" valueType="num">
                                      <p:cBhvr>
                                        <p:cTn id="96" dur="500" fill="hold"/>
                                        <p:tgtEl>
                                          <p:spTgt spid="69"/>
                                        </p:tgtEl>
                                        <p:attrNameLst>
                                          <p:attrName>ppt_w</p:attrName>
                                        </p:attrNameLst>
                                      </p:cBhvr>
                                      <p:tavLst>
                                        <p:tav tm="0">
                                          <p:val>
                                            <p:fltVal val="0"/>
                                          </p:val>
                                        </p:tav>
                                        <p:tav tm="100000">
                                          <p:val>
                                            <p:strVal val="#ppt_w"/>
                                          </p:val>
                                        </p:tav>
                                      </p:tavLst>
                                    </p:anim>
                                    <p:anim calcmode="lin" valueType="num">
                                      <p:cBhvr>
                                        <p:cTn id="97" dur="500" fill="hold"/>
                                        <p:tgtEl>
                                          <p:spTgt spid="69"/>
                                        </p:tgtEl>
                                        <p:attrNameLst>
                                          <p:attrName>ppt_h</p:attrName>
                                        </p:attrNameLst>
                                      </p:cBhvr>
                                      <p:tavLst>
                                        <p:tav tm="0">
                                          <p:val>
                                            <p:fltVal val="0"/>
                                          </p:val>
                                        </p:tav>
                                        <p:tav tm="100000">
                                          <p:val>
                                            <p:strVal val="#ppt_h"/>
                                          </p:val>
                                        </p:tav>
                                      </p:tavLst>
                                    </p:anim>
                                    <p:animEffect transition="in" filter="fade">
                                      <p:cBhvr>
                                        <p:cTn id="98" dur="500"/>
                                        <p:tgtEl>
                                          <p:spTgt spid="69"/>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grpId="0" nodeType="clickEffect">
                                  <p:stCondLst>
                                    <p:cond delay="0"/>
                                  </p:stCondLst>
                                  <p:childTnLst>
                                    <p:set>
                                      <p:cBhvr>
                                        <p:cTn id="102" dur="1" fill="hold">
                                          <p:stCondLst>
                                            <p:cond delay="0"/>
                                          </p:stCondLst>
                                        </p:cTn>
                                        <p:tgtEl>
                                          <p:spTgt spid="58"/>
                                        </p:tgtEl>
                                        <p:attrNameLst>
                                          <p:attrName>style.visibility</p:attrName>
                                        </p:attrNameLst>
                                      </p:cBhvr>
                                      <p:to>
                                        <p:strVal val="visible"/>
                                      </p:to>
                                    </p:set>
                                    <p:animEffect transition="in" filter="wipe(down)">
                                      <p:cBhvr>
                                        <p:cTn id="103" dur="500"/>
                                        <p:tgtEl>
                                          <p:spTgt spid="58"/>
                                        </p:tgtEl>
                                      </p:cBhvr>
                                    </p:animEffect>
                                  </p:childTnLst>
                                </p:cTn>
                              </p:par>
                            </p:childTnLst>
                          </p:cTn>
                        </p:par>
                      </p:childTnLst>
                    </p:cTn>
                  </p:par>
                  <p:par>
                    <p:cTn id="104" fill="hold">
                      <p:stCondLst>
                        <p:cond delay="indefinite"/>
                      </p:stCondLst>
                      <p:childTnLst>
                        <p:par>
                          <p:cTn id="105" fill="hold">
                            <p:stCondLst>
                              <p:cond delay="0"/>
                            </p:stCondLst>
                            <p:childTnLst>
                              <p:par>
                                <p:cTn id="106" presetID="53" presetClass="entr" presetSubtype="16" fill="hold" nodeType="clickEffect">
                                  <p:stCondLst>
                                    <p:cond delay="0"/>
                                  </p:stCondLst>
                                  <p:childTnLst>
                                    <p:set>
                                      <p:cBhvr>
                                        <p:cTn id="107" dur="1" fill="hold">
                                          <p:stCondLst>
                                            <p:cond delay="0"/>
                                          </p:stCondLst>
                                        </p:cTn>
                                        <p:tgtEl>
                                          <p:spTgt spid="72"/>
                                        </p:tgtEl>
                                        <p:attrNameLst>
                                          <p:attrName>style.visibility</p:attrName>
                                        </p:attrNameLst>
                                      </p:cBhvr>
                                      <p:to>
                                        <p:strVal val="visible"/>
                                      </p:to>
                                    </p:set>
                                    <p:anim calcmode="lin" valueType="num">
                                      <p:cBhvr>
                                        <p:cTn id="108" dur="500" fill="hold"/>
                                        <p:tgtEl>
                                          <p:spTgt spid="72"/>
                                        </p:tgtEl>
                                        <p:attrNameLst>
                                          <p:attrName>ppt_w</p:attrName>
                                        </p:attrNameLst>
                                      </p:cBhvr>
                                      <p:tavLst>
                                        <p:tav tm="0">
                                          <p:val>
                                            <p:fltVal val="0"/>
                                          </p:val>
                                        </p:tav>
                                        <p:tav tm="100000">
                                          <p:val>
                                            <p:strVal val="#ppt_w"/>
                                          </p:val>
                                        </p:tav>
                                      </p:tavLst>
                                    </p:anim>
                                    <p:anim calcmode="lin" valueType="num">
                                      <p:cBhvr>
                                        <p:cTn id="109" dur="500" fill="hold"/>
                                        <p:tgtEl>
                                          <p:spTgt spid="72"/>
                                        </p:tgtEl>
                                        <p:attrNameLst>
                                          <p:attrName>ppt_h</p:attrName>
                                        </p:attrNameLst>
                                      </p:cBhvr>
                                      <p:tavLst>
                                        <p:tav tm="0">
                                          <p:val>
                                            <p:fltVal val="0"/>
                                          </p:val>
                                        </p:tav>
                                        <p:tav tm="100000">
                                          <p:val>
                                            <p:strVal val="#ppt_h"/>
                                          </p:val>
                                        </p:tav>
                                      </p:tavLst>
                                    </p:anim>
                                    <p:animEffect transition="in" filter="fade">
                                      <p:cBhvr>
                                        <p:cTn id="110" dur="500"/>
                                        <p:tgtEl>
                                          <p:spTgt spid="72"/>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1" fill="hold" grpId="0" nodeType="clickEffect">
                                  <p:stCondLst>
                                    <p:cond delay="0"/>
                                  </p:stCondLst>
                                  <p:childTnLst>
                                    <p:set>
                                      <p:cBhvr>
                                        <p:cTn id="114" dur="1" fill="hold">
                                          <p:stCondLst>
                                            <p:cond delay="0"/>
                                          </p:stCondLst>
                                        </p:cTn>
                                        <p:tgtEl>
                                          <p:spTgt spid="59"/>
                                        </p:tgtEl>
                                        <p:attrNameLst>
                                          <p:attrName>style.visibility</p:attrName>
                                        </p:attrNameLst>
                                      </p:cBhvr>
                                      <p:to>
                                        <p:strVal val="visible"/>
                                      </p:to>
                                    </p:set>
                                    <p:animEffect transition="in" filter="wipe(up)">
                                      <p:cBhvr>
                                        <p:cTn id="115" dur="500"/>
                                        <p:tgtEl>
                                          <p:spTgt spid="59"/>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16" fill="hold" grpId="0" nodeType="clickEffect">
                                  <p:stCondLst>
                                    <p:cond delay="0"/>
                                  </p:stCondLst>
                                  <p:childTnLst>
                                    <p:set>
                                      <p:cBhvr>
                                        <p:cTn id="119" dur="1" fill="hold">
                                          <p:stCondLst>
                                            <p:cond delay="0"/>
                                          </p:stCondLst>
                                        </p:cTn>
                                        <p:tgtEl>
                                          <p:spTgt spid="84"/>
                                        </p:tgtEl>
                                        <p:attrNameLst>
                                          <p:attrName>style.visibility</p:attrName>
                                        </p:attrNameLst>
                                      </p:cBhvr>
                                      <p:to>
                                        <p:strVal val="visible"/>
                                      </p:to>
                                    </p:set>
                                    <p:anim calcmode="lin" valueType="num">
                                      <p:cBhvr>
                                        <p:cTn id="120" dur="500" fill="hold"/>
                                        <p:tgtEl>
                                          <p:spTgt spid="84"/>
                                        </p:tgtEl>
                                        <p:attrNameLst>
                                          <p:attrName>ppt_w</p:attrName>
                                        </p:attrNameLst>
                                      </p:cBhvr>
                                      <p:tavLst>
                                        <p:tav tm="0">
                                          <p:val>
                                            <p:fltVal val="0"/>
                                          </p:val>
                                        </p:tav>
                                        <p:tav tm="100000">
                                          <p:val>
                                            <p:strVal val="#ppt_w"/>
                                          </p:val>
                                        </p:tav>
                                      </p:tavLst>
                                    </p:anim>
                                    <p:anim calcmode="lin" valueType="num">
                                      <p:cBhvr>
                                        <p:cTn id="121" dur="500" fill="hold"/>
                                        <p:tgtEl>
                                          <p:spTgt spid="84"/>
                                        </p:tgtEl>
                                        <p:attrNameLst>
                                          <p:attrName>ppt_h</p:attrName>
                                        </p:attrNameLst>
                                      </p:cBhvr>
                                      <p:tavLst>
                                        <p:tav tm="0">
                                          <p:val>
                                            <p:fltVal val="0"/>
                                          </p:val>
                                        </p:tav>
                                        <p:tav tm="100000">
                                          <p:val>
                                            <p:strVal val="#ppt_h"/>
                                          </p:val>
                                        </p:tav>
                                      </p:tavLst>
                                    </p:anim>
                                    <p:animEffect transition="in" filter="fade">
                                      <p:cBhvr>
                                        <p:cTn id="122" dur="500"/>
                                        <p:tgtEl>
                                          <p:spTgt spid="84"/>
                                        </p:tgtEl>
                                      </p:cBhvr>
                                    </p:animEffect>
                                  </p:childTnLst>
                                </p:cTn>
                              </p:par>
                            </p:childTnLst>
                          </p:cTn>
                        </p:par>
                      </p:childTnLst>
                    </p:cTn>
                  </p:par>
                  <p:par>
                    <p:cTn id="123" fill="hold">
                      <p:stCondLst>
                        <p:cond delay="indefinite"/>
                      </p:stCondLst>
                      <p:childTnLst>
                        <p:par>
                          <p:cTn id="124" fill="hold">
                            <p:stCondLst>
                              <p:cond delay="0"/>
                            </p:stCondLst>
                            <p:childTnLst>
                              <p:par>
                                <p:cTn id="125" presetID="42" presetClass="entr" presetSubtype="0" fill="hold" grpId="0" nodeType="clickEffect">
                                  <p:stCondLst>
                                    <p:cond delay="0"/>
                                  </p:stCondLst>
                                  <p:childTnLst>
                                    <p:set>
                                      <p:cBhvr>
                                        <p:cTn id="126" dur="1" fill="hold">
                                          <p:stCondLst>
                                            <p:cond delay="0"/>
                                          </p:stCondLst>
                                        </p:cTn>
                                        <p:tgtEl>
                                          <p:spTgt spid="88"/>
                                        </p:tgtEl>
                                        <p:attrNameLst>
                                          <p:attrName>style.visibility</p:attrName>
                                        </p:attrNameLst>
                                      </p:cBhvr>
                                      <p:to>
                                        <p:strVal val="visible"/>
                                      </p:to>
                                    </p:set>
                                    <p:animEffect transition="in" filter="fade">
                                      <p:cBhvr>
                                        <p:cTn id="127" dur="500"/>
                                        <p:tgtEl>
                                          <p:spTgt spid="88"/>
                                        </p:tgtEl>
                                      </p:cBhvr>
                                    </p:animEffect>
                                    <p:anim calcmode="lin" valueType="num">
                                      <p:cBhvr>
                                        <p:cTn id="128" dur="500" fill="hold"/>
                                        <p:tgtEl>
                                          <p:spTgt spid="88"/>
                                        </p:tgtEl>
                                        <p:attrNameLst>
                                          <p:attrName>ppt_x</p:attrName>
                                        </p:attrNameLst>
                                      </p:cBhvr>
                                      <p:tavLst>
                                        <p:tav tm="0">
                                          <p:val>
                                            <p:strVal val="#ppt_x"/>
                                          </p:val>
                                        </p:tav>
                                        <p:tav tm="100000">
                                          <p:val>
                                            <p:strVal val="#ppt_x"/>
                                          </p:val>
                                        </p:tav>
                                      </p:tavLst>
                                    </p:anim>
                                    <p:anim calcmode="lin" valueType="num">
                                      <p:cBhvr>
                                        <p:cTn id="129" dur="500" fill="hold"/>
                                        <p:tgtEl>
                                          <p:spTgt spid="8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89"/>
                                        </p:tgtEl>
                                        <p:attrNameLst>
                                          <p:attrName>style.visibility</p:attrName>
                                        </p:attrNameLst>
                                      </p:cBhvr>
                                      <p:to>
                                        <p:strVal val="visible"/>
                                      </p:to>
                                    </p:set>
                                    <p:animEffect transition="in" filter="fade">
                                      <p:cBhvr>
                                        <p:cTn id="132" dur="500"/>
                                        <p:tgtEl>
                                          <p:spTgt spid="89"/>
                                        </p:tgtEl>
                                      </p:cBhvr>
                                    </p:animEffect>
                                    <p:anim calcmode="lin" valueType="num">
                                      <p:cBhvr>
                                        <p:cTn id="133" dur="500" fill="hold"/>
                                        <p:tgtEl>
                                          <p:spTgt spid="89"/>
                                        </p:tgtEl>
                                        <p:attrNameLst>
                                          <p:attrName>ppt_x</p:attrName>
                                        </p:attrNameLst>
                                      </p:cBhvr>
                                      <p:tavLst>
                                        <p:tav tm="0">
                                          <p:val>
                                            <p:strVal val="#ppt_x"/>
                                          </p:val>
                                        </p:tav>
                                        <p:tav tm="100000">
                                          <p:val>
                                            <p:strVal val="#ppt_x"/>
                                          </p:val>
                                        </p:tav>
                                      </p:tavLst>
                                    </p:anim>
                                    <p:anim calcmode="lin" valueType="num">
                                      <p:cBhvr>
                                        <p:cTn id="134" dur="500" fill="hold"/>
                                        <p:tgtEl>
                                          <p:spTgt spid="89"/>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90"/>
                                        </p:tgtEl>
                                        <p:attrNameLst>
                                          <p:attrName>style.visibility</p:attrName>
                                        </p:attrNameLst>
                                      </p:cBhvr>
                                      <p:to>
                                        <p:strVal val="visible"/>
                                      </p:to>
                                    </p:set>
                                    <p:animEffect transition="in" filter="fade">
                                      <p:cBhvr>
                                        <p:cTn id="137" dur="500"/>
                                        <p:tgtEl>
                                          <p:spTgt spid="90"/>
                                        </p:tgtEl>
                                      </p:cBhvr>
                                    </p:animEffect>
                                    <p:anim calcmode="lin" valueType="num">
                                      <p:cBhvr>
                                        <p:cTn id="138" dur="500" fill="hold"/>
                                        <p:tgtEl>
                                          <p:spTgt spid="90"/>
                                        </p:tgtEl>
                                        <p:attrNameLst>
                                          <p:attrName>ppt_x</p:attrName>
                                        </p:attrNameLst>
                                      </p:cBhvr>
                                      <p:tavLst>
                                        <p:tav tm="0">
                                          <p:val>
                                            <p:strVal val="#ppt_x"/>
                                          </p:val>
                                        </p:tav>
                                        <p:tav tm="100000">
                                          <p:val>
                                            <p:strVal val="#ppt_x"/>
                                          </p:val>
                                        </p:tav>
                                      </p:tavLst>
                                    </p:anim>
                                    <p:anim calcmode="lin" valueType="num">
                                      <p:cBhvr>
                                        <p:cTn id="139" dur="500" fill="hold"/>
                                        <p:tgtEl>
                                          <p:spTgt spid="90"/>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97"/>
                                        </p:tgtEl>
                                        <p:attrNameLst>
                                          <p:attrName>style.visibility</p:attrName>
                                        </p:attrNameLst>
                                      </p:cBhvr>
                                      <p:to>
                                        <p:strVal val="visible"/>
                                      </p:to>
                                    </p:set>
                                    <p:animEffect transition="in" filter="fade">
                                      <p:cBhvr>
                                        <p:cTn id="142" dur="500"/>
                                        <p:tgtEl>
                                          <p:spTgt spid="97"/>
                                        </p:tgtEl>
                                      </p:cBhvr>
                                    </p:animEffect>
                                    <p:anim calcmode="lin" valueType="num">
                                      <p:cBhvr>
                                        <p:cTn id="143" dur="500" fill="hold"/>
                                        <p:tgtEl>
                                          <p:spTgt spid="97"/>
                                        </p:tgtEl>
                                        <p:attrNameLst>
                                          <p:attrName>ppt_x</p:attrName>
                                        </p:attrNameLst>
                                      </p:cBhvr>
                                      <p:tavLst>
                                        <p:tav tm="0">
                                          <p:val>
                                            <p:strVal val="#ppt_x"/>
                                          </p:val>
                                        </p:tav>
                                        <p:tav tm="100000">
                                          <p:val>
                                            <p:strVal val="#ppt_x"/>
                                          </p:val>
                                        </p:tav>
                                      </p:tavLst>
                                    </p:anim>
                                    <p:anim calcmode="lin" valueType="num">
                                      <p:cBhvr>
                                        <p:cTn id="144" dur="500" fill="hold"/>
                                        <p:tgtEl>
                                          <p:spTgt spid="97"/>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98"/>
                                        </p:tgtEl>
                                        <p:attrNameLst>
                                          <p:attrName>style.visibility</p:attrName>
                                        </p:attrNameLst>
                                      </p:cBhvr>
                                      <p:to>
                                        <p:strVal val="visible"/>
                                      </p:to>
                                    </p:set>
                                    <p:animEffect transition="in" filter="fade">
                                      <p:cBhvr>
                                        <p:cTn id="147" dur="500"/>
                                        <p:tgtEl>
                                          <p:spTgt spid="98"/>
                                        </p:tgtEl>
                                      </p:cBhvr>
                                    </p:animEffect>
                                    <p:anim calcmode="lin" valueType="num">
                                      <p:cBhvr>
                                        <p:cTn id="148" dur="500" fill="hold"/>
                                        <p:tgtEl>
                                          <p:spTgt spid="98"/>
                                        </p:tgtEl>
                                        <p:attrNameLst>
                                          <p:attrName>ppt_x</p:attrName>
                                        </p:attrNameLst>
                                      </p:cBhvr>
                                      <p:tavLst>
                                        <p:tav tm="0">
                                          <p:val>
                                            <p:strVal val="#ppt_x"/>
                                          </p:val>
                                        </p:tav>
                                        <p:tav tm="100000">
                                          <p:val>
                                            <p:strVal val="#ppt_x"/>
                                          </p:val>
                                        </p:tav>
                                      </p:tavLst>
                                    </p:anim>
                                    <p:anim calcmode="lin" valueType="num">
                                      <p:cBhvr>
                                        <p:cTn id="149" dur="500" fill="hold"/>
                                        <p:tgtEl>
                                          <p:spTgt spid="98"/>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99"/>
                                        </p:tgtEl>
                                        <p:attrNameLst>
                                          <p:attrName>style.visibility</p:attrName>
                                        </p:attrNameLst>
                                      </p:cBhvr>
                                      <p:to>
                                        <p:strVal val="visible"/>
                                      </p:to>
                                    </p:set>
                                    <p:animEffect transition="in" filter="fade">
                                      <p:cBhvr>
                                        <p:cTn id="152" dur="500"/>
                                        <p:tgtEl>
                                          <p:spTgt spid="99"/>
                                        </p:tgtEl>
                                      </p:cBhvr>
                                    </p:animEffect>
                                    <p:anim calcmode="lin" valueType="num">
                                      <p:cBhvr>
                                        <p:cTn id="153" dur="500" fill="hold"/>
                                        <p:tgtEl>
                                          <p:spTgt spid="99"/>
                                        </p:tgtEl>
                                        <p:attrNameLst>
                                          <p:attrName>ppt_x</p:attrName>
                                        </p:attrNameLst>
                                      </p:cBhvr>
                                      <p:tavLst>
                                        <p:tav tm="0">
                                          <p:val>
                                            <p:strVal val="#ppt_x"/>
                                          </p:val>
                                        </p:tav>
                                        <p:tav tm="100000">
                                          <p:val>
                                            <p:strVal val="#ppt_x"/>
                                          </p:val>
                                        </p:tav>
                                      </p:tavLst>
                                    </p:anim>
                                    <p:anim calcmode="lin" valueType="num">
                                      <p:cBhvr>
                                        <p:cTn id="154" dur="500" fill="hold"/>
                                        <p:tgtEl>
                                          <p:spTgt spid="99"/>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85"/>
                                        </p:tgtEl>
                                        <p:attrNameLst>
                                          <p:attrName>style.visibility</p:attrName>
                                        </p:attrNameLst>
                                      </p:cBhvr>
                                      <p:to>
                                        <p:strVal val="visible"/>
                                      </p:to>
                                    </p:set>
                                    <p:animEffect transition="in" filter="fade">
                                      <p:cBhvr>
                                        <p:cTn id="157" dur="500"/>
                                        <p:tgtEl>
                                          <p:spTgt spid="85"/>
                                        </p:tgtEl>
                                      </p:cBhvr>
                                    </p:animEffect>
                                    <p:anim calcmode="lin" valueType="num">
                                      <p:cBhvr>
                                        <p:cTn id="158" dur="500" fill="hold"/>
                                        <p:tgtEl>
                                          <p:spTgt spid="85"/>
                                        </p:tgtEl>
                                        <p:attrNameLst>
                                          <p:attrName>ppt_x</p:attrName>
                                        </p:attrNameLst>
                                      </p:cBhvr>
                                      <p:tavLst>
                                        <p:tav tm="0">
                                          <p:val>
                                            <p:strVal val="#ppt_x"/>
                                          </p:val>
                                        </p:tav>
                                        <p:tav tm="100000">
                                          <p:val>
                                            <p:strVal val="#ppt_x"/>
                                          </p:val>
                                        </p:tav>
                                      </p:tavLst>
                                    </p:anim>
                                    <p:anim calcmode="lin" valueType="num">
                                      <p:cBhvr>
                                        <p:cTn id="159" dur="500" fill="hold"/>
                                        <p:tgtEl>
                                          <p:spTgt spid="85"/>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86"/>
                                        </p:tgtEl>
                                        <p:attrNameLst>
                                          <p:attrName>style.visibility</p:attrName>
                                        </p:attrNameLst>
                                      </p:cBhvr>
                                      <p:to>
                                        <p:strVal val="visible"/>
                                      </p:to>
                                    </p:set>
                                    <p:animEffect transition="in" filter="fade">
                                      <p:cBhvr>
                                        <p:cTn id="162" dur="500"/>
                                        <p:tgtEl>
                                          <p:spTgt spid="86"/>
                                        </p:tgtEl>
                                      </p:cBhvr>
                                    </p:animEffect>
                                    <p:anim calcmode="lin" valueType="num">
                                      <p:cBhvr>
                                        <p:cTn id="163" dur="500" fill="hold"/>
                                        <p:tgtEl>
                                          <p:spTgt spid="86"/>
                                        </p:tgtEl>
                                        <p:attrNameLst>
                                          <p:attrName>ppt_x</p:attrName>
                                        </p:attrNameLst>
                                      </p:cBhvr>
                                      <p:tavLst>
                                        <p:tav tm="0">
                                          <p:val>
                                            <p:strVal val="#ppt_x"/>
                                          </p:val>
                                        </p:tav>
                                        <p:tav tm="100000">
                                          <p:val>
                                            <p:strVal val="#ppt_x"/>
                                          </p:val>
                                        </p:tav>
                                      </p:tavLst>
                                    </p:anim>
                                    <p:anim calcmode="lin" valueType="num">
                                      <p:cBhvr>
                                        <p:cTn id="164" dur="500" fill="hold"/>
                                        <p:tgtEl>
                                          <p:spTgt spid="86"/>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87"/>
                                        </p:tgtEl>
                                        <p:attrNameLst>
                                          <p:attrName>style.visibility</p:attrName>
                                        </p:attrNameLst>
                                      </p:cBhvr>
                                      <p:to>
                                        <p:strVal val="visible"/>
                                      </p:to>
                                    </p:set>
                                    <p:animEffect transition="in" filter="fade">
                                      <p:cBhvr>
                                        <p:cTn id="167" dur="500"/>
                                        <p:tgtEl>
                                          <p:spTgt spid="87"/>
                                        </p:tgtEl>
                                      </p:cBhvr>
                                    </p:animEffect>
                                    <p:anim calcmode="lin" valueType="num">
                                      <p:cBhvr>
                                        <p:cTn id="168" dur="500" fill="hold"/>
                                        <p:tgtEl>
                                          <p:spTgt spid="87"/>
                                        </p:tgtEl>
                                        <p:attrNameLst>
                                          <p:attrName>ppt_x</p:attrName>
                                        </p:attrNameLst>
                                      </p:cBhvr>
                                      <p:tavLst>
                                        <p:tav tm="0">
                                          <p:val>
                                            <p:strVal val="#ppt_x"/>
                                          </p:val>
                                        </p:tav>
                                        <p:tav tm="100000">
                                          <p:val>
                                            <p:strVal val="#ppt_x"/>
                                          </p:val>
                                        </p:tav>
                                      </p:tavLst>
                                    </p:anim>
                                    <p:anim calcmode="lin" valueType="num">
                                      <p:cBhvr>
                                        <p:cTn id="169" dur="500" fill="hold"/>
                                        <p:tgtEl>
                                          <p:spTgt spid="87"/>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94"/>
                                        </p:tgtEl>
                                        <p:attrNameLst>
                                          <p:attrName>style.visibility</p:attrName>
                                        </p:attrNameLst>
                                      </p:cBhvr>
                                      <p:to>
                                        <p:strVal val="visible"/>
                                      </p:to>
                                    </p:set>
                                    <p:animEffect transition="in" filter="fade">
                                      <p:cBhvr>
                                        <p:cTn id="172" dur="500"/>
                                        <p:tgtEl>
                                          <p:spTgt spid="94"/>
                                        </p:tgtEl>
                                      </p:cBhvr>
                                    </p:animEffect>
                                    <p:anim calcmode="lin" valueType="num">
                                      <p:cBhvr>
                                        <p:cTn id="173" dur="500" fill="hold"/>
                                        <p:tgtEl>
                                          <p:spTgt spid="94"/>
                                        </p:tgtEl>
                                        <p:attrNameLst>
                                          <p:attrName>ppt_x</p:attrName>
                                        </p:attrNameLst>
                                      </p:cBhvr>
                                      <p:tavLst>
                                        <p:tav tm="0">
                                          <p:val>
                                            <p:strVal val="#ppt_x"/>
                                          </p:val>
                                        </p:tav>
                                        <p:tav tm="100000">
                                          <p:val>
                                            <p:strVal val="#ppt_x"/>
                                          </p:val>
                                        </p:tav>
                                      </p:tavLst>
                                    </p:anim>
                                    <p:anim calcmode="lin" valueType="num">
                                      <p:cBhvr>
                                        <p:cTn id="174" dur="500" fill="hold"/>
                                        <p:tgtEl>
                                          <p:spTgt spid="94"/>
                                        </p:tgtEl>
                                        <p:attrNameLst>
                                          <p:attrName>ppt_y</p:attrName>
                                        </p:attrNameLst>
                                      </p:cBhvr>
                                      <p:tavLst>
                                        <p:tav tm="0">
                                          <p:val>
                                            <p:strVal val="#ppt_y-.1"/>
                                          </p:val>
                                        </p:tav>
                                        <p:tav tm="100000">
                                          <p:val>
                                            <p:strVal val="#ppt_y"/>
                                          </p:val>
                                        </p:tav>
                                      </p:tavLst>
                                    </p:anim>
                                  </p:childTnLst>
                                </p:cTn>
                              </p:par>
                              <p:par>
                                <p:cTn id="175" presetID="47" presetClass="entr" presetSubtype="0" fill="hold" grpId="0" nodeType="withEffect">
                                  <p:stCondLst>
                                    <p:cond delay="0"/>
                                  </p:stCondLst>
                                  <p:childTnLst>
                                    <p:set>
                                      <p:cBhvr>
                                        <p:cTn id="176" dur="1" fill="hold">
                                          <p:stCondLst>
                                            <p:cond delay="0"/>
                                          </p:stCondLst>
                                        </p:cTn>
                                        <p:tgtEl>
                                          <p:spTgt spid="95"/>
                                        </p:tgtEl>
                                        <p:attrNameLst>
                                          <p:attrName>style.visibility</p:attrName>
                                        </p:attrNameLst>
                                      </p:cBhvr>
                                      <p:to>
                                        <p:strVal val="visible"/>
                                      </p:to>
                                    </p:set>
                                    <p:animEffect transition="in" filter="fade">
                                      <p:cBhvr>
                                        <p:cTn id="177" dur="500"/>
                                        <p:tgtEl>
                                          <p:spTgt spid="95"/>
                                        </p:tgtEl>
                                      </p:cBhvr>
                                    </p:animEffect>
                                    <p:anim calcmode="lin" valueType="num">
                                      <p:cBhvr>
                                        <p:cTn id="178" dur="500" fill="hold"/>
                                        <p:tgtEl>
                                          <p:spTgt spid="95"/>
                                        </p:tgtEl>
                                        <p:attrNameLst>
                                          <p:attrName>ppt_x</p:attrName>
                                        </p:attrNameLst>
                                      </p:cBhvr>
                                      <p:tavLst>
                                        <p:tav tm="0">
                                          <p:val>
                                            <p:strVal val="#ppt_x"/>
                                          </p:val>
                                        </p:tav>
                                        <p:tav tm="100000">
                                          <p:val>
                                            <p:strVal val="#ppt_x"/>
                                          </p:val>
                                        </p:tav>
                                      </p:tavLst>
                                    </p:anim>
                                    <p:anim calcmode="lin" valueType="num">
                                      <p:cBhvr>
                                        <p:cTn id="179" dur="500" fill="hold"/>
                                        <p:tgtEl>
                                          <p:spTgt spid="95"/>
                                        </p:tgtEl>
                                        <p:attrNameLst>
                                          <p:attrName>ppt_y</p:attrName>
                                        </p:attrNameLst>
                                      </p:cBhvr>
                                      <p:tavLst>
                                        <p:tav tm="0">
                                          <p:val>
                                            <p:strVal val="#ppt_y-.1"/>
                                          </p:val>
                                        </p:tav>
                                        <p:tav tm="100000">
                                          <p:val>
                                            <p:strVal val="#ppt_y"/>
                                          </p:val>
                                        </p:tav>
                                      </p:tavLst>
                                    </p:anim>
                                  </p:childTnLst>
                                </p:cTn>
                              </p:par>
                              <p:par>
                                <p:cTn id="180" presetID="47" presetClass="entr" presetSubtype="0" fill="hold" grpId="0" nodeType="withEffect">
                                  <p:stCondLst>
                                    <p:cond delay="0"/>
                                  </p:stCondLst>
                                  <p:childTnLst>
                                    <p:set>
                                      <p:cBhvr>
                                        <p:cTn id="181" dur="1" fill="hold">
                                          <p:stCondLst>
                                            <p:cond delay="0"/>
                                          </p:stCondLst>
                                        </p:cTn>
                                        <p:tgtEl>
                                          <p:spTgt spid="96"/>
                                        </p:tgtEl>
                                        <p:attrNameLst>
                                          <p:attrName>style.visibility</p:attrName>
                                        </p:attrNameLst>
                                      </p:cBhvr>
                                      <p:to>
                                        <p:strVal val="visible"/>
                                      </p:to>
                                    </p:set>
                                    <p:animEffect transition="in" filter="fade">
                                      <p:cBhvr>
                                        <p:cTn id="182" dur="500"/>
                                        <p:tgtEl>
                                          <p:spTgt spid="96"/>
                                        </p:tgtEl>
                                      </p:cBhvr>
                                    </p:animEffect>
                                    <p:anim calcmode="lin" valueType="num">
                                      <p:cBhvr>
                                        <p:cTn id="183" dur="500" fill="hold"/>
                                        <p:tgtEl>
                                          <p:spTgt spid="96"/>
                                        </p:tgtEl>
                                        <p:attrNameLst>
                                          <p:attrName>ppt_x</p:attrName>
                                        </p:attrNameLst>
                                      </p:cBhvr>
                                      <p:tavLst>
                                        <p:tav tm="0">
                                          <p:val>
                                            <p:strVal val="#ppt_x"/>
                                          </p:val>
                                        </p:tav>
                                        <p:tav tm="100000">
                                          <p:val>
                                            <p:strVal val="#ppt_x"/>
                                          </p:val>
                                        </p:tav>
                                      </p:tavLst>
                                    </p:anim>
                                    <p:anim calcmode="lin" valueType="num">
                                      <p:cBhvr>
                                        <p:cTn id="184" dur="500" fill="hold"/>
                                        <p:tgtEl>
                                          <p:spTgt spid="96"/>
                                        </p:tgtEl>
                                        <p:attrNameLst>
                                          <p:attrName>ppt_y</p:attrName>
                                        </p:attrNameLst>
                                      </p:cBhvr>
                                      <p:tavLst>
                                        <p:tav tm="0">
                                          <p:val>
                                            <p:strVal val="#ppt_y-.1"/>
                                          </p:val>
                                        </p:tav>
                                        <p:tav tm="100000">
                                          <p:val>
                                            <p:strVal val="#ppt_y"/>
                                          </p:val>
                                        </p:tav>
                                      </p:tavLst>
                                    </p:anim>
                                  </p:childTnLst>
                                </p:cTn>
                              </p:par>
                              <p:par>
                                <p:cTn id="185" presetID="47" presetClass="entr" presetSubtype="0" fill="hold" grpId="0" nodeType="withEffect">
                                  <p:stCondLst>
                                    <p:cond delay="0"/>
                                  </p:stCondLst>
                                  <p:childTnLst>
                                    <p:set>
                                      <p:cBhvr>
                                        <p:cTn id="186" dur="1" fill="hold">
                                          <p:stCondLst>
                                            <p:cond delay="0"/>
                                          </p:stCondLst>
                                        </p:cTn>
                                        <p:tgtEl>
                                          <p:spTgt spid="91"/>
                                        </p:tgtEl>
                                        <p:attrNameLst>
                                          <p:attrName>style.visibility</p:attrName>
                                        </p:attrNameLst>
                                      </p:cBhvr>
                                      <p:to>
                                        <p:strVal val="visible"/>
                                      </p:to>
                                    </p:set>
                                    <p:animEffect transition="in" filter="fade">
                                      <p:cBhvr>
                                        <p:cTn id="187" dur="500"/>
                                        <p:tgtEl>
                                          <p:spTgt spid="91"/>
                                        </p:tgtEl>
                                      </p:cBhvr>
                                    </p:animEffect>
                                    <p:anim calcmode="lin" valueType="num">
                                      <p:cBhvr>
                                        <p:cTn id="188" dur="500" fill="hold"/>
                                        <p:tgtEl>
                                          <p:spTgt spid="91"/>
                                        </p:tgtEl>
                                        <p:attrNameLst>
                                          <p:attrName>ppt_x</p:attrName>
                                        </p:attrNameLst>
                                      </p:cBhvr>
                                      <p:tavLst>
                                        <p:tav tm="0">
                                          <p:val>
                                            <p:strVal val="#ppt_x"/>
                                          </p:val>
                                        </p:tav>
                                        <p:tav tm="100000">
                                          <p:val>
                                            <p:strVal val="#ppt_x"/>
                                          </p:val>
                                        </p:tav>
                                      </p:tavLst>
                                    </p:anim>
                                    <p:anim calcmode="lin" valueType="num">
                                      <p:cBhvr>
                                        <p:cTn id="189" dur="500" fill="hold"/>
                                        <p:tgtEl>
                                          <p:spTgt spid="91"/>
                                        </p:tgtEl>
                                        <p:attrNameLst>
                                          <p:attrName>ppt_y</p:attrName>
                                        </p:attrNameLst>
                                      </p:cBhvr>
                                      <p:tavLst>
                                        <p:tav tm="0">
                                          <p:val>
                                            <p:strVal val="#ppt_y-.1"/>
                                          </p:val>
                                        </p:tav>
                                        <p:tav tm="100000">
                                          <p:val>
                                            <p:strVal val="#ppt_y"/>
                                          </p:val>
                                        </p:tav>
                                      </p:tavLst>
                                    </p:anim>
                                  </p:childTnLst>
                                </p:cTn>
                              </p:par>
                              <p:par>
                                <p:cTn id="190" presetID="47" presetClass="entr" presetSubtype="0" fill="hold" grpId="0" nodeType="withEffect">
                                  <p:stCondLst>
                                    <p:cond delay="0"/>
                                  </p:stCondLst>
                                  <p:childTnLst>
                                    <p:set>
                                      <p:cBhvr>
                                        <p:cTn id="191" dur="1" fill="hold">
                                          <p:stCondLst>
                                            <p:cond delay="0"/>
                                          </p:stCondLst>
                                        </p:cTn>
                                        <p:tgtEl>
                                          <p:spTgt spid="92"/>
                                        </p:tgtEl>
                                        <p:attrNameLst>
                                          <p:attrName>style.visibility</p:attrName>
                                        </p:attrNameLst>
                                      </p:cBhvr>
                                      <p:to>
                                        <p:strVal val="visible"/>
                                      </p:to>
                                    </p:set>
                                    <p:animEffect transition="in" filter="fade">
                                      <p:cBhvr>
                                        <p:cTn id="192" dur="500"/>
                                        <p:tgtEl>
                                          <p:spTgt spid="92"/>
                                        </p:tgtEl>
                                      </p:cBhvr>
                                    </p:animEffect>
                                    <p:anim calcmode="lin" valueType="num">
                                      <p:cBhvr>
                                        <p:cTn id="193" dur="500" fill="hold"/>
                                        <p:tgtEl>
                                          <p:spTgt spid="92"/>
                                        </p:tgtEl>
                                        <p:attrNameLst>
                                          <p:attrName>ppt_x</p:attrName>
                                        </p:attrNameLst>
                                      </p:cBhvr>
                                      <p:tavLst>
                                        <p:tav tm="0">
                                          <p:val>
                                            <p:strVal val="#ppt_x"/>
                                          </p:val>
                                        </p:tav>
                                        <p:tav tm="100000">
                                          <p:val>
                                            <p:strVal val="#ppt_x"/>
                                          </p:val>
                                        </p:tav>
                                      </p:tavLst>
                                    </p:anim>
                                    <p:anim calcmode="lin" valueType="num">
                                      <p:cBhvr>
                                        <p:cTn id="194" dur="500" fill="hold"/>
                                        <p:tgtEl>
                                          <p:spTgt spid="92"/>
                                        </p:tgtEl>
                                        <p:attrNameLst>
                                          <p:attrName>ppt_y</p:attrName>
                                        </p:attrNameLst>
                                      </p:cBhvr>
                                      <p:tavLst>
                                        <p:tav tm="0">
                                          <p:val>
                                            <p:strVal val="#ppt_y-.1"/>
                                          </p:val>
                                        </p:tav>
                                        <p:tav tm="100000">
                                          <p:val>
                                            <p:strVal val="#ppt_y"/>
                                          </p:val>
                                        </p:tav>
                                      </p:tavLst>
                                    </p:anim>
                                  </p:childTnLst>
                                </p:cTn>
                              </p:par>
                              <p:par>
                                <p:cTn id="195" presetID="47" presetClass="entr" presetSubtype="0" fill="hold" grpId="0" nodeType="withEffect">
                                  <p:stCondLst>
                                    <p:cond delay="0"/>
                                  </p:stCondLst>
                                  <p:childTnLst>
                                    <p:set>
                                      <p:cBhvr>
                                        <p:cTn id="196" dur="1" fill="hold">
                                          <p:stCondLst>
                                            <p:cond delay="0"/>
                                          </p:stCondLst>
                                        </p:cTn>
                                        <p:tgtEl>
                                          <p:spTgt spid="93"/>
                                        </p:tgtEl>
                                        <p:attrNameLst>
                                          <p:attrName>style.visibility</p:attrName>
                                        </p:attrNameLst>
                                      </p:cBhvr>
                                      <p:to>
                                        <p:strVal val="visible"/>
                                      </p:to>
                                    </p:set>
                                    <p:animEffect transition="in" filter="fade">
                                      <p:cBhvr>
                                        <p:cTn id="197" dur="500"/>
                                        <p:tgtEl>
                                          <p:spTgt spid="93"/>
                                        </p:tgtEl>
                                      </p:cBhvr>
                                    </p:animEffect>
                                    <p:anim calcmode="lin" valueType="num">
                                      <p:cBhvr>
                                        <p:cTn id="198" dur="500" fill="hold"/>
                                        <p:tgtEl>
                                          <p:spTgt spid="93"/>
                                        </p:tgtEl>
                                        <p:attrNameLst>
                                          <p:attrName>ppt_x</p:attrName>
                                        </p:attrNameLst>
                                      </p:cBhvr>
                                      <p:tavLst>
                                        <p:tav tm="0">
                                          <p:val>
                                            <p:strVal val="#ppt_x"/>
                                          </p:val>
                                        </p:tav>
                                        <p:tav tm="100000">
                                          <p:val>
                                            <p:strVal val="#ppt_x"/>
                                          </p:val>
                                        </p:tav>
                                      </p:tavLst>
                                    </p:anim>
                                    <p:anim calcmode="lin" valueType="num">
                                      <p:cBhvr>
                                        <p:cTn id="199"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p:bldP spid="84" grpId="0" animBg="1"/>
      <p:bldP spid="85" grpId="0"/>
      <p:bldP spid="86" grpId="0" animBg="1"/>
      <p:bldP spid="87" grpId="0"/>
      <p:bldP spid="88" grpId="0"/>
      <p:bldP spid="89" grpId="0" animBg="1"/>
      <p:bldP spid="90" grpId="0"/>
      <p:bldP spid="91" grpId="0"/>
      <p:bldP spid="92" grpId="0" animBg="1"/>
      <p:bldP spid="93" grpId="0"/>
      <p:bldP spid="94" grpId="0"/>
      <p:bldP spid="95" grpId="0" animBg="1"/>
      <p:bldP spid="96" grpId="0"/>
      <p:bldP spid="97" grpId="0"/>
      <p:bldP spid="98" grpId="0" animBg="1"/>
      <p:bldP spid="99"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23092</TotalTime>
  <Words>2910</Words>
  <Application>Microsoft Office PowerPoint</Application>
  <PresentationFormat>全屏显示(4:3)</PresentationFormat>
  <Paragraphs>274</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1380</cp:revision>
  <dcterms:created xsi:type="dcterms:W3CDTF">2009-02-11T05:37:22Z</dcterms:created>
  <dcterms:modified xsi:type="dcterms:W3CDTF">2018-01-23T03:21:03Z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