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7"/>
  </p:notesMasterIdLst>
  <p:handoutMasterIdLst>
    <p:handoutMasterId r:id="rId28"/>
  </p:handoutMasterIdLst>
  <p:sldIdLst>
    <p:sldId id="3156" r:id="rId3"/>
    <p:sldId id="3166" r:id="rId4"/>
    <p:sldId id="3161" r:id="rId5"/>
    <p:sldId id="3157" r:id="rId6"/>
    <p:sldId id="3131" r:id="rId7"/>
    <p:sldId id="3136" r:id="rId8"/>
    <p:sldId id="3130" r:id="rId9"/>
    <p:sldId id="3126" r:id="rId10"/>
    <p:sldId id="3162" r:id="rId11"/>
    <p:sldId id="3144" r:id="rId12"/>
    <p:sldId id="3135" r:id="rId13"/>
    <p:sldId id="3143" r:id="rId14"/>
    <p:sldId id="3127" r:id="rId15"/>
    <p:sldId id="3163" r:id="rId16"/>
    <p:sldId id="3132" r:id="rId17"/>
    <p:sldId id="3134" r:id="rId18"/>
    <p:sldId id="3129" r:id="rId19"/>
    <p:sldId id="3142" r:id="rId20"/>
    <p:sldId id="3164" r:id="rId21"/>
    <p:sldId id="3133" r:id="rId22"/>
    <p:sldId id="3145" r:id="rId23"/>
    <p:sldId id="3128" r:id="rId24"/>
    <p:sldId id="3165" r:id="rId25"/>
    <p:sldId id="3167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A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F2-4E5A-8DEB-24E573688E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F2-4E5A-8DEB-24E573688E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F2-4E5A-8DEB-24E573688E8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F2-4E5A-8DEB-24E573688E8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CF2-4E5A-8DEB-24E573688E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0CF2-4E5A-8DEB-24E573688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872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805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187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660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8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080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48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94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216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8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9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24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154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75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92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62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34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866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09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683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874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7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79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7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8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9" r:id="rId2"/>
    <p:sldLayoutId id="2147483978" r:id="rId3"/>
    <p:sldLayoutId id="2147483980" r:id="rId4"/>
    <p:sldLayoutId id="214748398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101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78" y="2167468"/>
            <a:ext cx="12694071" cy="5067493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416088" y="4161542"/>
            <a:ext cx="5934046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适合银行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金融机构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投资公司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投资理财</a:t>
            </a:r>
            <a:endParaRPr lang="zh-CN" altLang="en-US" sz="2109" spc="31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711102" y="3184277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rgbClr val="EE000A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金融银行投资理财</a:t>
            </a:r>
            <a:endParaRPr lang="zh-CN" altLang="en-US" sz="6599" cap="all" dirty="0">
              <a:solidFill>
                <a:srgbClr val="EE000A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47" y="1168053"/>
            <a:ext cx="2148687" cy="24381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9775" y="170276"/>
            <a:ext cx="2540943" cy="70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8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0"/>
            <a:ext cx="12858044" cy="3616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520830" y="926405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656150" y="2410526"/>
              <a:ext cx="1289891" cy="2021951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/>
                <a:t> </a:t>
              </a:r>
              <a:endParaRPr lang="zh-CN" altLang="en-US" sz="1898" dirty="0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085858" y="1625006"/>
            <a:ext cx="3960092" cy="1732433"/>
            <a:chOff x="2989865" y="602136"/>
            <a:chExt cx="2814868" cy="123219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8085858" y="4277902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7" name="组合 7"/>
          <p:cNvGrpSpPr>
            <a:grpSpLocks/>
          </p:cNvGrpSpPr>
          <p:nvPr/>
        </p:nvGrpSpPr>
        <p:grpSpPr bwMode="auto">
          <a:xfrm>
            <a:off x="1195531" y="1625006"/>
            <a:ext cx="3960092" cy="1732433"/>
            <a:chOff x="2989865" y="602136"/>
            <a:chExt cx="2814868" cy="1232197"/>
          </a:xfrm>
        </p:grpSpPr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1195531" y="4277902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81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549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十字形 47"/>
          <p:cNvSpPr/>
          <p:nvPr/>
        </p:nvSpPr>
        <p:spPr>
          <a:xfrm>
            <a:off x="9719785" y="1399653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9" name="十字形 48"/>
          <p:cNvSpPr/>
          <p:nvPr/>
        </p:nvSpPr>
        <p:spPr>
          <a:xfrm>
            <a:off x="9719785" y="4006979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7949571" y="1417512"/>
            <a:ext cx="3960092" cy="1710504"/>
            <a:chOff x="2989865" y="602136"/>
            <a:chExt cx="2814868" cy="1216600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9" name="组合 7"/>
          <p:cNvGrpSpPr>
            <a:grpSpLocks/>
          </p:cNvGrpSpPr>
          <p:nvPr/>
        </p:nvGrpSpPr>
        <p:grpSpPr bwMode="auto">
          <a:xfrm>
            <a:off x="7949571" y="4070408"/>
            <a:ext cx="3960092" cy="1703629"/>
            <a:chOff x="2989865" y="607026"/>
            <a:chExt cx="2814868" cy="1211710"/>
          </a:xfrm>
        </p:grpSpPr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617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82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3340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680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89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57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737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405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4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603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552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110398" y="695052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83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78" y="2167468"/>
            <a:ext cx="12694071" cy="5067493"/>
          </a:xfrm>
          <a:prstGeom prst="rect">
            <a:avLst/>
          </a:prstGeom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416088" y="4295823"/>
            <a:ext cx="5934046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适合银行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金融机构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投资公司</a:t>
            </a:r>
            <a:r>
              <a:rPr lang="en-US" altLang="zh-CN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/</a:t>
            </a:r>
            <a:r>
              <a:rPr lang="zh-CN" altLang="en-US" sz="2109" spc="316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投资理财</a:t>
            </a:r>
            <a:endParaRPr lang="zh-CN" altLang="en-US" sz="2109" spc="316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87871" y="3400301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6599" cap="all" dirty="0">
                <a:solidFill>
                  <a:srgbClr val="EE000A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599" cap="all" dirty="0">
              <a:solidFill>
                <a:srgbClr val="EE000A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47" y="1168053"/>
            <a:ext cx="2148687" cy="24381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9775" y="170276"/>
            <a:ext cx="2540943" cy="70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3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6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1451" y="723236"/>
            <a:ext cx="4954753" cy="1034472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20009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b="1" dirty="0"/>
                <a:t>目录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4996" y="2493033"/>
            <a:ext cx="613894" cy="555840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840" y="2495232"/>
            <a:ext cx="3981051" cy="553641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4996" y="3216844"/>
            <a:ext cx="613894" cy="555840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840" y="3219042"/>
            <a:ext cx="3981051" cy="553641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4996" y="3959702"/>
            <a:ext cx="613894" cy="555840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840" y="3961901"/>
            <a:ext cx="3981051" cy="553641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4996" y="4740656"/>
            <a:ext cx="613894" cy="555840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840" y="4742854"/>
            <a:ext cx="3981051" cy="553641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6" y="4995838"/>
            <a:ext cx="12856458" cy="224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0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5389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188930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7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35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0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161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845"/>
      </a:accent1>
      <a:accent2>
        <a:srgbClr val="F9274A"/>
      </a:accent2>
      <a:accent3>
        <a:srgbClr val="1A2845"/>
      </a:accent3>
      <a:accent4>
        <a:srgbClr val="F9274A"/>
      </a:accent4>
      <a:accent5>
        <a:srgbClr val="1A2845"/>
      </a:accent5>
      <a:accent6>
        <a:srgbClr val="F9274A"/>
      </a:accent6>
      <a:hlink>
        <a:srgbClr val="1A2845"/>
      </a:hlink>
      <a:folHlink>
        <a:srgbClr val="F9274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3669</Words>
  <Application>Microsoft Office PowerPoint</Application>
  <PresentationFormat>自定义</PresentationFormat>
  <Paragraphs>264</Paragraphs>
  <Slides>24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2018-01-22T05:51:30Z</dcterms:modified>
</cp:coreProperties>
</file>