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heme/themeOverride1.xml" ContentType="application/vnd.openxmlformats-officedocument.themeOverr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74" r:id="rId2"/>
  </p:sldMasterIdLst>
  <p:notesMasterIdLst>
    <p:notesMasterId r:id="rId26"/>
  </p:notesMasterIdLst>
  <p:handoutMasterIdLst>
    <p:handoutMasterId r:id="rId27"/>
  </p:handoutMasterIdLst>
  <p:sldIdLst>
    <p:sldId id="3086" r:id="rId3"/>
    <p:sldId id="3118" r:id="rId4"/>
    <p:sldId id="3117" r:id="rId5"/>
    <p:sldId id="3093" r:id="rId6"/>
    <p:sldId id="3089" r:id="rId7"/>
    <p:sldId id="3105" r:id="rId8"/>
    <p:sldId id="3088" r:id="rId9"/>
    <p:sldId id="3119" r:id="rId10"/>
    <p:sldId id="3092" r:id="rId11"/>
    <p:sldId id="3096" r:id="rId12"/>
    <p:sldId id="3106" r:id="rId13"/>
    <p:sldId id="3097" r:id="rId14"/>
    <p:sldId id="3120" r:id="rId15"/>
    <p:sldId id="3095" r:id="rId16"/>
    <p:sldId id="3090" r:id="rId17"/>
    <p:sldId id="3104" r:id="rId18"/>
    <p:sldId id="3091" r:id="rId19"/>
    <p:sldId id="3121" r:id="rId20"/>
    <p:sldId id="3103" r:id="rId21"/>
    <p:sldId id="3087" r:id="rId22"/>
    <p:sldId id="3094" r:id="rId23"/>
    <p:sldId id="3122" r:id="rId24"/>
    <p:sldId id="3123"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 xmlns:p15="http://schemas.microsoft.com/office/powerpoint/2012/main">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369"/>
    <a:srgbClr val="1A8CE1"/>
    <a:srgbClr val="FFFFFF"/>
    <a:srgbClr val="A78357"/>
    <a:srgbClr val="28C7D4"/>
    <a:srgbClr val="F94D4D"/>
    <a:srgbClr val="FEFEFE"/>
    <a:srgbClr val="8F1A12"/>
    <a:srgbClr val="F84E4B"/>
    <a:srgbClr val="26C8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252" autoAdjust="0"/>
    <p:restoredTop sz="92986" autoAdjust="0"/>
  </p:normalViewPr>
  <p:slideViewPr>
    <p:cSldViewPr>
      <p:cViewPr varScale="1">
        <p:scale>
          <a:sx n="59" d="100"/>
          <a:sy n="59" d="100"/>
        </p:scale>
        <p:origin x="-96" y="-498"/>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86" d="100"/>
        <a:sy n="86"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a:lstStyle/>
          <a:p>
            <a:endParaRPr lang="tr-TR"/>
          </a:p>
        </c:rich>
      </c:tx>
      <c:layout/>
      <c:overlay val="1"/>
    </c:title>
    <c:autoTitleDeleted val="0"/>
    <c:plotArea>
      <c:layout>
        <c:manualLayout>
          <c:layoutTarget val="inner"/>
          <c:xMode val="edge"/>
          <c:yMode val="edge"/>
          <c:x val="7.1984800000000002E-2"/>
          <c:y val="5.4327399999999998E-2"/>
          <c:w val="0.90603199999999995"/>
          <c:h val="0.85404199999999997"/>
        </c:manualLayout>
      </c:layout>
      <c:lineChart>
        <c:grouping val="standard"/>
        <c:varyColors val="0"/>
        <c:ser>
          <c:idx val="0"/>
          <c:order val="0"/>
          <c:spPr>
            <a:ln w="12700" cap="flat">
              <a:solidFill>
                <a:schemeClr val="accent1"/>
              </a:solidFill>
              <a:prstDash val="solid"/>
              <a:miter lim="400000"/>
            </a:ln>
            <a:effectLst/>
          </c:spPr>
          <c:marker>
            <c:symbol val="circle"/>
            <c:size val="8"/>
            <c:spPr>
              <a:solidFill>
                <a:srgbClr val="FFFFFF"/>
              </a:solidFill>
              <a:ln w="12700" cap="flat">
                <a:solidFill>
                  <a:schemeClr val="accent1"/>
                </a:solidFill>
                <a:prstDash val="solid"/>
                <a:miter lim="400000"/>
              </a:ln>
              <a:effectLst/>
            </c:spPr>
          </c:marker>
          <c:val>
            <c:numRef>
              <c:f>Sheet1!$B$2:$G$2</c:f>
              <c:numCache>
                <c:formatCode>General</c:formatCode>
                <c:ptCount val="6"/>
                <c:pt idx="0">
                  <c:v>17</c:v>
                </c:pt>
                <c:pt idx="1">
                  <c:v>26</c:v>
                </c:pt>
                <c:pt idx="2">
                  <c:v>53</c:v>
                </c:pt>
                <c:pt idx="3">
                  <c:v>96</c:v>
                </c:pt>
                <c:pt idx="4">
                  <c:v>76</c:v>
                </c:pt>
                <c:pt idx="5">
                  <c:v>87</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Area 1</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0-3293-4AD9-8348-B3A6AD680B78}"/>
            </c:ext>
          </c:extLst>
        </c:ser>
        <c:ser>
          <c:idx val="1"/>
          <c:order val="1"/>
          <c:spPr>
            <a:ln w="12700" cap="flat">
              <a:solidFill>
                <a:schemeClr val="accent2"/>
              </a:solidFill>
              <a:prstDash val="solid"/>
              <a:miter lim="400000"/>
            </a:ln>
            <a:effectLst/>
          </c:spPr>
          <c:marker>
            <c:symbol val="circle"/>
            <c:size val="8"/>
            <c:spPr>
              <a:solidFill>
                <a:srgbClr val="FFFFFF"/>
              </a:solidFill>
              <a:ln w="12700" cap="flat">
                <a:solidFill>
                  <a:schemeClr val="accent2"/>
                </a:solidFill>
                <a:prstDash val="solid"/>
                <a:miter lim="400000"/>
              </a:ln>
              <a:effectLst/>
            </c:spPr>
          </c:marker>
          <c:val>
            <c:numRef>
              <c:f>Sheet1!$B$3:$G$3</c:f>
              <c:numCache>
                <c:formatCode>General</c:formatCode>
                <c:ptCount val="6"/>
                <c:pt idx="0">
                  <c:v>55</c:v>
                </c:pt>
                <c:pt idx="1">
                  <c:v>43</c:v>
                </c:pt>
                <c:pt idx="2">
                  <c:v>70</c:v>
                </c:pt>
                <c:pt idx="3">
                  <c:v>58</c:v>
                </c:pt>
                <c:pt idx="4">
                  <c:v>43</c:v>
                </c:pt>
                <c:pt idx="5">
                  <c:v>23</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Sheet1!$A$3</c15:sqref>
                        </c15:formulaRef>
                      </c:ext>
                    </c:extLst>
                    <c:strCache>
                      <c:ptCount val="1"/>
                      <c:pt idx="0">
                        <c:v>Area 2</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1-3293-4AD9-8348-B3A6AD680B78}"/>
            </c:ext>
          </c:extLst>
        </c:ser>
        <c:ser>
          <c:idx val="2"/>
          <c:order val="2"/>
          <c:spPr>
            <a:ln w="12700" cap="flat">
              <a:solidFill>
                <a:schemeClr val="accent3"/>
              </a:solidFill>
              <a:prstDash val="solid"/>
              <a:miter lim="400000"/>
            </a:ln>
            <a:effectLst/>
          </c:spPr>
          <c:marker>
            <c:symbol val="circle"/>
            <c:size val="8"/>
            <c:spPr>
              <a:solidFill>
                <a:srgbClr val="FFFFFF"/>
              </a:solidFill>
              <a:ln w="12700" cap="flat">
                <a:solidFill>
                  <a:schemeClr val="accent3"/>
                </a:solidFill>
                <a:prstDash val="solid"/>
                <a:miter lim="400000"/>
              </a:ln>
              <a:effectLst/>
            </c:spPr>
          </c:marker>
          <c:val>
            <c:numRef>
              <c:f>Sheet1!$B$4:$G$4</c:f>
              <c:numCache>
                <c:formatCode>General</c:formatCode>
                <c:ptCount val="6"/>
                <c:pt idx="0">
                  <c:v>45</c:v>
                </c:pt>
                <c:pt idx="1">
                  <c:v>87</c:v>
                </c:pt>
                <c:pt idx="2">
                  <c:v>43</c:v>
                </c:pt>
                <c:pt idx="3">
                  <c:v>56</c:v>
                </c:pt>
                <c:pt idx="4">
                  <c:v>89</c:v>
                </c:pt>
                <c:pt idx="5">
                  <c:v>87</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Sheet1!$A$4</c15:sqref>
                        </c15:formulaRef>
                      </c:ext>
                    </c:extLst>
                    <c:strCache>
                      <c:ptCount val="1"/>
                      <c:pt idx="0">
                        <c:v>Area 3</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2-3293-4AD9-8348-B3A6AD680B78}"/>
            </c:ext>
          </c:extLst>
        </c:ser>
        <c:ser>
          <c:idx val="3"/>
          <c:order val="3"/>
          <c:spPr>
            <a:ln w="12700" cap="flat">
              <a:solidFill>
                <a:schemeClr val="accent4"/>
              </a:solidFill>
              <a:prstDash val="solid"/>
              <a:miter lim="400000"/>
            </a:ln>
            <a:effectLst/>
          </c:spPr>
          <c:marker>
            <c:symbol val="circle"/>
            <c:size val="8"/>
            <c:spPr>
              <a:solidFill>
                <a:srgbClr val="FFFFFF"/>
              </a:solidFill>
              <a:ln w="12700" cap="flat">
                <a:solidFill>
                  <a:schemeClr val="accent4"/>
                </a:solidFill>
                <a:prstDash val="solid"/>
                <a:miter lim="400000"/>
              </a:ln>
              <a:effectLst/>
            </c:spPr>
          </c:marker>
          <c:val>
            <c:numRef>
              <c:f>Sheet1!$B$5:$G$5</c:f>
              <c:numCache>
                <c:formatCode>General</c:formatCode>
                <c:ptCount val="6"/>
                <c:pt idx="0">
                  <c:v>20</c:v>
                </c:pt>
                <c:pt idx="1">
                  <c:v>41</c:v>
                </c:pt>
                <c:pt idx="2">
                  <c:v>45</c:v>
                </c:pt>
                <c:pt idx="3">
                  <c:v>78</c:v>
                </c:pt>
                <c:pt idx="4">
                  <c:v>23</c:v>
                </c:pt>
                <c:pt idx="5">
                  <c:v>78</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Sheet1!$A$5</c15:sqref>
                        </c15:formulaRef>
                      </c:ext>
                    </c:extLst>
                    <c:strCache>
                      <c:ptCount val="1"/>
                      <c:pt idx="0">
                        <c:v>Area 4</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3-3293-4AD9-8348-B3A6AD680B78}"/>
            </c:ext>
          </c:extLst>
        </c:ser>
        <c:dLbls>
          <c:showLegendKey val="0"/>
          <c:showVal val="0"/>
          <c:showCatName val="0"/>
          <c:showSerName val="0"/>
          <c:showPercent val="0"/>
          <c:showBubbleSize val="0"/>
        </c:dLbls>
        <c:marker val="1"/>
        <c:smooth val="0"/>
        <c:axId val="365071744"/>
        <c:axId val="365073920"/>
      </c:lineChart>
      <c:catAx>
        <c:axId val="365071744"/>
        <c:scaling>
          <c:orientation val="minMax"/>
        </c:scaling>
        <c:delete val="0"/>
        <c:axPos val="b"/>
        <c:numFmt formatCode="General" sourceLinked="1"/>
        <c:majorTickMark val="none"/>
        <c:minorTickMark val="none"/>
        <c:tickLblPos val="low"/>
        <c:spPr>
          <a:ln w="12700" cap="flat">
            <a:solidFill>
              <a:schemeClr val="bg1">
                <a:lumMod val="65000"/>
              </a:schemeClr>
            </a:solidFill>
            <a:prstDash val="solid"/>
            <a:miter lim="400000"/>
          </a:ln>
        </c:spPr>
        <c:txPr>
          <a:bodyPr rot="0"/>
          <a:lstStyle/>
          <a:p>
            <a:pPr>
              <a:defRPr>
                <a:solidFill>
                  <a:schemeClr val="bg1">
                    <a:lumMod val="65000"/>
                  </a:schemeClr>
                </a:solidFill>
              </a:defRPr>
            </a:pPr>
            <a:endParaRPr lang="zh-CN"/>
          </a:p>
        </c:txPr>
        <c:crossAx val="365073920"/>
        <c:crosses val="autoZero"/>
        <c:auto val="1"/>
        <c:lblAlgn val="ctr"/>
        <c:lblOffset val="100"/>
        <c:noMultiLvlLbl val="1"/>
      </c:catAx>
      <c:valAx>
        <c:axId val="365073920"/>
        <c:scaling>
          <c:orientation val="minMax"/>
        </c:scaling>
        <c:delete val="0"/>
        <c:axPos val="l"/>
        <c:majorGridlines>
          <c:spPr>
            <a:ln w="12700" cap="flat">
              <a:solidFill>
                <a:schemeClr val="bg1">
                  <a:lumMod val="65000"/>
                </a:schemeClr>
              </a:solidFill>
              <a:custDash>
                <a:ds d="200000" sp="200000"/>
              </a:custDash>
              <a:miter lim="400000"/>
            </a:ln>
          </c:spPr>
        </c:majorGridlines>
        <c:numFmt formatCode="0" sourceLinked="0"/>
        <c:majorTickMark val="none"/>
        <c:minorTickMark val="none"/>
        <c:tickLblPos val="nextTo"/>
        <c:spPr>
          <a:ln w="12700" cap="flat">
            <a:noFill/>
            <a:prstDash val="solid"/>
            <a:miter lim="400000"/>
          </a:ln>
        </c:spPr>
        <c:txPr>
          <a:bodyPr rot="0"/>
          <a:lstStyle/>
          <a:p>
            <a:pPr>
              <a:defRPr>
                <a:solidFill>
                  <a:schemeClr val="bg1">
                    <a:lumMod val="65000"/>
                  </a:schemeClr>
                </a:solidFill>
              </a:defRPr>
            </a:pPr>
            <a:endParaRPr lang="zh-CN"/>
          </a:p>
        </c:txPr>
        <c:crossAx val="365071744"/>
        <c:crosses val="autoZero"/>
        <c:crossBetween val="midCat"/>
        <c:majorUnit val="25"/>
        <c:minorUnit val="12.5"/>
      </c:valAx>
      <c:spPr>
        <a:noFill/>
        <a:ln w="12700" cap="flat">
          <a:noFill/>
          <a:miter lim="400000"/>
        </a:ln>
        <a:effectLst/>
      </c:spPr>
    </c:plotArea>
    <c:plotVisOnly val="1"/>
    <c:dispBlanksAs val="gap"/>
    <c:showDLblsOverMax val="1"/>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2018/1/22</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2018/1/22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slide" Target="../slides/slide19.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6788234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058DE2-74AF-4D07-BDC1-29FF74FBF8F3}" type="slidenum">
              <a:rPr lang="zh-CN" altLang="en-US" smtClean="0"/>
              <a:t>16</a:t>
            </a:fld>
            <a:endParaRPr lang="zh-CN" altLang="en-US"/>
          </a:p>
        </p:txBody>
      </p:sp>
    </p:spTree>
    <p:extLst>
      <p:ext uri="{BB962C8B-B14F-4D97-AF65-F5344CB8AC3E}">
        <p14:creationId xmlns:p14="http://schemas.microsoft.com/office/powerpoint/2010/main" val="19714383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18</a:t>
            </a:fld>
            <a:endParaRPr lang="zh-CN" altLang="en-US"/>
          </a:p>
        </p:txBody>
      </p:sp>
    </p:spTree>
    <p:extLst>
      <p:ext uri="{BB962C8B-B14F-4D97-AF65-F5344CB8AC3E}">
        <p14:creationId xmlns:p14="http://schemas.microsoft.com/office/powerpoint/2010/main" val="3779248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76802" name="幻灯片图像占位符 1"/>
          <p:cNvSpPr>
            <a:spLocks noGrp="1" noRot="1" noChangeAspect="1" noTextEdit="1"/>
          </p:cNvSpPr>
          <p:nvPr>
            <p:ph type="sldImg"/>
          </p:nvPr>
        </p:nvSpPr>
        <p:spPr bwMode="auto">
          <a:noFill/>
          <a:ln>
            <a:solidFill>
              <a:srgbClr val="000000"/>
            </a:solidFill>
            <a:miter lim="800000"/>
            <a:headEnd/>
            <a:tailEnd/>
          </a:ln>
        </p:spPr>
      </p:sp>
      <p:sp>
        <p:nvSpPr>
          <p:cNvPr id="76803"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76804" name="灯片编号占位符 3"/>
          <p:cNvSpPr txBox="1">
            <a:spLocks noGrp="1" noChangeArrowheads="1"/>
          </p:cNvSpPr>
          <p:nvPr/>
        </p:nvSpPr>
        <p:spPr bwMode="auto">
          <a:xfrm>
            <a:off x="3884613" y="8685213"/>
            <a:ext cx="2971800" cy="458787"/>
          </a:xfrm>
          <a:prstGeom prst="rect">
            <a:avLst/>
          </a:prstGeom>
          <a:noFill/>
          <a:ln w="9525">
            <a:noFill/>
            <a:miter lim="800000"/>
            <a:headEnd/>
            <a:tailEnd/>
          </a:ln>
        </p:spPr>
        <p:txBody>
          <a:bodyPr anchor="b"/>
          <a:lstStyle/>
          <a:p>
            <a:pPr algn="r">
              <a:buFont typeface="Arial" charset="0"/>
              <a:buNone/>
            </a:pPr>
            <a:fld id="{CEDA688F-47F3-434D-A3A7-906655BCDF8A}" type="slidenum">
              <a:rPr lang="zh-CN" altLang="en-US" sz="1200">
                <a:latin typeface="Calibri" pitchFamily="34" charset="0"/>
              </a:rPr>
              <a:pPr algn="r">
                <a:buFont typeface="Arial" charset="0"/>
                <a:buNone/>
              </a:pPr>
              <a:t>19</a:t>
            </a:fld>
            <a:endParaRPr lang="en-US" altLang="zh-CN" sz="1200">
              <a:latin typeface="Calibri" pitchFamily="34" charset="0"/>
            </a:endParaRPr>
          </a:p>
        </p:txBody>
      </p:sp>
    </p:spTree>
    <p:extLst>
      <p:ext uri="{BB962C8B-B14F-4D97-AF65-F5344CB8AC3E}">
        <p14:creationId xmlns:p14="http://schemas.microsoft.com/office/powerpoint/2010/main" val="1422830407"/>
      </p:ext>
    </p:extLst>
  </p:cSld>
  <p:clrMapOvr>
    <a:overrideClrMapping bg1="lt1" tx1="dk1" bg2="lt2" tx2="dk2" accent1="accent1" accent2="accent2" accent3="accent3" accent4="accent4" accent5="accent5" accent6="accent6" hlink="hlink" folHlink="folHlink"/>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pPr/>
              <a:t>21</a:t>
            </a:fld>
            <a:endParaRPr lang="en-US"/>
          </a:p>
        </p:txBody>
      </p:sp>
    </p:spTree>
    <p:extLst>
      <p:ext uri="{BB962C8B-B14F-4D97-AF65-F5344CB8AC3E}">
        <p14:creationId xmlns:p14="http://schemas.microsoft.com/office/powerpoint/2010/main" val="20292922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15737523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3</a:t>
            </a:fld>
            <a:endParaRPr lang="zh-CN" altLang="en-US"/>
          </a:p>
        </p:txBody>
      </p:sp>
    </p:spTree>
    <p:extLst>
      <p:ext uri="{BB962C8B-B14F-4D97-AF65-F5344CB8AC3E}">
        <p14:creationId xmlns:p14="http://schemas.microsoft.com/office/powerpoint/2010/main" val="2059378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8</a:t>
            </a:fld>
            <a:endParaRPr lang="zh-CN" altLang="en-US"/>
          </a:p>
        </p:txBody>
      </p:sp>
    </p:spTree>
    <p:extLst>
      <p:ext uri="{BB962C8B-B14F-4D97-AF65-F5344CB8AC3E}">
        <p14:creationId xmlns:p14="http://schemas.microsoft.com/office/powerpoint/2010/main" val="25807499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F2CFBE-1407-414C-AC03-95A5BCF50F7C}" type="slidenum">
              <a:rPr lang="zh-CN" altLang="en-US" smtClean="0"/>
              <a:t>10</a:t>
            </a:fld>
            <a:endParaRPr lang="zh-CN" altLang="en-US"/>
          </a:p>
        </p:txBody>
      </p:sp>
    </p:spTree>
    <p:extLst>
      <p:ext uri="{BB962C8B-B14F-4D97-AF65-F5344CB8AC3E}">
        <p14:creationId xmlns:p14="http://schemas.microsoft.com/office/powerpoint/2010/main" val="35394724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9801D8-EECC-45AB-9063-1BC64BFC2A90}" type="slidenum">
              <a:rPr lang="zh-CN" altLang="en-US" smtClean="0"/>
              <a:t>11</a:t>
            </a:fld>
            <a:endParaRPr lang="zh-CN" altLang="en-US"/>
          </a:p>
        </p:txBody>
      </p:sp>
    </p:spTree>
    <p:extLst>
      <p:ext uri="{BB962C8B-B14F-4D97-AF65-F5344CB8AC3E}">
        <p14:creationId xmlns:p14="http://schemas.microsoft.com/office/powerpoint/2010/main" val="17749917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6050" y="514350"/>
            <a:ext cx="4573588"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3426704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13</a:t>
            </a:fld>
            <a:endParaRPr lang="zh-CN" altLang="en-US"/>
          </a:p>
        </p:txBody>
      </p:sp>
    </p:spTree>
    <p:extLst>
      <p:ext uri="{BB962C8B-B14F-4D97-AF65-F5344CB8AC3E}">
        <p14:creationId xmlns:p14="http://schemas.microsoft.com/office/powerpoint/2010/main" val="33753926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86000" y="514350"/>
            <a:ext cx="4572000"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5430474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35410777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目录">
    <p:spTree>
      <p:nvGrpSpPr>
        <p:cNvPr id="1" name=""/>
        <p:cNvGrpSpPr/>
        <p:nvPr/>
      </p:nvGrpSpPr>
      <p:grpSpPr>
        <a:xfrm>
          <a:off x="0" y="0"/>
          <a:ext cx="0" cy="0"/>
          <a:chOff x="0" y="0"/>
          <a:chExt cx="0" cy="0"/>
        </a:xfrm>
      </p:grpSpPr>
      <p:cxnSp>
        <p:nvCxnSpPr>
          <p:cNvPr id="2" name="直接连接符 1"/>
          <p:cNvCxnSpPr/>
          <p:nvPr userDrawn="1"/>
        </p:nvCxnSpPr>
        <p:spPr>
          <a:xfrm>
            <a:off x="0" y="643766"/>
            <a:ext cx="12858750" cy="1"/>
          </a:xfrm>
          <a:prstGeom prst="line">
            <a:avLst/>
          </a:prstGeom>
          <a:ln w="5715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3" name="组合 2"/>
          <p:cNvGrpSpPr/>
          <p:nvPr userDrawn="1"/>
        </p:nvGrpSpPr>
        <p:grpSpPr>
          <a:xfrm>
            <a:off x="516714" y="187358"/>
            <a:ext cx="303705" cy="303705"/>
            <a:chOff x="624979" y="908720"/>
            <a:chExt cx="288032" cy="288032"/>
          </a:xfrm>
        </p:grpSpPr>
        <p:cxnSp>
          <p:nvCxnSpPr>
            <p:cNvPr id="4" name="直接连接符 3"/>
            <p:cNvCxnSpPr/>
            <p:nvPr/>
          </p:nvCxnSpPr>
          <p:spPr>
            <a:xfrm>
              <a:off x="624979" y="1196752"/>
              <a:ext cx="288032"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V="1">
              <a:off x="911622" y="908720"/>
              <a:ext cx="0" cy="288032"/>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flipV="1">
              <a:off x="696987" y="980728"/>
              <a:ext cx="216024" cy="216024"/>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8605926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52669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98520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40234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73599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10260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65978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58976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95630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空白">
    <p:bg>
      <p:bgRef idx="1001">
        <a:schemeClr val="bg1"/>
      </p:bgRef>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84354" y="6704023"/>
            <a:ext cx="289278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3" name="页脚占位符 2"/>
          <p:cNvSpPr>
            <a:spLocks noGrp="1"/>
          </p:cNvSpPr>
          <p:nvPr>
            <p:ph type="ftr" sz="quarter" idx="11"/>
          </p:nvPr>
        </p:nvSpPr>
        <p:spPr>
          <a:xfrm>
            <a:off x="4259789" y="6704023"/>
            <a:ext cx="433917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4" name="灯片编号占位符 3"/>
          <p:cNvSpPr>
            <a:spLocks noGrp="1"/>
          </p:cNvSpPr>
          <p:nvPr>
            <p:ph type="sldNum" sz="quarter" idx="12"/>
          </p:nvPr>
        </p:nvSpPr>
        <p:spPr>
          <a:xfrm>
            <a:off x="9081627" y="6704023"/>
            <a:ext cx="289278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fld id="{8C92ADDF-ABC6-4EEC-846D-A1AE2D410679}" type="slidenum">
              <a:rPr lang="zh-CN" altLang="en-US" smtClean="0"/>
              <a:pPr/>
              <a:t>‹#›</a:t>
            </a:fld>
            <a:endParaRPr lang="zh-CN" altLang="en-US" dirty="0"/>
          </a:p>
        </p:txBody>
      </p:sp>
    </p:spTree>
    <p:extLst>
      <p:ext uri="{BB962C8B-B14F-4D97-AF65-F5344CB8AC3E}">
        <p14:creationId xmlns:p14="http://schemas.microsoft.com/office/powerpoint/2010/main" val="152378534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9151014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Main Title+ SubTitle+Number">
    <p:spTree>
      <p:nvGrpSpPr>
        <p:cNvPr id="1" name=""/>
        <p:cNvGrpSpPr/>
        <p:nvPr/>
      </p:nvGrpSpPr>
      <p:grpSpPr>
        <a:xfrm>
          <a:off x="0" y="0"/>
          <a:ext cx="0" cy="0"/>
          <a:chOff x="0" y="0"/>
          <a:chExt cx="0" cy="0"/>
        </a:xfrm>
      </p:grpSpPr>
      <p:sp>
        <p:nvSpPr>
          <p:cNvPr id="10" name="Title 1"/>
          <p:cNvSpPr>
            <a:spLocks noGrp="1"/>
          </p:cNvSpPr>
          <p:nvPr>
            <p:ph type="title" hasCustomPrompt="1"/>
          </p:nvPr>
        </p:nvSpPr>
        <p:spPr>
          <a:xfrm>
            <a:off x="2464594" y="508964"/>
            <a:ext cx="7929563" cy="497116"/>
          </a:xfrm>
          <a:prstGeom prst="rect">
            <a:avLst/>
          </a:prstGeom>
        </p:spPr>
        <p:txBody>
          <a:bodyPr wrap="none" lIns="0" tIns="0" rIns="0" bIns="0" anchor="ctr">
            <a:noAutofit/>
          </a:bodyPr>
          <a:lstStyle>
            <a:lvl1pPr algn="ctr">
              <a:defRPr sz="3375" b="1" baseline="0">
                <a:solidFill>
                  <a:schemeClr val="tx1">
                    <a:lumMod val="50000"/>
                    <a:lumOff val="50000"/>
                  </a:schemeClr>
                </a:solidFill>
              </a:defRPr>
            </a:lvl1pPr>
          </a:lstStyle>
          <a:p>
            <a:r>
              <a:rPr lang="en-US" dirty="0" smtClean="0"/>
              <a:t>Click To Edit Master Title Style</a:t>
            </a:r>
            <a:endParaRPr lang="en-US" dirty="0"/>
          </a:p>
        </p:txBody>
      </p:sp>
      <p:sp>
        <p:nvSpPr>
          <p:cNvPr id="11" name="Text Placeholder 3"/>
          <p:cNvSpPr>
            <a:spLocks noGrp="1"/>
          </p:cNvSpPr>
          <p:nvPr>
            <p:ph type="body" sz="half" idx="2" hasCustomPrompt="1"/>
          </p:nvPr>
        </p:nvSpPr>
        <p:spPr>
          <a:xfrm>
            <a:off x="3536156" y="1003924"/>
            <a:ext cx="5786438" cy="282284"/>
          </a:xfrm>
          <a:prstGeom prst="rect">
            <a:avLst/>
          </a:prstGeom>
        </p:spPr>
        <p:txBody>
          <a:bodyPr wrap="none" lIns="0" tIns="0" rIns="0" bIns="0" anchor="ctr">
            <a:noAutofit/>
          </a:bodyPr>
          <a:lstStyle>
            <a:lvl1pPr marL="0" indent="0" algn="ctr">
              <a:buNone/>
              <a:defRPr sz="1687" b="1" baseline="0">
                <a:solidFill>
                  <a:schemeClr val="bg1">
                    <a:lumMod val="75000"/>
                  </a:schemeClr>
                </a:solidFill>
              </a:defRPr>
            </a:lvl1pPr>
            <a:lvl2pPr marL="642915" indent="0">
              <a:buNone/>
              <a:defRPr sz="1687"/>
            </a:lvl2pPr>
            <a:lvl3pPr marL="1285829" indent="0">
              <a:buNone/>
              <a:defRPr sz="1406"/>
            </a:lvl3pPr>
            <a:lvl4pPr marL="1928744" indent="0">
              <a:buNone/>
              <a:defRPr sz="1266"/>
            </a:lvl4pPr>
            <a:lvl5pPr marL="2571659" indent="0">
              <a:buNone/>
              <a:defRPr sz="1266"/>
            </a:lvl5pPr>
            <a:lvl6pPr marL="3214573" indent="0">
              <a:buNone/>
              <a:defRPr sz="1266"/>
            </a:lvl6pPr>
            <a:lvl7pPr marL="3857488" indent="0">
              <a:buNone/>
              <a:defRPr sz="1266"/>
            </a:lvl7pPr>
            <a:lvl8pPr marL="4500402" indent="0">
              <a:buNone/>
              <a:defRPr sz="1266"/>
            </a:lvl8pPr>
            <a:lvl9pPr marL="5143317" indent="0">
              <a:buNone/>
              <a:defRPr sz="1266"/>
            </a:lvl9pPr>
          </a:lstStyle>
          <a:p>
            <a:pPr lvl="0"/>
            <a:r>
              <a:rPr lang="en-US" dirty="0" smtClean="0"/>
              <a:t>Subtext Goes Here</a:t>
            </a:r>
          </a:p>
        </p:txBody>
      </p:sp>
    </p:spTree>
    <p:extLst>
      <p:ext uri="{BB962C8B-B14F-4D97-AF65-F5344CB8AC3E}">
        <p14:creationId xmlns:p14="http://schemas.microsoft.com/office/powerpoint/2010/main" val="2510071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animEffect transition="in" filter="fade">
                                      <p:cBhvr>
                                        <p:cTn id="11"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build="p">
        <p:tmplLst>
          <p:tmpl lvl="1">
            <p:tnLst>
              <p:par>
                <p:cTn presetID="10" presetClass="entr" presetSubtype="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480078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854325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94172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45861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626034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2018/1/22</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68" r:id="rId1"/>
    <p:sldLayoutId id="2147483969" r:id="rId2"/>
    <p:sldLayoutId id="2147483970" r:id="rId3"/>
    <p:sldLayoutId id="2147483971" r:id="rId4"/>
    <p:sldLayoutId id="2147483972" r:id="rId5"/>
    <p:sldLayoutId id="2147483973"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2018/1/22</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040701798"/>
      </p:ext>
    </p:extLst>
  </p:cSld>
  <p:clrMap bg1="lt1" tx1="dk1" bg2="lt2" tx2="dk2" accent1="accent1" accent2="accent2" accent3="accent3" accent4="accent4" accent5="accent5" accent6="accent6" hlink="hlink" folHlink="folHlink"/>
  <p:sldLayoutIdLst>
    <p:sldLayoutId id="2147483975" r:id="rId1"/>
    <p:sldLayoutId id="2147483976" r:id="rId2"/>
    <p:sldLayoutId id="2147483977" r:id="rId3"/>
    <p:sldLayoutId id="2147483978" r:id="rId4"/>
    <p:sldLayoutId id="2147483979" r:id="rId5"/>
    <p:sldLayoutId id="2147483980" r:id="rId6"/>
    <p:sldLayoutId id="2147483981" r:id="rId7"/>
    <p:sldLayoutId id="2147483982" r:id="rId8"/>
    <p:sldLayoutId id="2147483983" r:id="rId9"/>
    <p:sldLayoutId id="2147483984" r:id="rId10"/>
    <p:sldLayoutId id="2147483985"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5.png"/><Relationship Id="rId1" Type="http://schemas.openxmlformats.org/officeDocument/2006/relationships/slideLayout" Target="../slideLayouts/slideLayout8.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矩形 331"/>
          <p:cNvSpPr/>
          <p:nvPr/>
        </p:nvSpPr>
        <p:spPr>
          <a:xfrm>
            <a:off x="0" y="0"/>
            <a:ext cx="12858750" cy="7243762"/>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5"/>
          <p:cNvSpPr txBox="1">
            <a:spLocks noChangeArrowheads="1"/>
          </p:cNvSpPr>
          <p:nvPr/>
        </p:nvSpPr>
        <p:spPr bwMode="auto">
          <a:xfrm>
            <a:off x="4023721" y="5542425"/>
            <a:ext cx="4811309" cy="4149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en-US" altLang="zh-CN" spc="316"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CLASSIC CUISINE SUBWAY LIFE</a:t>
            </a:r>
            <a:endParaRPr lang="zh-CN" altLang="en-US" spc="316"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8" name="TextBox 6"/>
          <p:cNvSpPr txBox="1">
            <a:spLocks noChangeArrowheads="1"/>
          </p:cNvSpPr>
          <p:nvPr/>
        </p:nvSpPr>
        <p:spPr bwMode="auto">
          <a:xfrm>
            <a:off x="2990993" y="4696445"/>
            <a:ext cx="6876764" cy="1015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a:buNone/>
            </a:pPr>
            <a:r>
              <a:rPr lang="zh-CN" altLang="en-US" sz="6000" cap="all" dirty="0" smtClean="0">
                <a:solidFill>
                  <a:schemeClr val="bg1"/>
                </a:solidFill>
                <a:latin typeface="叶根友毛笔行书2.0版" panose="02010601030101010101" pitchFamily="2" charset="-122"/>
                <a:ea typeface="叶根友毛笔行书2.0版" panose="02010601030101010101" pitchFamily="2" charset="-122"/>
                <a:cs typeface="Arial" panose="020B0604020202020204" pitchFamily="34" charset="0"/>
              </a:rPr>
              <a:t>经典美食 百味人生</a:t>
            </a:r>
            <a:endParaRPr lang="zh-CN" altLang="en-US" sz="6000" cap="all" dirty="0">
              <a:solidFill>
                <a:schemeClr val="bg1"/>
              </a:solidFill>
              <a:latin typeface="叶根友毛笔行书2.0版" panose="02010601030101010101" pitchFamily="2" charset="-122"/>
              <a:ea typeface="叶根友毛笔行书2.0版" panose="02010601030101010101" pitchFamily="2" charset="-122"/>
              <a:cs typeface="Arial" panose="020B0604020202020204" pitchFamily="34" charset="0"/>
            </a:endParaRPr>
          </a:p>
        </p:txBody>
      </p:sp>
      <p:sp>
        <p:nvSpPr>
          <p:cNvPr id="10" name="TextBox 18"/>
          <p:cNvSpPr txBox="1"/>
          <p:nvPr/>
        </p:nvSpPr>
        <p:spPr>
          <a:xfrm>
            <a:off x="4289309" y="6009774"/>
            <a:ext cx="4280133" cy="514308"/>
          </a:xfrm>
          <a:prstGeom prst="rect">
            <a:avLst/>
          </a:prstGeom>
          <a:noFill/>
        </p:spPr>
        <p:txBody>
          <a:bodyPr wrap="square">
            <a:spAutoFit/>
          </a:bodyPr>
          <a:lstStyle/>
          <a:p>
            <a:pPr algn="ctr" fontAlgn="auto">
              <a:lnSpc>
                <a:spcPct val="130000"/>
              </a:lnSpc>
              <a:spcBef>
                <a:spcPts val="0"/>
              </a:spcBef>
              <a:spcAft>
                <a:spcPts val="0"/>
              </a:spcAft>
              <a:defRPr/>
            </a:pPr>
            <a:r>
              <a:rPr lang="zh-CN" altLang="en-US" sz="2109"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部门：第一</a:t>
            </a:r>
            <a:r>
              <a:rPr lang="en-US" altLang="zh-CN" sz="2109"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PPT</a:t>
            </a:r>
            <a:endParaRPr lang="en-US" altLang="zh-CN"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430764854"/>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1+#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53" presetClass="entr" presetSubtype="16"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7" grpId="0"/>
      <p:bldP spid="8"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18" name="Group 2"/>
          <p:cNvGrpSpPr>
            <a:grpSpLocks/>
          </p:cNvGrpSpPr>
          <p:nvPr/>
        </p:nvGrpSpPr>
        <p:grpSpPr bwMode="auto">
          <a:xfrm>
            <a:off x="6432639" y="1006207"/>
            <a:ext cx="6426111" cy="5636296"/>
            <a:chOff x="0" y="0"/>
            <a:chExt cx="2449" cy="2148"/>
          </a:xfrm>
        </p:grpSpPr>
        <p:pic>
          <p:nvPicPr>
            <p:cNvPr id="9219" name="Picture 3" descr="iPhone_5S_freebie"/>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2449" cy="2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Rectangle 4" descr="10111220362419802e801c5ef8副本"/>
            <p:cNvSpPr>
              <a:spLocks noChangeArrowheads="1"/>
            </p:cNvSpPr>
            <p:nvPr/>
          </p:nvSpPr>
          <p:spPr bwMode="auto">
            <a:xfrm>
              <a:off x="825" y="294"/>
              <a:ext cx="807" cy="1424"/>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w="6350" cmpd="sng">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21" name="Oval 5"/>
          <p:cNvSpPr>
            <a:spLocks noChangeArrowheads="1"/>
          </p:cNvSpPr>
          <p:nvPr/>
        </p:nvSpPr>
        <p:spPr bwMode="auto">
          <a:xfrm>
            <a:off x="1973461" y="2298082"/>
            <a:ext cx="767953" cy="763488"/>
          </a:xfrm>
          <a:prstGeom prst="ellipse">
            <a:avLst/>
          </a:prstGeom>
          <a:solidFill>
            <a:schemeClr val="accent1"/>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9222" name="Group 6"/>
          <p:cNvGrpSpPr>
            <a:grpSpLocks/>
          </p:cNvGrpSpPr>
          <p:nvPr/>
        </p:nvGrpSpPr>
        <p:grpSpPr bwMode="auto">
          <a:xfrm>
            <a:off x="2172147" y="2492301"/>
            <a:ext cx="375047" cy="383977"/>
            <a:chOff x="0" y="0"/>
            <a:chExt cx="276" cy="281"/>
          </a:xfrm>
        </p:grpSpPr>
        <p:sp>
          <p:nvSpPr>
            <p:cNvPr id="9223" name="Freeform 7"/>
            <p:cNvSpPr>
              <a:spLocks/>
            </p:cNvSpPr>
            <p:nvPr/>
          </p:nvSpPr>
          <p:spPr bwMode="auto">
            <a:xfrm>
              <a:off x="0" y="0"/>
              <a:ext cx="276" cy="203"/>
            </a:xfrm>
            <a:custGeom>
              <a:avLst/>
              <a:gdLst>
                <a:gd name="T0" fmla="*/ 106 w 138"/>
                <a:gd name="T1" fmla="*/ 37 h 101"/>
                <a:gd name="T2" fmla="*/ 100 w 138"/>
                <a:gd name="T3" fmla="*/ 38 h 101"/>
                <a:gd name="T4" fmla="*/ 100 w 138"/>
                <a:gd name="T5" fmla="*/ 35 h 101"/>
                <a:gd name="T6" fmla="*/ 66 w 138"/>
                <a:gd name="T7" fmla="*/ 0 h 101"/>
                <a:gd name="T8" fmla="*/ 32 w 138"/>
                <a:gd name="T9" fmla="*/ 29 h 101"/>
                <a:gd name="T10" fmla="*/ 22 w 138"/>
                <a:gd name="T11" fmla="*/ 30 h 101"/>
                <a:gd name="T12" fmla="*/ 22 w 138"/>
                <a:gd name="T13" fmla="*/ 30 h 101"/>
                <a:gd name="T14" fmla="*/ 8 w 138"/>
                <a:gd name="T15" fmla="*/ 51 h 101"/>
                <a:gd name="T16" fmla="*/ 10 w 138"/>
                <a:gd name="T17" fmla="*/ 60 h 101"/>
                <a:gd name="T18" fmla="*/ 0 w 138"/>
                <a:gd name="T19" fmla="*/ 79 h 101"/>
                <a:gd name="T20" fmla="*/ 22 w 138"/>
                <a:gd name="T21" fmla="*/ 101 h 101"/>
                <a:gd name="T22" fmla="*/ 45 w 138"/>
                <a:gd name="T23" fmla="*/ 101 h 101"/>
                <a:gd name="T24" fmla="*/ 51 w 138"/>
                <a:gd name="T25" fmla="*/ 95 h 101"/>
                <a:gd name="T26" fmla="*/ 45 w 138"/>
                <a:gd name="T27" fmla="*/ 89 h 101"/>
                <a:gd name="T28" fmla="*/ 22 w 138"/>
                <a:gd name="T29" fmla="*/ 89 h 101"/>
                <a:gd name="T30" fmla="*/ 12 w 138"/>
                <a:gd name="T31" fmla="*/ 79 h 101"/>
                <a:gd name="T32" fmla="*/ 20 w 138"/>
                <a:gd name="T33" fmla="*/ 69 h 101"/>
                <a:gd name="T34" fmla="*/ 25 w 138"/>
                <a:gd name="T35" fmla="*/ 65 h 101"/>
                <a:gd name="T36" fmla="*/ 23 w 138"/>
                <a:gd name="T37" fmla="*/ 58 h 101"/>
                <a:gd name="T38" fmla="*/ 20 w 138"/>
                <a:gd name="T39" fmla="*/ 51 h 101"/>
                <a:gd name="T40" fmla="*/ 26 w 138"/>
                <a:gd name="T41" fmla="*/ 41 h 101"/>
                <a:gd name="T42" fmla="*/ 26 w 138"/>
                <a:gd name="T43" fmla="*/ 41 h 101"/>
                <a:gd name="T44" fmla="*/ 35 w 138"/>
                <a:gd name="T45" fmla="*/ 42 h 101"/>
                <a:gd name="T46" fmla="*/ 41 w 138"/>
                <a:gd name="T47" fmla="*/ 42 h 101"/>
                <a:gd name="T48" fmla="*/ 43 w 138"/>
                <a:gd name="T49" fmla="*/ 36 h 101"/>
                <a:gd name="T50" fmla="*/ 43 w 138"/>
                <a:gd name="T51" fmla="*/ 35 h 101"/>
                <a:gd name="T52" fmla="*/ 43 w 138"/>
                <a:gd name="T53" fmla="*/ 35 h 101"/>
                <a:gd name="T54" fmla="*/ 66 w 138"/>
                <a:gd name="T55" fmla="*/ 12 h 101"/>
                <a:gd name="T56" fmla="*/ 88 w 138"/>
                <a:gd name="T57" fmla="*/ 35 h 101"/>
                <a:gd name="T58" fmla="*/ 84 w 138"/>
                <a:gd name="T59" fmla="*/ 46 h 101"/>
                <a:gd name="T60" fmla="*/ 86 w 138"/>
                <a:gd name="T61" fmla="*/ 54 h 101"/>
                <a:gd name="T62" fmla="*/ 93 w 138"/>
                <a:gd name="T63" fmla="*/ 54 h 101"/>
                <a:gd name="T64" fmla="*/ 106 w 138"/>
                <a:gd name="T65" fmla="*/ 49 h 101"/>
                <a:gd name="T66" fmla="*/ 126 w 138"/>
                <a:gd name="T67" fmla="*/ 69 h 101"/>
                <a:gd name="T68" fmla="*/ 106 w 138"/>
                <a:gd name="T69" fmla="*/ 89 h 101"/>
                <a:gd name="T70" fmla="*/ 93 w 138"/>
                <a:gd name="T71" fmla="*/ 89 h 101"/>
                <a:gd name="T72" fmla="*/ 87 w 138"/>
                <a:gd name="T73" fmla="*/ 95 h 101"/>
                <a:gd name="T74" fmla="*/ 93 w 138"/>
                <a:gd name="T75" fmla="*/ 101 h 101"/>
                <a:gd name="T76" fmla="*/ 106 w 138"/>
                <a:gd name="T77" fmla="*/ 101 h 101"/>
                <a:gd name="T78" fmla="*/ 138 w 138"/>
                <a:gd name="T79" fmla="*/ 69 h 101"/>
                <a:gd name="T80" fmla="*/ 106 w 138"/>
                <a:gd name="T81" fmla="*/ 3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8" h="101">
                  <a:moveTo>
                    <a:pt x="106" y="37"/>
                  </a:moveTo>
                  <a:cubicBezTo>
                    <a:pt x="104" y="37"/>
                    <a:pt x="102" y="37"/>
                    <a:pt x="100" y="38"/>
                  </a:cubicBezTo>
                  <a:cubicBezTo>
                    <a:pt x="100" y="37"/>
                    <a:pt x="100" y="36"/>
                    <a:pt x="100" y="35"/>
                  </a:cubicBezTo>
                  <a:cubicBezTo>
                    <a:pt x="100" y="16"/>
                    <a:pt x="84" y="0"/>
                    <a:pt x="66" y="0"/>
                  </a:cubicBezTo>
                  <a:cubicBezTo>
                    <a:pt x="49" y="0"/>
                    <a:pt x="35" y="13"/>
                    <a:pt x="32" y="29"/>
                  </a:cubicBezTo>
                  <a:cubicBezTo>
                    <a:pt x="28" y="28"/>
                    <a:pt x="25" y="29"/>
                    <a:pt x="22" y="30"/>
                  </a:cubicBezTo>
                  <a:cubicBezTo>
                    <a:pt x="22" y="30"/>
                    <a:pt x="22" y="30"/>
                    <a:pt x="22" y="30"/>
                  </a:cubicBezTo>
                  <a:cubicBezTo>
                    <a:pt x="13" y="33"/>
                    <a:pt x="8" y="42"/>
                    <a:pt x="8" y="51"/>
                  </a:cubicBezTo>
                  <a:cubicBezTo>
                    <a:pt x="8" y="54"/>
                    <a:pt x="8" y="57"/>
                    <a:pt x="10" y="60"/>
                  </a:cubicBezTo>
                  <a:cubicBezTo>
                    <a:pt x="4" y="64"/>
                    <a:pt x="0" y="71"/>
                    <a:pt x="0" y="79"/>
                  </a:cubicBezTo>
                  <a:cubicBezTo>
                    <a:pt x="0" y="91"/>
                    <a:pt x="10" y="101"/>
                    <a:pt x="22" y="101"/>
                  </a:cubicBezTo>
                  <a:cubicBezTo>
                    <a:pt x="45" y="101"/>
                    <a:pt x="45" y="101"/>
                    <a:pt x="45" y="101"/>
                  </a:cubicBezTo>
                  <a:cubicBezTo>
                    <a:pt x="48" y="101"/>
                    <a:pt x="51" y="98"/>
                    <a:pt x="51" y="95"/>
                  </a:cubicBezTo>
                  <a:cubicBezTo>
                    <a:pt x="51" y="92"/>
                    <a:pt x="48" y="89"/>
                    <a:pt x="45" y="89"/>
                  </a:cubicBezTo>
                  <a:cubicBezTo>
                    <a:pt x="22" y="89"/>
                    <a:pt x="22" y="89"/>
                    <a:pt x="22" y="89"/>
                  </a:cubicBezTo>
                  <a:cubicBezTo>
                    <a:pt x="16" y="89"/>
                    <a:pt x="12" y="84"/>
                    <a:pt x="12" y="79"/>
                  </a:cubicBezTo>
                  <a:cubicBezTo>
                    <a:pt x="12" y="74"/>
                    <a:pt x="16" y="70"/>
                    <a:pt x="20" y="69"/>
                  </a:cubicBezTo>
                  <a:cubicBezTo>
                    <a:pt x="23" y="69"/>
                    <a:pt x="25" y="67"/>
                    <a:pt x="25" y="65"/>
                  </a:cubicBezTo>
                  <a:cubicBezTo>
                    <a:pt x="26" y="62"/>
                    <a:pt x="25" y="60"/>
                    <a:pt x="23" y="58"/>
                  </a:cubicBezTo>
                  <a:cubicBezTo>
                    <a:pt x="21" y="57"/>
                    <a:pt x="20" y="54"/>
                    <a:pt x="20" y="51"/>
                  </a:cubicBezTo>
                  <a:cubicBezTo>
                    <a:pt x="20" y="47"/>
                    <a:pt x="22" y="43"/>
                    <a:pt x="26" y="41"/>
                  </a:cubicBezTo>
                  <a:cubicBezTo>
                    <a:pt x="26" y="41"/>
                    <a:pt x="26" y="41"/>
                    <a:pt x="26" y="41"/>
                  </a:cubicBezTo>
                  <a:cubicBezTo>
                    <a:pt x="29" y="40"/>
                    <a:pt x="32" y="40"/>
                    <a:pt x="35" y="42"/>
                  </a:cubicBezTo>
                  <a:cubicBezTo>
                    <a:pt x="36" y="43"/>
                    <a:pt x="39" y="43"/>
                    <a:pt x="41" y="42"/>
                  </a:cubicBezTo>
                  <a:cubicBezTo>
                    <a:pt x="43" y="41"/>
                    <a:pt x="44" y="39"/>
                    <a:pt x="43" y="36"/>
                  </a:cubicBezTo>
                  <a:cubicBezTo>
                    <a:pt x="43" y="36"/>
                    <a:pt x="43" y="36"/>
                    <a:pt x="43" y="35"/>
                  </a:cubicBezTo>
                  <a:cubicBezTo>
                    <a:pt x="43" y="35"/>
                    <a:pt x="43" y="35"/>
                    <a:pt x="43" y="35"/>
                  </a:cubicBezTo>
                  <a:cubicBezTo>
                    <a:pt x="43" y="22"/>
                    <a:pt x="53" y="12"/>
                    <a:pt x="66" y="12"/>
                  </a:cubicBezTo>
                  <a:cubicBezTo>
                    <a:pt x="78" y="12"/>
                    <a:pt x="88" y="22"/>
                    <a:pt x="88" y="35"/>
                  </a:cubicBezTo>
                  <a:cubicBezTo>
                    <a:pt x="88" y="39"/>
                    <a:pt x="87" y="43"/>
                    <a:pt x="84" y="46"/>
                  </a:cubicBezTo>
                  <a:cubicBezTo>
                    <a:pt x="83" y="49"/>
                    <a:pt x="83" y="52"/>
                    <a:pt x="86" y="54"/>
                  </a:cubicBezTo>
                  <a:cubicBezTo>
                    <a:pt x="88" y="56"/>
                    <a:pt x="91" y="56"/>
                    <a:pt x="93" y="54"/>
                  </a:cubicBezTo>
                  <a:cubicBezTo>
                    <a:pt x="96" y="52"/>
                    <a:pt x="100" y="49"/>
                    <a:pt x="106" y="49"/>
                  </a:cubicBezTo>
                  <a:cubicBezTo>
                    <a:pt x="117" y="49"/>
                    <a:pt x="126" y="58"/>
                    <a:pt x="126" y="69"/>
                  </a:cubicBezTo>
                  <a:cubicBezTo>
                    <a:pt x="126" y="80"/>
                    <a:pt x="117" y="89"/>
                    <a:pt x="106" y="89"/>
                  </a:cubicBezTo>
                  <a:cubicBezTo>
                    <a:pt x="93" y="89"/>
                    <a:pt x="93" y="89"/>
                    <a:pt x="93" y="89"/>
                  </a:cubicBezTo>
                  <a:cubicBezTo>
                    <a:pt x="90" y="89"/>
                    <a:pt x="87" y="92"/>
                    <a:pt x="87" y="95"/>
                  </a:cubicBezTo>
                  <a:cubicBezTo>
                    <a:pt x="87" y="98"/>
                    <a:pt x="90" y="101"/>
                    <a:pt x="93" y="101"/>
                  </a:cubicBezTo>
                  <a:cubicBezTo>
                    <a:pt x="106" y="101"/>
                    <a:pt x="106" y="101"/>
                    <a:pt x="106" y="101"/>
                  </a:cubicBezTo>
                  <a:cubicBezTo>
                    <a:pt x="124" y="101"/>
                    <a:pt x="138" y="87"/>
                    <a:pt x="138" y="69"/>
                  </a:cubicBezTo>
                  <a:cubicBezTo>
                    <a:pt x="138" y="51"/>
                    <a:pt x="124" y="37"/>
                    <a:pt x="106"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24" name="Freeform 8"/>
            <p:cNvSpPr>
              <a:spLocks/>
            </p:cNvSpPr>
            <p:nvPr/>
          </p:nvSpPr>
          <p:spPr bwMode="auto">
            <a:xfrm>
              <a:off x="84" y="115"/>
              <a:ext cx="108" cy="166"/>
            </a:xfrm>
            <a:custGeom>
              <a:avLst/>
              <a:gdLst>
                <a:gd name="T0" fmla="*/ 43 w 54"/>
                <a:gd name="T1" fmla="*/ 53 h 83"/>
                <a:gd name="T2" fmla="*/ 33 w 54"/>
                <a:gd name="T3" fmla="*/ 63 h 83"/>
                <a:gd name="T4" fmla="*/ 33 w 54"/>
                <a:gd name="T5" fmla="*/ 6 h 83"/>
                <a:gd name="T6" fmla="*/ 27 w 54"/>
                <a:gd name="T7" fmla="*/ 0 h 83"/>
                <a:gd name="T8" fmla="*/ 21 w 54"/>
                <a:gd name="T9" fmla="*/ 6 h 83"/>
                <a:gd name="T10" fmla="*/ 21 w 54"/>
                <a:gd name="T11" fmla="*/ 63 h 83"/>
                <a:gd name="T12" fmla="*/ 11 w 54"/>
                <a:gd name="T13" fmla="*/ 53 h 83"/>
                <a:gd name="T14" fmla="*/ 2 w 54"/>
                <a:gd name="T15" fmla="*/ 53 h 83"/>
                <a:gd name="T16" fmla="*/ 2 w 54"/>
                <a:gd name="T17" fmla="*/ 61 h 83"/>
                <a:gd name="T18" fmla="*/ 23 w 54"/>
                <a:gd name="T19" fmla="*/ 82 h 83"/>
                <a:gd name="T20" fmla="*/ 27 w 54"/>
                <a:gd name="T21" fmla="*/ 83 h 83"/>
                <a:gd name="T22" fmla="*/ 31 w 54"/>
                <a:gd name="T23" fmla="*/ 82 h 83"/>
                <a:gd name="T24" fmla="*/ 52 w 54"/>
                <a:gd name="T25" fmla="*/ 61 h 83"/>
                <a:gd name="T26" fmla="*/ 52 w 54"/>
                <a:gd name="T27" fmla="*/ 53 h 83"/>
                <a:gd name="T28" fmla="*/ 43 w 54"/>
                <a:gd name="T29" fmla="*/ 5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83">
                  <a:moveTo>
                    <a:pt x="43" y="53"/>
                  </a:moveTo>
                  <a:cubicBezTo>
                    <a:pt x="33" y="63"/>
                    <a:pt x="33" y="63"/>
                    <a:pt x="33" y="63"/>
                  </a:cubicBezTo>
                  <a:cubicBezTo>
                    <a:pt x="33" y="6"/>
                    <a:pt x="33" y="6"/>
                    <a:pt x="33" y="6"/>
                  </a:cubicBezTo>
                  <a:cubicBezTo>
                    <a:pt x="33" y="2"/>
                    <a:pt x="30" y="0"/>
                    <a:pt x="27" y="0"/>
                  </a:cubicBezTo>
                  <a:cubicBezTo>
                    <a:pt x="24" y="0"/>
                    <a:pt x="21" y="2"/>
                    <a:pt x="21" y="6"/>
                  </a:cubicBezTo>
                  <a:cubicBezTo>
                    <a:pt x="21" y="63"/>
                    <a:pt x="21" y="63"/>
                    <a:pt x="21" y="63"/>
                  </a:cubicBezTo>
                  <a:cubicBezTo>
                    <a:pt x="11" y="53"/>
                    <a:pt x="11" y="53"/>
                    <a:pt x="11" y="53"/>
                  </a:cubicBezTo>
                  <a:cubicBezTo>
                    <a:pt x="8" y="50"/>
                    <a:pt x="5" y="50"/>
                    <a:pt x="2" y="53"/>
                  </a:cubicBezTo>
                  <a:cubicBezTo>
                    <a:pt x="0" y="55"/>
                    <a:pt x="0" y="59"/>
                    <a:pt x="2" y="61"/>
                  </a:cubicBezTo>
                  <a:cubicBezTo>
                    <a:pt x="23" y="82"/>
                    <a:pt x="23" y="82"/>
                    <a:pt x="23" y="82"/>
                  </a:cubicBezTo>
                  <a:cubicBezTo>
                    <a:pt x="24" y="83"/>
                    <a:pt x="25" y="83"/>
                    <a:pt x="27" y="83"/>
                  </a:cubicBezTo>
                  <a:cubicBezTo>
                    <a:pt x="28" y="83"/>
                    <a:pt x="30" y="83"/>
                    <a:pt x="31" y="82"/>
                  </a:cubicBezTo>
                  <a:cubicBezTo>
                    <a:pt x="52" y="61"/>
                    <a:pt x="52" y="61"/>
                    <a:pt x="52" y="61"/>
                  </a:cubicBezTo>
                  <a:cubicBezTo>
                    <a:pt x="54" y="59"/>
                    <a:pt x="54" y="55"/>
                    <a:pt x="52" y="53"/>
                  </a:cubicBezTo>
                  <a:cubicBezTo>
                    <a:pt x="49" y="50"/>
                    <a:pt x="45" y="50"/>
                    <a:pt x="43" y="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25" name="Oval 9"/>
          <p:cNvSpPr>
            <a:spLocks noChangeArrowheads="1"/>
          </p:cNvSpPr>
          <p:nvPr/>
        </p:nvSpPr>
        <p:spPr bwMode="auto">
          <a:xfrm>
            <a:off x="1975694" y="3615211"/>
            <a:ext cx="767953" cy="763488"/>
          </a:xfrm>
          <a:prstGeom prst="ellipse">
            <a:avLst/>
          </a:prstGeom>
          <a:solidFill>
            <a:schemeClr val="accent2"/>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9226" name="Group 10"/>
          <p:cNvGrpSpPr>
            <a:grpSpLocks/>
          </p:cNvGrpSpPr>
          <p:nvPr/>
        </p:nvGrpSpPr>
        <p:grpSpPr bwMode="auto">
          <a:xfrm>
            <a:off x="2219028" y="3789339"/>
            <a:ext cx="281285" cy="410766"/>
            <a:chOff x="0" y="0"/>
            <a:chExt cx="206" cy="305"/>
          </a:xfrm>
        </p:grpSpPr>
        <p:sp>
          <p:nvSpPr>
            <p:cNvPr id="9227" name="Freeform 11"/>
            <p:cNvSpPr>
              <a:spLocks noEditPoints="1"/>
            </p:cNvSpPr>
            <p:nvPr/>
          </p:nvSpPr>
          <p:spPr bwMode="auto">
            <a:xfrm>
              <a:off x="0" y="43"/>
              <a:ext cx="206" cy="262"/>
            </a:xfrm>
            <a:custGeom>
              <a:avLst/>
              <a:gdLst>
                <a:gd name="T0" fmla="*/ 124 w 153"/>
                <a:gd name="T1" fmla="*/ 0 h 193"/>
                <a:gd name="T2" fmla="*/ 29 w 153"/>
                <a:gd name="T3" fmla="*/ 0 h 193"/>
                <a:gd name="T4" fmla="*/ 0 w 153"/>
                <a:gd name="T5" fmla="*/ 29 h 193"/>
                <a:gd name="T6" fmla="*/ 0 w 153"/>
                <a:gd name="T7" fmla="*/ 183 h 193"/>
                <a:gd name="T8" fmla="*/ 5 w 153"/>
                <a:gd name="T9" fmla="*/ 191 h 193"/>
                <a:gd name="T10" fmla="*/ 14 w 153"/>
                <a:gd name="T11" fmla="*/ 192 h 193"/>
                <a:gd name="T12" fmla="*/ 77 w 153"/>
                <a:gd name="T13" fmla="*/ 160 h 193"/>
                <a:gd name="T14" fmla="*/ 139 w 153"/>
                <a:gd name="T15" fmla="*/ 192 h 193"/>
                <a:gd name="T16" fmla="*/ 144 w 153"/>
                <a:gd name="T17" fmla="*/ 193 h 193"/>
                <a:gd name="T18" fmla="*/ 149 w 153"/>
                <a:gd name="T19" fmla="*/ 191 h 193"/>
                <a:gd name="T20" fmla="*/ 153 w 153"/>
                <a:gd name="T21" fmla="*/ 183 h 193"/>
                <a:gd name="T22" fmla="*/ 153 w 153"/>
                <a:gd name="T23" fmla="*/ 29 h 193"/>
                <a:gd name="T24" fmla="*/ 124 w 153"/>
                <a:gd name="T25" fmla="*/ 0 h 193"/>
                <a:gd name="T26" fmla="*/ 134 w 153"/>
                <a:gd name="T27" fmla="*/ 168 h 193"/>
                <a:gd name="T28" fmla="*/ 81 w 153"/>
                <a:gd name="T29" fmla="*/ 140 h 193"/>
                <a:gd name="T30" fmla="*/ 77 w 153"/>
                <a:gd name="T31" fmla="*/ 139 h 193"/>
                <a:gd name="T32" fmla="*/ 72 w 153"/>
                <a:gd name="T33" fmla="*/ 140 h 193"/>
                <a:gd name="T34" fmla="*/ 19 w 153"/>
                <a:gd name="T35" fmla="*/ 168 h 193"/>
                <a:gd name="T36" fmla="*/ 19 w 153"/>
                <a:gd name="T37" fmla="*/ 29 h 193"/>
                <a:gd name="T38" fmla="*/ 29 w 153"/>
                <a:gd name="T39" fmla="*/ 19 h 193"/>
                <a:gd name="T40" fmla="*/ 124 w 153"/>
                <a:gd name="T41" fmla="*/ 19 h 193"/>
                <a:gd name="T42" fmla="*/ 134 w 153"/>
                <a:gd name="T43" fmla="*/ 29 h 193"/>
                <a:gd name="T44" fmla="*/ 134 w 153"/>
                <a:gd name="T45" fmla="*/ 16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93">
                  <a:moveTo>
                    <a:pt x="124" y="0"/>
                  </a:moveTo>
                  <a:cubicBezTo>
                    <a:pt x="29" y="0"/>
                    <a:pt x="29" y="0"/>
                    <a:pt x="29" y="0"/>
                  </a:cubicBezTo>
                  <a:cubicBezTo>
                    <a:pt x="13" y="0"/>
                    <a:pt x="0" y="13"/>
                    <a:pt x="0" y="29"/>
                  </a:cubicBezTo>
                  <a:cubicBezTo>
                    <a:pt x="0" y="183"/>
                    <a:pt x="0" y="183"/>
                    <a:pt x="0" y="183"/>
                  </a:cubicBezTo>
                  <a:cubicBezTo>
                    <a:pt x="0" y="187"/>
                    <a:pt x="2" y="190"/>
                    <a:pt x="5" y="191"/>
                  </a:cubicBezTo>
                  <a:cubicBezTo>
                    <a:pt x="8" y="193"/>
                    <a:pt x="11" y="193"/>
                    <a:pt x="14" y="192"/>
                  </a:cubicBezTo>
                  <a:cubicBezTo>
                    <a:pt x="77" y="160"/>
                    <a:pt x="77" y="160"/>
                    <a:pt x="77" y="160"/>
                  </a:cubicBezTo>
                  <a:cubicBezTo>
                    <a:pt x="139" y="192"/>
                    <a:pt x="139" y="192"/>
                    <a:pt x="139" y="192"/>
                  </a:cubicBezTo>
                  <a:cubicBezTo>
                    <a:pt x="141" y="193"/>
                    <a:pt x="142" y="193"/>
                    <a:pt x="144" y="193"/>
                  </a:cubicBezTo>
                  <a:cubicBezTo>
                    <a:pt x="146" y="193"/>
                    <a:pt x="147" y="192"/>
                    <a:pt x="149" y="191"/>
                  </a:cubicBezTo>
                  <a:cubicBezTo>
                    <a:pt x="152" y="190"/>
                    <a:pt x="153" y="187"/>
                    <a:pt x="153" y="183"/>
                  </a:cubicBezTo>
                  <a:cubicBezTo>
                    <a:pt x="153" y="29"/>
                    <a:pt x="153" y="29"/>
                    <a:pt x="153" y="29"/>
                  </a:cubicBezTo>
                  <a:cubicBezTo>
                    <a:pt x="153" y="13"/>
                    <a:pt x="140" y="0"/>
                    <a:pt x="124" y="0"/>
                  </a:cubicBezTo>
                  <a:close/>
                  <a:moveTo>
                    <a:pt x="134" y="168"/>
                  </a:moveTo>
                  <a:cubicBezTo>
                    <a:pt x="81" y="140"/>
                    <a:pt x="81" y="140"/>
                    <a:pt x="81" y="140"/>
                  </a:cubicBezTo>
                  <a:cubicBezTo>
                    <a:pt x="80" y="140"/>
                    <a:pt x="78" y="139"/>
                    <a:pt x="77" y="139"/>
                  </a:cubicBezTo>
                  <a:cubicBezTo>
                    <a:pt x="75" y="139"/>
                    <a:pt x="74" y="140"/>
                    <a:pt x="72" y="140"/>
                  </a:cubicBezTo>
                  <a:cubicBezTo>
                    <a:pt x="19" y="168"/>
                    <a:pt x="19" y="168"/>
                    <a:pt x="19" y="168"/>
                  </a:cubicBezTo>
                  <a:cubicBezTo>
                    <a:pt x="19" y="29"/>
                    <a:pt x="19" y="29"/>
                    <a:pt x="19" y="29"/>
                  </a:cubicBezTo>
                  <a:cubicBezTo>
                    <a:pt x="19" y="23"/>
                    <a:pt x="24" y="19"/>
                    <a:pt x="29" y="19"/>
                  </a:cubicBezTo>
                  <a:cubicBezTo>
                    <a:pt x="124" y="19"/>
                    <a:pt x="124" y="19"/>
                    <a:pt x="124" y="19"/>
                  </a:cubicBezTo>
                  <a:cubicBezTo>
                    <a:pt x="130" y="19"/>
                    <a:pt x="134" y="23"/>
                    <a:pt x="134" y="29"/>
                  </a:cubicBezTo>
                  <a:lnTo>
                    <a:pt x="134" y="1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28" name="Freeform 12"/>
            <p:cNvSpPr>
              <a:spLocks/>
            </p:cNvSpPr>
            <p:nvPr/>
          </p:nvSpPr>
          <p:spPr bwMode="auto">
            <a:xfrm>
              <a:off x="42" y="0"/>
              <a:ext cx="123" cy="26"/>
            </a:xfrm>
            <a:custGeom>
              <a:avLst/>
              <a:gdLst>
                <a:gd name="T0" fmla="*/ 10 w 91"/>
                <a:gd name="T1" fmla="*/ 19 h 19"/>
                <a:gd name="T2" fmla="*/ 82 w 91"/>
                <a:gd name="T3" fmla="*/ 19 h 19"/>
                <a:gd name="T4" fmla="*/ 91 w 91"/>
                <a:gd name="T5" fmla="*/ 10 h 19"/>
                <a:gd name="T6" fmla="*/ 82 w 91"/>
                <a:gd name="T7" fmla="*/ 0 h 19"/>
                <a:gd name="T8" fmla="*/ 10 w 91"/>
                <a:gd name="T9" fmla="*/ 0 h 19"/>
                <a:gd name="T10" fmla="*/ 0 w 91"/>
                <a:gd name="T11" fmla="*/ 10 h 19"/>
                <a:gd name="T12" fmla="*/ 10 w 91"/>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91" h="19">
                  <a:moveTo>
                    <a:pt x="10" y="19"/>
                  </a:moveTo>
                  <a:cubicBezTo>
                    <a:pt x="82" y="19"/>
                    <a:pt x="82" y="19"/>
                    <a:pt x="82" y="19"/>
                  </a:cubicBezTo>
                  <a:cubicBezTo>
                    <a:pt x="87" y="19"/>
                    <a:pt x="91" y="15"/>
                    <a:pt x="91" y="10"/>
                  </a:cubicBezTo>
                  <a:cubicBezTo>
                    <a:pt x="91" y="4"/>
                    <a:pt x="87" y="0"/>
                    <a:pt x="82" y="0"/>
                  </a:cubicBezTo>
                  <a:cubicBezTo>
                    <a:pt x="10" y="0"/>
                    <a:pt x="10" y="0"/>
                    <a:pt x="10" y="0"/>
                  </a:cubicBezTo>
                  <a:cubicBezTo>
                    <a:pt x="5" y="0"/>
                    <a:pt x="0" y="4"/>
                    <a:pt x="0" y="10"/>
                  </a:cubicBezTo>
                  <a:cubicBezTo>
                    <a:pt x="0" y="15"/>
                    <a:pt x="5" y="19"/>
                    <a:pt x="10"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29" name="Freeform 13"/>
            <p:cNvSpPr>
              <a:spLocks/>
            </p:cNvSpPr>
            <p:nvPr/>
          </p:nvSpPr>
          <p:spPr bwMode="auto">
            <a:xfrm>
              <a:off x="56" y="105"/>
              <a:ext cx="94" cy="94"/>
            </a:xfrm>
            <a:custGeom>
              <a:avLst/>
              <a:gdLst>
                <a:gd name="T0" fmla="*/ 60 w 69"/>
                <a:gd name="T1" fmla="*/ 25 h 69"/>
                <a:gd name="T2" fmla="*/ 44 w 69"/>
                <a:gd name="T3" fmla="*/ 25 h 69"/>
                <a:gd name="T4" fmla="*/ 44 w 69"/>
                <a:gd name="T5" fmla="*/ 9 h 69"/>
                <a:gd name="T6" fmla="*/ 35 w 69"/>
                <a:gd name="T7" fmla="*/ 0 h 69"/>
                <a:gd name="T8" fmla="*/ 25 w 69"/>
                <a:gd name="T9" fmla="*/ 9 h 69"/>
                <a:gd name="T10" fmla="*/ 25 w 69"/>
                <a:gd name="T11" fmla="*/ 25 h 69"/>
                <a:gd name="T12" fmla="*/ 10 w 69"/>
                <a:gd name="T13" fmla="*/ 25 h 69"/>
                <a:gd name="T14" fmla="*/ 0 w 69"/>
                <a:gd name="T15" fmla="*/ 34 h 69"/>
                <a:gd name="T16" fmla="*/ 10 w 69"/>
                <a:gd name="T17" fmla="*/ 44 h 69"/>
                <a:gd name="T18" fmla="*/ 25 w 69"/>
                <a:gd name="T19" fmla="*/ 44 h 69"/>
                <a:gd name="T20" fmla="*/ 25 w 69"/>
                <a:gd name="T21" fmla="*/ 59 h 69"/>
                <a:gd name="T22" fmla="*/ 35 w 69"/>
                <a:gd name="T23" fmla="*/ 69 h 69"/>
                <a:gd name="T24" fmla="*/ 44 w 69"/>
                <a:gd name="T25" fmla="*/ 59 h 69"/>
                <a:gd name="T26" fmla="*/ 44 w 69"/>
                <a:gd name="T27" fmla="*/ 44 h 69"/>
                <a:gd name="T28" fmla="*/ 60 w 69"/>
                <a:gd name="T29" fmla="*/ 44 h 69"/>
                <a:gd name="T30" fmla="*/ 69 w 69"/>
                <a:gd name="T31" fmla="*/ 34 h 69"/>
                <a:gd name="T32" fmla="*/ 60 w 69"/>
                <a:gd name="T33" fmla="*/ 2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 h="69">
                  <a:moveTo>
                    <a:pt x="60" y="25"/>
                  </a:moveTo>
                  <a:cubicBezTo>
                    <a:pt x="44" y="25"/>
                    <a:pt x="44" y="25"/>
                    <a:pt x="44" y="25"/>
                  </a:cubicBezTo>
                  <a:cubicBezTo>
                    <a:pt x="44" y="9"/>
                    <a:pt x="44" y="9"/>
                    <a:pt x="44" y="9"/>
                  </a:cubicBezTo>
                  <a:cubicBezTo>
                    <a:pt x="44" y="4"/>
                    <a:pt x="40" y="0"/>
                    <a:pt x="35" y="0"/>
                  </a:cubicBezTo>
                  <a:cubicBezTo>
                    <a:pt x="30" y="0"/>
                    <a:pt x="25" y="4"/>
                    <a:pt x="25" y="9"/>
                  </a:cubicBezTo>
                  <a:cubicBezTo>
                    <a:pt x="25" y="25"/>
                    <a:pt x="25" y="25"/>
                    <a:pt x="25" y="25"/>
                  </a:cubicBezTo>
                  <a:cubicBezTo>
                    <a:pt x="10" y="25"/>
                    <a:pt x="10" y="25"/>
                    <a:pt x="10" y="25"/>
                  </a:cubicBezTo>
                  <a:cubicBezTo>
                    <a:pt x="5" y="25"/>
                    <a:pt x="0" y="29"/>
                    <a:pt x="0" y="34"/>
                  </a:cubicBezTo>
                  <a:cubicBezTo>
                    <a:pt x="0" y="39"/>
                    <a:pt x="5" y="44"/>
                    <a:pt x="10" y="44"/>
                  </a:cubicBezTo>
                  <a:cubicBezTo>
                    <a:pt x="25" y="44"/>
                    <a:pt x="25" y="44"/>
                    <a:pt x="25" y="44"/>
                  </a:cubicBezTo>
                  <a:cubicBezTo>
                    <a:pt x="25" y="59"/>
                    <a:pt x="25" y="59"/>
                    <a:pt x="25" y="59"/>
                  </a:cubicBezTo>
                  <a:cubicBezTo>
                    <a:pt x="25" y="64"/>
                    <a:pt x="30" y="69"/>
                    <a:pt x="35" y="69"/>
                  </a:cubicBezTo>
                  <a:cubicBezTo>
                    <a:pt x="40" y="69"/>
                    <a:pt x="44" y="64"/>
                    <a:pt x="44" y="59"/>
                  </a:cubicBezTo>
                  <a:cubicBezTo>
                    <a:pt x="44" y="44"/>
                    <a:pt x="44" y="44"/>
                    <a:pt x="44" y="44"/>
                  </a:cubicBezTo>
                  <a:cubicBezTo>
                    <a:pt x="60" y="44"/>
                    <a:pt x="60" y="44"/>
                    <a:pt x="60" y="44"/>
                  </a:cubicBezTo>
                  <a:cubicBezTo>
                    <a:pt x="65" y="44"/>
                    <a:pt x="69" y="39"/>
                    <a:pt x="69" y="34"/>
                  </a:cubicBezTo>
                  <a:cubicBezTo>
                    <a:pt x="69" y="29"/>
                    <a:pt x="65" y="25"/>
                    <a:pt x="60"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30" name="Oval 14"/>
          <p:cNvSpPr>
            <a:spLocks noChangeArrowheads="1"/>
          </p:cNvSpPr>
          <p:nvPr/>
        </p:nvSpPr>
        <p:spPr bwMode="auto">
          <a:xfrm>
            <a:off x="1975694" y="4914480"/>
            <a:ext cx="767953" cy="763488"/>
          </a:xfrm>
          <a:prstGeom prst="ellipse">
            <a:avLst/>
          </a:prstGeom>
          <a:solidFill>
            <a:schemeClr val="accent3"/>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9231" name="Group 15"/>
          <p:cNvGrpSpPr>
            <a:grpSpLocks/>
          </p:cNvGrpSpPr>
          <p:nvPr/>
        </p:nvGrpSpPr>
        <p:grpSpPr bwMode="auto">
          <a:xfrm>
            <a:off x="2194472" y="5162278"/>
            <a:ext cx="366117" cy="317004"/>
            <a:chOff x="0" y="0"/>
            <a:chExt cx="346" cy="301"/>
          </a:xfrm>
        </p:grpSpPr>
        <p:sp>
          <p:nvSpPr>
            <p:cNvPr id="9232" name="Freeform 16"/>
            <p:cNvSpPr>
              <a:spLocks/>
            </p:cNvSpPr>
            <p:nvPr/>
          </p:nvSpPr>
          <p:spPr bwMode="auto">
            <a:xfrm>
              <a:off x="0" y="0"/>
              <a:ext cx="291" cy="254"/>
            </a:xfrm>
            <a:custGeom>
              <a:avLst/>
              <a:gdLst>
                <a:gd name="T0" fmla="*/ 30 w 291"/>
                <a:gd name="T1" fmla="*/ 28 h 254"/>
                <a:gd name="T2" fmla="*/ 261 w 291"/>
                <a:gd name="T3" fmla="*/ 28 h 254"/>
                <a:gd name="T4" fmla="*/ 261 w 291"/>
                <a:gd name="T5" fmla="*/ 126 h 254"/>
                <a:gd name="T6" fmla="*/ 291 w 291"/>
                <a:gd name="T7" fmla="*/ 126 h 254"/>
                <a:gd name="T8" fmla="*/ 291 w 291"/>
                <a:gd name="T9" fmla="*/ 0 h 254"/>
                <a:gd name="T10" fmla="*/ 0 w 291"/>
                <a:gd name="T11" fmla="*/ 0 h 254"/>
                <a:gd name="T12" fmla="*/ 0 w 291"/>
                <a:gd name="T13" fmla="*/ 254 h 254"/>
                <a:gd name="T14" fmla="*/ 146 w 291"/>
                <a:gd name="T15" fmla="*/ 254 h 254"/>
                <a:gd name="T16" fmla="*/ 146 w 291"/>
                <a:gd name="T17" fmla="*/ 224 h 254"/>
                <a:gd name="T18" fmla="*/ 30 w 291"/>
                <a:gd name="T19" fmla="*/ 224 h 254"/>
                <a:gd name="T20" fmla="*/ 30 w 291"/>
                <a:gd name="T21" fmla="*/ 28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1" h="254">
                  <a:moveTo>
                    <a:pt x="30" y="28"/>
                  </a:moveTo>
                  <a:lnTo>
                    <a:pt x="261" y="28"/>
                  </a:lnTo>
                  <a:lnTo>
                    <a:pt x="261" y="126"/>
                  </a:lnTo>
                  <a:lnTo>
                    <a:pt x="291" y="126"/>
                  </a:lnTo>
                  <a:lnTo>
                    <a:pt x="291" y="0"/>
                  </a:lnTo>
                  <a:lnTo>
                    <a:pt x="0" y="0"/>
                  </a:lnTo>
                  <a:lnTo>
                    <a:pt x="0" y="254"/>
                  </a:lnTo>
                  <a:lnTo>
                    <a:pt x="146" y="254"/>
                  </a:lnTo>
                  <a:lnTo>
                    <a:pt x="146" y="224"/>
                  </a:lnTo>
                  <a:lnTo>
                    <a:pt x="30" y="224"/>
                  </a:lnTo>
                  <a:lnTo>
                    <a:pt x="30" y="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33" name="Freeform 17"/>
            <p:cNvSpPr>
              <a:spLocks/>
            </p:cNvSpPr>
            <p:nvPr/>
          </p:nvSpPr>
          <p:spPr bwMode="auto">
            <a:xfrm>
              <a:off x="207" y="161"/>
              <a:ext cx="139" cy="140"/>
            </a:xfrm>
            <a:custGeom>
              <a:avLst/>
              <a:gdLst>
                <a:gd name="T0" fmla="*/ 139 w 139"/>
                <a:gd name="T1" fmla="*/ 56 h 140"/>
                <a:gd name="T2" fmla="*/ 84 w 139"/>
                <a:gd name="T3" fmla="*/ 56 h 140"/>
                <a:gd name="T4" fmla="*/ 84 w 139"/>
                <a:gd name="T5" fmla="*/ 0 h 140"/>
                <a:gd name="T6" fmla="*/ 54 w 139"/>
                <a:gd name="T7" fmla="*/ 0 h 140"/>
                <a:gd name="T8" fmla="*/ 54 w 139"/>
                <a:gd name="T9" fmla="*/ 56 h 140"/>
                <a:gd name="T10" fmla="*/ 0 w 139"/>
                <a:gd name="T11" fmla="*/ 56 h 140"/>
                <a:gd name="T12" fmla="*/ 0 w 139"/>
                <a:gd name="T13" fmla="*/ 86 h 140"/>
                <a:gd name="T14" fmla="*/ 54 w 139"/>
                <a:gd name="T15" fmla="*/ 86 h 140"/>
                <a:gd name="T16" fmla="*/ 54 w 139"/>
                <a:gd name="T17" fmla="*/ 140 h 140"/>
                <a:gd name="T18" fmla="*/ 84 w 139"/>
                <a:gd name="T19" fmla="*/ 140 h 140"/>
                <a:gd name="T20" fmla="*/ 84 w 139"/>
                <a:gd name="T21" fmla="*/ 86 h 140"/>
                <a:gd name="T22" fmla="*/ 139 w 139"/>
                <a:gd name="T23" fmla="*/ 86 h 140"/>
                <a:gd name="T24" fmla="*/ 139 w 139"/>
                <a:gd name="T25" fmla="*/ 5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9" h="140">
                  <a:moveTo>
                    <a:pt x="139" y="56"/>
                  </a:moveTo>
                  <a:lnTo>
                    <a:pt x="84" y="56"/>
                  </a:lnTo>
                  <a:lnTo>
                    <a:pt x="84" y="0"/>
                  </a:lnTo>
                  <a:lnTo>
                    <a:pt x="54" y="0"/>
                  </a:lnTo>
                  <a:lnTo>
                    <a:pt x="54" y="56"/>
                  </a:lnTo>
                  <a:lnTo>
                    <a:pt x="0" y="56"/>
                  </a:lnTo>
                  <a:lnTo>
                    <a:pt x="0" y="86"/>
                  </a:lnTo>
                  <a:lnTo>
                    <a:pt x="54" y="86"/>
                  </a:lnTo>
                  <a:lnTo>
                    <a:pt x="54" y="140"/>
                  </a:lnTo>
                  <a:lnTo>
                    <a:pt x="84" y="140"/>
                  </a:lnTo>
                  <a:lnTo>
                    <a:pt x="84" y="86"/>
                  </a:lnTo>
                  <a:lnTo>
                    <a:pt x="139" y="86"/>
                  </a:lnTo>
                  <a:lnTo>
                    <a:pt x="139"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34" name="Rectangle 18"/>
            <p:cNvSpPr>
              <a:spLocks noChangeArrowheads="1"/>
            </p:cNvSpPr>
            <p:nvPr/>
          </p:nvSpPr>
          <p:spPr bwMode="auto">
            <a:xfrm>
              <a:off x="70" y="75"/>
              <a:ext cx="127" cy="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35" name="Rectangle 19"/>
            <p:cNvSpPr>
              <a:spLocks noChangeArrowheads="1"/>
            </p:cNvSpPr>
            <p:nvPr/>
          </p:nvSpPr>
          <p:spPr bwMode="auto">
            <a:xfrm>
              <a:off x="70" y="134"/>
              <a:ext cx="96" cy="3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36" name="Rectangle 20"/>
          <p:cNvSpPr>
            <a:spLocks noChangeArrowheads="1"/>
          </p:cNvSpPr>
          <p:nvPr/>
        </p:nvSpPr>
        <p:spPr bwMode="auto">
          <a:xfrm>
            <a:off x="2966890" y="2342297"/>
            <a:ext cx="3967013"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37" name="Rectangle 21"/>
          <p:cNvSpPr>
            <a:spLocks noChangeArrowheads="1"/>
          </p:cNvSpPr>
          <p:nvPr/>
        </p:nvSpPr>
        <p:spPr bwMode="auto">
          <a:xfrm>
            <a:off x="2966890" y="3646032"/>
            <a:ext cx="3967013"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38" name="Rectangle 22"/>
          <p:cNvSpPr>
            <a:spLocks noChangeArrowheads="1"/>
          </p:cNvSpPr>
          <p:nvPr/>
        </p:nvSpPr>
        <p:spPr bwMode="auto">
          <a:xfrm>
            <a:off x="2966890" y="4949766"/>
            <a:ext cx="3967013"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文本框 2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24" name="文本框 2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135699105"/>
      </p:ext>
    </p:extLst>
  </p:cSld>
  <p:clrMapOvr>
    <a:masterClrMapping/>
  </p:clrMapOvr>
  <mc:AlternateContent xmlns:mc="http://schemas.openxmlformats.org/markup-compatibility/2006" xmlns:p14="http://schemas.microsoft.com/office/powerpoint/2010/main">
    <mc:Choice Requires="p14">
      <p:transition spd="slow" p14:dur="1600" advTm="5000">
        <p14:gallery dir="l"/>
      </p:transition>
    </mc:Choice>
    <mc:Fallback xmlns="">
      <p:transition spd="slow"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221"/>
                                            </p:tgtEl>
                                            <p:attrNameLst>
                                              <p:attrName>style.visibility</p:attrName>
                                            </p:attrNameLst>
                                          </p:cBhvr>
                                          <p:to>
                                            <p:strVal val="visible"/>
                                          </p:to>
                                        </p:set>
                                        <p:anim calcmode="lin" valueType="num">
                                          <p:cBhvr>
                                            <p:cTn id="7" dur="300" fill="hold"/>
                                            <p:tgtEl>
                                              <p:spTgt spid="9221"/>
                                            </p:tgtEl>
                                            <p:attrNameLst>
                                              <p:attrName>ppt_w</p:attrName>
                                            </p:attrNameLst>
                                          </p:cBhvr>
                                          <p:tavLst>
                                            <p:tav tm="0">
                                              <p:val>
                                                <p:fltVal val="0"/>
                                              </p:val>
                                            </p:tav>
                                            <p:tav tm="100000">
                                              <p:val>
                                                <p:strVal val="#ppt_w"/>
                                              </p:val>
                                            </p:tav>
                                          </p:tavLst>
                                        </p:anim>
                                        <p:anim calcmode="lin" valueType="num">
                                          <p:cBhvr>
                                            <p:cTn id="8" dur="300" fill="hold"/>
                                            <p:tgtEl>
                                              <p:spTgt spid="9221"/>
                                            </p:tgtEl>
                                            <p:attrNameLst>
                                              <p:attrName>ppt_h</p:attrName>
                                            </p:attrNameLst>
                                          </p:cBhvr>
                                          <p:tavLst>
                                            <p:tav tm="0">
                                              <p:val>
                                                <p:fltVal val="0"/>
                                              </p:val>
                                            </p:tav>
                                            <p:tav tm="100000">
                                              <p:val>
                                                <p:strVal val="#ppt_h"/>
                                              </p:val>
                                            </p:tav>
                                          </p:tavLst>
                                        </p:anim>
                                        <p:animEffect transition="in" filter="fade">
                                          <p:cBhvr>
                                            <p:cTn id="9" dur="300"/>
                                            <p:tgtEl>
                                              <p:spTgt spid="9221"/>
                                            </p:tgtEl>
                                          </p:cBhvr>
                                        </p:animEffect>
                                      </p:childTnLst>
                                    </p:cTn>
                                  </p:par>
                                  <p:par>
                                    <p:cTn id="10" presetID="6" presetClass="emph" presetSubtype="0" autoRev="1" fill="hold" grpId="1" nodeType="withEffect">
                                      <p:stCondLst>
                                        <p:cond delay="300"/>
                                      </p:stCondLst>
                                      <p:childTnLst>
                                        <p:animScale>
                                          <p:cBhvr>
                                            <p:cTn id="11" dur="150" fill="hold"/>
                                            <p:tgtEl>
                                              <p:spTgt spid="9221"/>
                                            </p:tgtEl>
                                          </p:cBhvr>
                                          <p:by x="110000" y="110000"/>
                                        </p:animScale>
                                      </p:childTnLst>
                                    </p:cTn>
                                  </p:par>
                                  <p:par>
                                    <p:cTn id="12" presetID="53" presetClass="entr" presetSubtype="16" fill="hold" nodeType="withEffect">
                                      <p:stCondLst>
                                        <p:cond delay="100"/>
                                      </p:stCondLst>
                                      <p:childTnLst>
                                        <p:set>
                                          <p:cBhvr>
                                            <p:cTn id="13" dur="1" fill="hold">
                                              <p:stCondLst>
                                                <p:cond delay="0"/>
                                              </p:stCondLst>
                                            </p:cTn>
                                            <p:tgtEl>
                                              <p:spTgt spid="9222"/>
                                            </p:tgtEl>
                                            <p:attrNameLst>
                                              <p:attrName>style.visibility</p:attrName>
                                            </p:attrNameLst>
                                          </p:cBhvr>
                                          <p:to>
                                            <p:strVal val="visible"/>
                                          </p:to>
                                        </p:set>
                                        <p:anim calcmode="lin" valueType="num">
                                          <p:cBhvr>
                                            <p:cTn id="14" dur="300" fill="hold"/>
                                            <p:tgtEl>
                                              <p:spTgt spid="9222"/>
                                            </p:tgtEl>
                                            <p:attrNameLst>
                                              <p:attrName>ppt_w</p:attrName>
                                            </p:attrNameLst>
                                          </p:cBhvr>
                                          <p:tavLst>
                                            <p:tav tm="0">
                                              <p:val>
                                                <p:fltVal val="0"/>
                                              </p:val>
                                            </p:tav>
                                            <p:tav tm="100000">
                                              <p:val>
                                                <p:strVal val="#ppt_w"/>
                                              </p:val>
                                            </p:tav>
                                          </p:tavLst>
                                        </p:anim>
                                        <p:anim calcmode="lin" valueType="num">
                                          <p:cBhvr>
                                            <p:cTn id="15" dur="300" fill="hold"/>
                                            <p:tgtEl>
                                              <p:spTgt spid="9222"/>
                                            </p:tgtEl>
                                            <p:attrNameLst>
                                              <p:attrName>ppt_h</p:attrName>
                                            </p:attrNameLst>
                                          </p:cBhvr>
                                          <p:tavLst>
                                            <p:tav tm="0">
                                              <p:val>
                                                <p:fltVal val="0"/>
                                              </p:val>
                                            </p:tav>
                                            <p:tav tm="100000">
                                              <p:val>
                                                <p:strVal val="#ppt_h"/>
                                              </p:val>
                                            </p:tav>
                                          </p:tavLst>
                                        </p:anim>
                                        <p:animEffect transition="in" filter="fade">
                                          <p:cBhvr>
                                            <p:cTn id="16" dur="300"/>
                                            <p:tgtEl>
                                              <p:spTgt spid="9222"/>
                                            </p:tgtEl>
                                          </p:cBhvr>
                                        </p:animEffect>
                                      </p:childTnLst>
                                    </p:cTn>
                                  </p:par>
                                  <p:par>
                                    <p:cTn id="17" presetID="6" presetClass="emph" presetSubtype="0" autoRev="1" fill="hold" nodeType="withEffect">
                                      <p:stCondLst>
                                        <p:cond delay="400"/>
                                      </p:stCondLst>
                                      <p:childTnLst>
                                        <p:animScale>
                                          <p:cBhvr>
                                            <p:cTn id="18" dur="150" fill="hold"/>
                                            <p:tgtEl>
                                              <p:spTgt spid="9222"/>
                                            </p:tgtEl>
                                          </p:cBhvr>
                                          <p:by x="110000" y="110000"/>
                                        </p:animScale>
                                      </p:childTnLst>
                                    </p:cTn>
                                  </p:par>
                                  <p:par>
                                    <p:cTn id="19" presetID="2" presetClass="entr" presetSubtype="2" fill="hold" grpId="0" nodeType="withEffect" p14:presetBounceEnd="30000">
                                      <p:stCondLst>
                                        <p:cond delay="400"/>
                                      </p:stCondLst>
                                      <p:childTnLst>
                                        <p:set>
                                          <p:cBhvr>
                                            <p:cTn id="20" dur="1" fill="hold">
                                              <p:stCondLst>
                                                <p:cond delay="0"/>
                                              </p:stCondLst>
                                            </p:cTn>
                                            <p:tgtEl>
                                              <p:spTgt spid="9236"/>
                                            </p:tgtEl>
                                            <p:attrNameLst>
                                              <p:attrName>style.visibility</p:attrName>
                                            </p:attrNameLst>
                                          </p:cBhvr>
                                          <p:to>
                                            <p:strVal val="visible"/>
                                          </p:to>
                                        </p:set>
                                        <p:anim calcmode="lin" valueType="num" p14:bounceEnd="30000">
                                          <p:cBhvr additive="base">
                                            <p:cTn id="21" dur="500" fill="hold"/>
                                            <p:tgtEl>
                                              <p:spTgt spid="9236"/>
                                            </p:tgtEl>
                                            <p:attrNameLst>
                                              <p:attrName>ppt_x</p:attrName>
                                            </p:attrNameLst>
                                          </p:cBhvr>
                                          <p:tavLst>
                                            <p:tav tm="0">
                                              <p:val>
                                                <p:strVal val="1+#ppt_w/2"/>
                                              </p:val>
                                            </p:tav>
                                            <p:tav tm="100000">
                                              <p:val>
                                                <p:strVal val="#ppt_x"/>
                                              </p:val>
                                            </p:tav>
                                          </p:tavLst>
                                        </p:anim>
                                        <p:anim calcmode="lin" valueType="num" p14:bounceEnd="30000">
                                          <p:cBhvr additive="base">
                                            <p:cTn id="22" dur="500" fill="hold"/>
                                            <p:tgtEl>
                                              <p:spTgt spid="9236"/>
                                            </p:tgtEl>
                                            <p:attrNameLst>
                                              <p:attrName>ppt_y</p:attrName>
                                            </p:attrNameLst>
                                          </p:cBhvr>
                                          <p:tavLst>
                                            <p:tav tm="0">
                                              <p:val>
                                                <p:strVal val="#ppt_y"/>
                                              </p:val>
                                            </p:tav>
                                            <p:tav tm="100000">
                                              <p:val>
                                                <p:strVal val="#ppt_y"/>
                                              </p:val>
                                            </p:tav>
                                          </p:tavLst>
                                        </p:anim>
                                      </p:childTnLst>
                                    </p:cTn>
                                  </p:par>
                                  <p:par>
                                    <p:cTn id="23" presetID="53" presetClass="entr" presetSubtype="16" fill="hold" grpId="0" nodeType="withEffect">
                                      <p:stCondLst>
                                        <p:cond delay="400"/>
                                      </p:stCondLst>
                                      <p:childTnLst>
                                        <p:set>
                                          <p:cBhvr>
                                            <p:cTn id="24" dur="1" fill="hold">
                                              <p:stCondLst>
                                                <p:cond delay="0"/>
                                              </p:stCondLst>
                                            </p:cTn>
                                            <p:tgtEl>
                                              <p:spTgt spid="9225"/>
                                            </p:tgtEl>
                                            <p:attrNameLst>
                                              <p:attrName>style.visibility</p:attrName>
                                            </p:attrNameLst>
                                          </p:cBhvr>
                                          <p:to>
                                            <p:strVal val="visible"/>
                                          </p:to>
                                        </p:set>
                                        <p:anim calcmode="lin" valueType="num">
                                          <p:cBhvr>
                                            <p:cTn id="25" dur="300" fill="hold"/>
                                            <p:tgtEl>
                                              <p:spTgt spid="9225"/>
                                            </p:tgtEl>
                                            <p:attrNameLst>
                                              <p:attrName>ppt_w</p:attrName>
                                            </p:attrNameLst>
                                          </p:cBhvr>
                                          <p:tavLst>
                                            <p:tav tm="0">
                                              <p:val>
                                                <p:fltVal val="0"/>
                                              </p:val>
                                            </p:tav>
                                            <p:tav tm="100000">
                                              <p:val>
                                                <p:strVal val="#ppt_w"/>
                                              </p:val>
                                            </p:tav>
                                          </p:tavLst>
                                        </p:anim>
                                        <p:anim calcmode="lin" valueType="num">
                                          <p:cBhvr>
                                            <p:cTn id="26" dur="300" fill="hold"/>
                                            <p:tgtEl>
                                              <p:spTgt spid="9225"/>
                                            </p:tgtEl>
                                            <p:attrNameLst>
                                              <p:attrName>ppt_h</p:attrName>
                                            </p:attrNameLst>
                                          </p:cBhvr>
                                          <p:tavLst>
                                            <p:tav tm="0">
                                              <p:val>
                                                <p:fltVal val="0"/>
                                              </p:val>
                                            </p:tav>
                                            <p:tav tm="100000">
                                              <p:val>
                                                <p:strVal val="#ppt_h"/>
                                              </p:val>
                                            </p:tav>
                                          </p:tavLst>
                                        </p:anim>
                                        <p:animEffect transition="in" filter="fade">
                                          <p:cBhvr>
                                            <p:cTn id="27" dur="300"/>
                                            <p:tgtEl>
                                              <p:spTgt spid="9225"/>
                                            </p:tgtEl>
                                          </p:cBhvr>
                                        </p:animEffect>
                                      </p:childTnLst>
                                    </p:cTn>
                                  </p:par>
                                  <p:par>
                                    <p:cTn id="28" presetID="6" presetClass="emph" presetSubtype="0" autoRev="1" fill="hold" grpId="1" nodeType="withEffect">
                                      <p:stCondLst>
                                        <p:cond delay="700"/>
                                      </p:stCondLst>
                                      <p:childTnLst>
                                        <p:animScale>
                                          <p:cBhvr>
                                            <p:cTn id="29" dur="150" fill="hold"/>
                                            <p:tgtEl>
                                              <p:spTgt spid="9225"/>
                                            </p:tgtEl>
                                          </p:cBhvr>
                                          <p:by x="110000" y="110000"/>
                                        </p:animScale>
                                      </p:childTnLst>
                                    </p:cTn>
                                  </p:par>
                                  <p:par>
                                    <p:cTn id="30" presetID="53" presetClass="entr" presetSubtype="16" fill="hold" nodeType="withEffect">
                                      <p:stCondLst>
                                        <p:cond delay="500"/>
                                      </p:stCondLst>
                                      <p:childTnLst>
                                        <p:set>
                                          <p:cBhvr>
                                            <p:cTn id="31" dur="1" fill="hold">
                                              <p:stCondLst>
                                                <p:cond delay="0"/>
                                              </p:stCondLst>
                                            </p:cTn>
                                            <p:tgtEl>
                                              <p:spTgt spid="9226"/>
                                            </p:tgtEl>
                                            <p:attrNameLst>
                                              <p:attrName>style.visibility</p:attrName>
                                            </p:attrNameLst>
                                          </p:cBhvr>
                                          <p:to>
                                            <p:strVal val="visible"/>
                                          </p:to>
                                        </p:set>
                                        <p:anim calcmode="lin" valueType="num">
                                          <p:cBhvr>
                                            <p:cTn id="32" dur="300" fill="hold"/>
                                            <p:tgtEl>
                                              <p:spTgt spid="9226"/>
                                            </p:tgtEl>
                                            <p:attrNameLst>
                                              <p:attrName>ppt_w</p:attrName>
                                            </p:attrNameLst>
                                          </p:cBhvr>
                                          <p:tavLst>
                                            <p:tav tm="0">
                                              <p:val>
                                                <p:fltVal val="0"/>
                                              </p:val>
                                            </p:tav>
                                            <p:tav tm="100000">
                                              <p:val>
                                                <p:strVal val="#ppt_w"/>
                                              </p:val>
                                            </p:tav>
                                          </p:tavLst>
                                        </p:anim>
                                        <p:anim calcmode="lin" valueType="num">
                                          <p:cBhvr>
                                            <p:cTn id="33" dur="300" fill="hold"/>
                                            <p:tgtEl>
                                              <p:spTgt spid="9226"/>
                                            </p:tgtEl>
                                            <p:attrNameLst>
                                              <p:attrName>ppt_h</p:attrName>
                                            </p:attrNameLst>
                                          </p:cBhvr>
                                          <p:tavLst>
                                            <p:tav tm="0">
                                              <p:val>
                                                <p:fltVal val="0"/>
                                              </p:val>
                                            </p:tav>
                                            <p:tav tm="100000">
                                              <p:val>
                                                <p:strVal val="#ppt_h"/>
                                              </p:val>
                                            </p:tav>
                                          </p:tavLst>
                                        </p:anim>
                                        <p:animEffect transition="in" filter="fade">
                                          <p:cBhvr>
                                            <p:cTn id="34" dur="300"/>
                                            <p:tgtEl>
                                              <p:spTgt spid="9226"/>
                                            </p:tgtEl>
                                          </p:cBhvr>
                                        </p:animEffect>
                                      </p:childTnLst>
                                    </p:cTn>
                                  </p:par>
                                  <p:par>
                                    <p:cTn id="35" presetID="6" presetClass="emph" presetSubtype="0" autoRev="1" fill="hold" nodeType="withEffect">
                                      <p:stCondLst>
                                        <p:cond delay="800"/>
                                      </p:stCondLst>
                                      <p:childTnLst>
                                        <p:animScale>
                                          <p:cBhvr>
                                            <p:cTn id="36" dur="150" fill="hold"/>
                                            <p:tgtEl>
                                              <p:spTgt spid="9226"/>
                                            </p:tgtEl>
                                          </p:cBhvr>
                                          <p:by x="110000" y="110000"/>
                                        </p:animScale>
                                      </p:childTnLst>
                                    </p:cTn>
                                  </p:par>
                                  <p:par>
                                    <p:cTn id="37" presetID="2" presetClass="entr" presetSubtype="2" fill="hold" grpId="0" nodeType="withEffect" p14:presetBounceEnd="30000">
                                      <p:stCondLst>
                                        <p:cond delay="800"/>
                                      </p:stCondLst>
                                      <p:childTnLst>
                                        <p:set>
                                          <p:cBhvr>
                                            <p:cTn id="38" dur="1" fill="hold">
                                              <p:stCondLst>
                                                <p:cond delay="0"/>
                                              </p:stCondLst>
                                            </p:cTn>
                                            <p:tgtEl>
                                              <p:spTgt spid="9237"/>
                                            </p:tgtEl>
                                            <p:attrNameLst>
                                              <p:attrName>style.visibility</p:attrName>
                                            </p:attrNameLst>
                                          </p:cBhvr>
                                          <p:to>
                                            <p:strVal val="visible"/>
                                          </p:to>
                                        </p:set>
                                        <p:anim calcmode="lin" valueType="num" p14:bounceEnd="30000">
                                          <p:cBhvr additive="base">
                                            <p:cTn id="39" dur="500" fill="hold"/>
                                            <p:tgtEl>
                                              <p:spTgt spid="9237"/>
                                            </p:tgtEl>
                                            <p:attrNameLst>
                                              <p:attrName>ppt_x</p:attrName>
                                            </p:attrNameLst>
                                          </p:cBhvr>
                                          <p:tavLst>
                                            <p:tav tm="0">
                                              <p:val>
                                                <p:strVal val="1+#ppt_w/2"/>
                                              </p:val>
                                            </p:tav>
                                            <p:tav tm="100000">
                                              <p:val>
                                                <p:strVal val="#ppt_x"/>
                                              </p:val>
                                            </p:tav>
                                          </p:tavLst>
                                        </p:anim>
                                        <p:anim calcmode="lin" valueType="num" p14:bounceEnd="30000">
                                          <p:cBhvr additive="base">
                                            <p:cTn id="40" dur="500" fill="hold"/>
                                            <p:tgtEl>
                                              <p:spTgt spid="9237"/>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800"/>
                                      </p:stCondLst>
                                      <p:childTnLst>
                                        <p:set>
                                          <p:cBhvr>
                                            <p:cTn id="42" dur="1" fill="hold">
                                              <p:stCondLst>
                                                <p:cond delay="0"/>
                                              </p:stCondLst>
                                            </p:cTn>
                                            <p:tgtEl>
                                              <p:spTgt spid="9230"/>
                                            </p:tgtEl>
                                            <p:attrNameLst>
                                              <p:attrName>style.visibility</p:attrName>
                                            </p:attrNameLst>
                                          </p:cBhvr>
                                          <p:to>
                                            <p:strVal val="visible"/>
                                          </p:to>
                                        </p:set>
                                        <p:anim calcmode="lin" valueType="num">
                                          <p:cBhvr>
                                            <p:cTn id="43" dur="300" fill="hold"/>
                                            <p:tgtEl>
                                              <p:spTgt spid="9230"/>
                                            </p:tgtEl>
                                            <p:attrNameLst>
                                              <p:attrName>ppt_w</p:attrName>
                                            </p:attrNameLst>
                                          </p:cBhvr>
                                          <p:tavLst>
                                            <p:tav tm="0">
                                              <p:val>
                                                <p:fltVal val="0"/>
                                              </p:val>
                                            </p:tav>
                                            <p:tav tm="100000">
                                              <p:val>
                                                <p:strVal val="#ppt_w"/>
                                              </p:val>
                                            </p:tav>
                                          </p:tavLst>
                                        </p:anim>
                                        <p:anim calcmode="lin" valueType="num">
                                          <p:cBhvr>
                                            <p:cTn id="44" dur="300" fill="hold"/>
                                            <p:tgtEl>
                                              <p:spTgt spid="9230"/>
                                            </p:tgtEl>
                                            <p:attrNameLst>
                                              <p:attrName>ppt_h</p:attrName>
                                            </p:attrNameLst>
                                          </p:cBhvr>
                                          <p:tavLst>
                                            <p:tav tm="0">
                                              <p:val>
                                                <p:fltVal val="0"/>
                                              </p:val>
                                            </p:tav>
                                            <p:tav tm="100000">
                                              <p:val>
                                                <p:strVal val="#ppt_h"/>
                                              </p:val>
                                            </p:tav>
                                          </p:tavLst>
                                        </p:anim>
                                        <p:animEffect transition="in" filter="fade">
                                          <p:cBhvr>
                                            <p:cTn id="45" dur="300"/>
                                            <p:tgtEl>
                                              <p:spTgt spid="9230"/>
                                            </p:tgtEl>
                                          </p:cBhvr>
                                        </p:animEffect>
                                      </p:childTnLst>
                                    </p:cTn>
                                  </p:par>
                                  <p:par>
                                    <p:cTn id="46" presetID="6" presetClass="emph" presetSubtype="0" autoRev="1" fill="hold" grpId="1" nodeType="withEffect">
                                      <p:stCondLst>
                                        <p:cond delay="1100"/>
                                      </p:stCondLst>
                                      <p:childTnLst>
                                        <p:animScale>
                                          <p:cBhvr>
                                            <p:cTn id="47" dur="150" fill="hold"/>
                                            <p:tgtEl>
                                              <p:spTgt spid="9230"/>
                                            </p:tgtEl>
                                          </p:cBhvr>
                                          <p:by x="110000" y="110000"/>
                                        </p:animScale>
                                      </p:childTnLst>
                                    </p:cTn>
                                  </p:par>
                                  <p:par>
                                    <p:cTn id="48" presetID="53" presetClass="entr" presetSubtype="16" fill="hold" nodeType="withEffect">
                                      <p:stCondLst>
                                        <p:cond delay="900"/>
                                      </p:stCondLst>
                                      <p:childTnLst>
                                        <p:set>
                                          <p:cBhvr>
                                            <p:cTn id="49" dur="1" fill="hold">
                                              <p:stCondLst>
                                                <p:cond delay="0"/>
                                              </p:stCondLst>
                                            </p:cTn>
                                            <p:tgtEl>
                                              <p:spTgt spid="9231"/>
                                            </p:tgtEl>
                                            <p:attrNameLst>
                                              <p:attrName>style.visibility</p:attrName>
                                            </p:attrNameLst>
                                          </p:cBhvr>
                                          <p:to>
                                            <p:strVal val="visible"/>
                                          </p:to>
                                        </p:set>
                                        <p:anim calcmode="lin" valueType="num">
                                          <p:cBhvr>
                                            <p:cTn id="50" dur="300" fill="hold"/>
                                            <p:tgtEl>
                                              <p:spTgt spid="9231"/>
                                            </p:tgtEl>
                                            <p:attrNameLst>
                                              <p:attrName>ppt_w</p:attrName>
                                            </p:attrNameLst>
                                          </p:cBhvr>
                                          <p:tavLst>
                                            <p:tav tm="0">
                                              <p:val>
                                                <p:fltVal val="0"/>
                                              </p:val>
                                            </p:tav>
                                            <p:tav tm="100000">
                                              <p:val>
                                                <p:strVal val="#ppt_w"/>
                                              </p:val>
                                            </p:tav>
                                          </p:tavLst>
                                        </p:anim>
                                        <p:anim calcmode="lin" valueType="num">
                                          <p:cBhvr>
                                            <p:cTn id="51" dur="300" fill="hold"/>
                                            <p:tgtEl>
                                              <p:spTgt spid="9231"/>
                                            </p:tgtEl>
                                            <p:attrNameLst>
                                              <p:attrName>ppt_h</p:attrName>
                                            </p:attrNameLst>
                                          </p:cBhvr>
                                          <p:tavLst>
                                            <p:tav tm="0">
                                              <p:val>
                                                <p:fltVal val="0"/>
                                              </p:val>
                                            </p:tav>
                                            <p:tav tm="100000">
                                              <p:val>
                                                <p:strVal val="#ppt_h"/>
                                              </p:val>
                                            </p:tav>
                                          </p:tavLst>
                                        </p:anim>
                                        <p:animEffect transition="in" filter="fade">
                                          <p:cBhvr>
                                            <p:cTn id="52" dur="300"/>
                                            <p:tgtEl>
                                              <p:spTgt spid="9231"/>
                                            </p:tgtEl>
                                          </p:cBhvr>
                                        </p:animEffect>
                                      </p:childTnLst>
                                    </p:cTn>
                                  </p:par>
                                  <p:par>
                                    <p:cTn id="53" presetID="6" presetClass="emph" presetSubtype="0" autoRev="1" fill="hold" nodeType="withEffect">
                                      <p:stCondLst>
                                        <p:cond delay="1200"/>
                                      </p:stCondLst>
                                      <p:childTnLst>
                                        <p:animScale>
                                          <p:cBhvr>
                                            <p:cTn id="54" dur="150" fill="hold"/>
                                            <p:tgtEl>
                                              <p:spTgt spid="9231"/>
                                            </p:tgtEl>
                                          </p:cBhvr>
                                          <p:by x="110000" y="110000"/>
                                        </p:animScale>
                                      </p:childTnLst>
                                    </p:cTn>
                                  </p:par>
                                  <p:par>
                                    <p:cTn id="55" presetID="2" presetClass="entr" presetSubtype="2" fill="hold" grpId="0" nodeType="withEffect" p14:presetBounceEnd="30000">
                                      <p:stCondLst>
                                        <p:cond delay="1200"/>
                                      </p:stCondLst>
                                      <p:childTnLst>
                                        <p:set>
                                          <p:cBhvr>
                                            <p:cTn id="56" dur="1" fill="hold">
                                              <p:stCondLst>
                                                <p:cond delay="0"/>
                                              </p:stCondLst>
                                            </p:cTn>
                                            <p:tgtEl>
                                              <p:spTgt spid="9238"/>
                                            </p:tgtEl>
                                            <p:attrNameLst>
                                              <p:attrName>style.visibility</p:attrName>
                                            </p:attrNameLst>
                                          </p:cBhvr>
                                          <p:to>
                                            <p:strVal val="visible"/>
                                          </p:to>
                                        </p:set>
                                        <p:anim calcmode="lin" valueType="num" p14:bounceEnd="30000">
                                          <p:cBhvr additive="base">
                                            <p:cTn id="57" dur="500" fill="hold"/>
                                            <p:tgtEl>
                                              <p:spTgt spid="9238"/>
                                            </p:tgtEl>
                                            <p:attrNameLst>
                                              <p:attrName>ppt_x</p:attrName>
                                            </p:attrNameLst>
                                          </p:cBhvr>
                                          <p:tavLst>
                                            <p:tav tm="0">
                                              <p:val>
                                                <p:strVal val="1+#ppt_w/2"/>
                                              </p:val>
                                            </p:tav>
                                            <p:tav tm="100000">
                                              <p:val>
                                                <p:strVal val="#ppt_x"/>
                                              </p:val>
                                            </p:tav>
                                          </p:tavLst>
                                        </p:anim>
                                        <p:anim calcmode="lin" valueType="num" p14:bounceEnd="30000">
                                          <p:cBhvr additive="base">
                                            <p:cTn id="58" dur="500" fill="hold"/>
                                            <p:tgtEl>
                                              <p:spTgt spid="9238"/>
                                            </p:tgtEl>
                                            <p:attrNameLst>
                                              <p:attrName>ppt_y</p:attrName>
                                            </p:attrNameLst>
                                          </p:cBhvr>
                                          <p:tavLst>
                                            <p:tav tm="0">
                                              <p:val>
                                                <p:strVal val="#ppt_y"/>
                                              </p:val>
                                            </p:tav>
                                            <p:tav tm="100000">
                                              <p:val>
                                                <p:strVal val="#ppt_y"/>
                                              </p:val>
                                            </p:tav>
                                          </p:tavLst>
                                        </p:anim>
                                      </p:childTnLst>
                                    </p:cTn>
                                  </p:par>
                                  <p:par>
                                    <p:cTn id="59" presetID="2" presetClass="entr" presetSubtype="2" fill="hold" nodeType="withEffect" p14:presetBounceEnd="30000">
                                      <p:stCondLst>
                                        <p:cond delay="1500"/>
                                      </p:stCondLst>
                                      <p:childTnLst>
                                        <p:set>
                                          <p:cBhvr>
                                            <p:cTn id="60" dur="1" fill="hold">
                                              <p:stCondLst>
                                                <p:cond delay="0"/>
                                              </p:stCondLst>
                                            </p:cTn>
                                            <p:tgtEl>
                                              <p:spTgt spid="9218"/>
                                            </p:tgtEl>
                                            <p:attrNameLst>
                                              <p:attrName>style.visibility</p:attrName>
                                            </p:attrNameLst>
                                          </p:cBhvr>
                                          <p:to>
                                            <p:strVal val="visible"/>
                                          </p:to>
                                        </p:set>
                                        <p:anim calcmode="lin" valueType="num" p14:bounceEnd="30000">
                                          <p:cBhvr additive="base">
                                            <p:cTn id="61" dur="500" fill="hold"/>
                                            <p:tgtEl>
                                              <p:spTgt spid="9218"/>
                                            </p:tgtEl>
                                            <p:attrNameLst>
                                              <p:attrName>ppt_x</p:attrName>
                                            </p:attrNameLst>
                                          </p:cBhvr>
                                          <p:tavLst>
                                            <p:tav tm="0">
                                              <p:val>
                                                <p:strVal val="1+#ppt_w/2"/>
                                              </p:val>
                                            </p:tav>
                                            <p:tav tm="100000">
                                              <p:val>
                                                <p:strVal val="#ppt_x"/>
                                              </p:val>
                                            </p:tav>
                                          </p:tavLst>
                                        </p:anim>
                                        <p:anim calcmode="lin" valueType="num" p14:bounceEnd="30000">
                                          <p:cBhvr additive="base">
                                            <p:cTn id="62" dur="500" fill="hold"/>
                                            <p:tgtEl>
                                              <p:spTgt spid="92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1" grpId="0" animBg="1"/>
          <p:bldP spid="9221" grpId="1" animBg="1"/>
          <p:bldP spid="9225" grpId="0" animBg="1"/>
          <p:bldP spid="9225" grpId="1" animBg="1"/>
          <p:bldP spid="9230" grpId="0" animBg="1"/>
          <p:bldP spid="9230" grpId="1" animBg="1"/>
          <p:bldP spid="9236" grpId="0"/>
          <p:bldP spid="9237" grpId="0"/>
          <p:bldP spid="92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221"/>
                                            </p:tgtEl>
                                            <p:attrNameLst>
                                              <p:attrName>style.visibility</p:attrName>
                                            </p:attrNameLst>
                                          </p:cBhvr>
                                          <p:to>
                                            <p:strVal val="visible"/>
                                          </p:to>
                                        </p:set>
                                        <p:anim calcmode="lin" valueType="num">
                                          <p:cBhvr>
                                            <p:cTn id="7" dur="300" fill="hold"/>
                                            <p:tgtEl>
                                              <p:spTgt spid="9221"/>
                                            </p:tgtEl>
                                            <p:attrNameLst>
                                              <p:attrName>ppt_w</p:attrName>
                                            </p:attrNameLst>
                                          </p:cBhvr>
                                          <p:tavLst>
                                            <p:tav tm="0">
                                              <p:val>
                                                <p:fltVal val="0"/>
                                              </p:val>
                                            </p:tav>
                                            <p:tav tm="100000">
                                              <p:val>
                                                <p:strVal val="#ppt_w"/>
                                              </p:val>
                                            </p:tav>
                                          </p:tavLst>
                                        </p:anim>
                                        <p:anim calcmode="lin" valueType="num">
                                          <p:cBhvr>
                                            <p:cTn id="8" dur="300" fill="hold"/>
                                            <p:tgtEl>
                                              <p:spTgt spid="9221"/>
                                            </p:tgtEl>
                                            <p:attrNameLst>
                                              <p:attrName>ppt_h</p:attrName>
                                            </p:attrNameLst>
                                          </p:cBhvr>
                                          <p:tavLst>
                                            <p:tav tm="0">
                                              <p:val>
                                                <p:fltVal val="0"/>
                                              </p:val>
                                            </p:tav>
                                            <p:tav tm="100000">
                                              <p:val>
                                                <p:strVal val="#ppt_h"/>
                                              </p:val>
                                            </p:tav>
                                          </p:tavLst>
                                        </p:anim>
                                        <p:animEffect transition="in" filter="fade">
                                          <p:cBhvr>
                                            <p:cTn id="9" dur="300"/>
                                            <p:tgtEl>
                                              <p:spTgt spid="9221"/>
                                            </p:tgtEl>
                                          </p:cBhvr>
                                        </p:animEffect>
                                      </p:childTnLst>
                                    </p:cTn>
                                  </p:par>
                                  <p:par>
                                    <p:cTn id="10" presetID="6" presetClass="emph" presetSubtype="0" autoRev="1" fill="hold" grpId="1" nodeType="withEffect">
                                      <p:stCondLst>
                                        <p:cond delay="300"/>
                                      </p:stCondLst>
                                      <p:childTnLst>
                                        <p:animScale>
                                          <p:cBhvr>
                                            <p:cTn id="11" dur="150" fill="hold"/>
                                            <p:tgtEl>
                                              <p:spTgt spid="9221"/>
                                            </p:tgtEl>
                                          </p:cBhvr>
                                          <p:by x="110000" y="110000"/>
                                        </p:animScale>
                                      </p:childTnLst>
                                    </p:cTn>
                                  </p:par>
                                  <p:par>
                                    <p:cTn id="12" presetID="53" presetClass="entr" presetSubtype="16" fill="hold" nodeType="withEffect">
                                      <p:stCondLst>
                                        <p:cond delay="100"/>
                                      </p:stCondLst>
                                      <p:childTnLst>
                                        <p:set>
                                          <p:cBhvr>
                                            <p:cTn id="13" dur="1" fill="hold">
                                              <p:stCondLst>
                                                <p:cond delay="0"/>
                                              </p:stCondLst>
                                            </p:cTn>
                                            <p:tgtEl>
                                              <p:spTgt spid="9222"/>
                                            </p:tgtEl>
                                            <p:attrNameLst>
                                              <p:attrName>style.visibility</p:attrName>
                                            </p:attrNameLst>
                                          </p:cBhvr>
                                          <p:to>
                                            <p:strVal val="visible"/>
                                          </p:to>
                                        </p:set>
                                        <p:anim calcmode="lin" valueType="num">
                                          <p:cBhvr>
                                            <p:cTn id="14" dur="300" fill="hold"/>
                                            <p:tgtEl>
                                              <p:spTgt spid="9222"/>
                                            </p:tgtEl>
                                            <p:attrNameLst>
                                              <p:attrName>ppt_w</p:attrName>
                                            </p:attrNameLst>
                                          </p:cBhvr>
                                          <p:tavLst>
                                            <p:tav tm="0">
                                              <p:val>
                                                <p:fltVal val="0"/>
                                              </p:val>
                                            </p:tav>
                                            <p:tav tm="100000">
                                              <p:val>
                                                <p:strVal val="#ppt_w"/>
                                              </p:val>
                                            </p:tav>
                                          </p:tavLst>
                                        </p:anim>
                                        <p:anim calcmode="lin" valueType="num">
                                          <p:cBhvr>
                                            <p:cTn id="15" dur="300" fill="hold"/>
                                            <p:tgtEl>
                                              <p:spTgt spid="9222"/>
                                            </p:tgtEl>
                                            <p:attrNameLst>
                                              <p:attrName>ppt_h</p:attrName>
                                            </p:attrNameLst>
                                          </p:cBhvr>
                                          <p:tavLst>
                                            <p:tav tm="0">
                                              <p:val>
                                                <p:fltVal val="0"/>
                                              </p:val>
                                            </p:tav>
                                            <p:tav tm="100000">
                                              <p:val>
                                                <p:strVal val="#ppt_h"/>
                                              </p:val>
                                            </p:tav>
                                          </p:tavLst>
                                        </p:anim>
                                        <p:animEffect transition="in" filter="fade">
                                          <p:cBhvr>
                                            <p:cTn id="16" dur="300"/>
                                            <p:tgtEl>
                                              <p:spTgt spid="9222"/>
                                            </p:tgtEl>
                                          </p:cBhvr>
                                        </p:animEffect>
                                      </p:childTnLst>
                                    </p:cTn>
                                  </p:par>
                                  <p:par>
                                    <p:cTn id="17" presetID="6" presetClass="emph" presetSubtype="0" autoRev="1" fill="hold" nodeType="withEffect">
                                      <p:stCondLst>
                                        <p:cond delay="400"/>
                                      </p:stCondLst>
                                      <p:childTnLst>
                                        <p:animScale>
                                          <p:cBhvr>
                                            <p:cTn id="18" dur="150" fill="hold"/>
                                            <p:tgtEl>
                                              <p:spTgt spid="9222"/>
                                            </p:tgtEl>
                                          </p:cBhvr>
                                          <p:by x="110000" y="110000"/>
                                        </p:animScale>
                                      </p:childTnLst>
                                    </p:cTn>
                                  </p:par>
                                  <p:par>
                                    <p:cTn id="19" presetID="2" presetClass="entr" presetSubtype="2" fill="hold" grpId="0" nodeType="withEffect">
                                      <p:stCondLst>
                                        <p:cond delay="400"/>
                                      </p:stCondLst>
                                      <p:childTnLst>
                                        <p:set>
                                          <p:cBhvr>
                                            <p:cTn id="20" dur="1" fill="hold">
                                              <p:stCondLst>
                                                <p:cond delay="0"/>
                                              </p:stCondLst>
                                            </p:cTn>
                                            <p:tgtEl>
                                              <p:spTgt spid="9236"/>
                                            </p:tgtEl>
                                            <p:attrNameLst>
                                              <p:attrName>style.visibility</p:attrName>
                                            </p:attrNameLst>
                                          </p:cBhvr>
                                          <p:to>
                                            <p:strVal val="visible"/>
                                          </p:to>
                                        </p:set>
                                        <p:anim calcmode="lin" valueType="num">
                                          <p:cBhvr additive="base">
                                            <p:cTn id="21" dur="500" fill="hold"/>
                                            <p:tgtEl>
                                              <p:spTgt spid="9236"/>
                                            </p:tgtEl>
                                            <p:attrNameLst>
                                              <p:attrName>ppt_x</p:attrName>
                                            </p:attrNameLst>
                                          </p:cBhvr>
                                          <p:tavLst>
                                            <p:tav tm="0">
                                              <p:val>
                                                <p:strVal val="1+#ppt_w/2"/>
                                              </p:val>
                                            </p:tav>
                                            <p:tav tm="100000">
                                              <p:val>
                                                <p:strVal val="#ppt_x"/>
                                              </p:val>
                                            </p:tav>
                                          </p:tavLst>
                                        </p:anim>
                                        <p:anim calcmode="lin" valueType="num">
                                          <p:cBhvr additive="base">
                                            <p:cTn id="22" dur="500" fill="hold"/>
                                            <p:tgtEl>
                                              <p:spTgt spid="9236"/>
                                            </p:tgtEl>
                                            <p:attrNameLst>
                                              <p:attrName>ppt_y</p:attrName>
                                            </p:attrNameLst>
                                          </p:cBhvr>
                                          <p:tavLst>
                                            <p:tav tm="0">
                                              <p:val>
                                                <p:strVal val="#ppt_y"/>
                                              </p:val>
                                            </p:tav>
                                            <p:tav tm="100000">
                                              <p:val>
                                                <p:strVal val="#ppt_y"/>
                                              </p:val>
                                            </p:tav>
                                          </p:tavLst>
                                        </p:anim>
                                      </p:childTnLst>
                                    </p:cTn>
                                  </p:par>
                                  <p:par>
                                    <p:cTn id="23" presetID="53" presetClass="entr" presetSubtype="16" fill="hold" grpId="0" nodeType="withEffect">
                                      <p:stCondLst>
                                        <p:cond delay="400"/>
                                      </p:stCondLst>
                                      <p:childTnLst>
                                        <p:set>
                                          <p:cBhvr>
                                            <p:cTn id="24" dur="1" fill="hold">
                                              <p:stCondLst>
                                                <p:cond delay="0"/>
                                              </p:stCondLst>
                                            </p:cTn>
                                            <p:tgtEl>
                                              <p:spTgt spid="9225"/>
                                            </p:tgtEl>
                                            <p:attrNameLst>
                                              <p:attrName>style.visibility</p:attrName>
                                            </p:attrNameLst>
                                          </p:cBhvr>
                                          <p:to>
                                            <p:strVal val="visible"/>
                                          </p:to>
                                        </p:set>
                                        <p:anim calcmode="lin" valueType="num">
                                          <p:cBhvr>
                                            <p:cTn id="25" dur="300" fill="hold"/>
                                            <p:tgtEl>
                                              <p:spTgt spid="9225"/>
                                            </p:tgtEl>
                                            <p:attrNameLst>
                                              <p:attrName>ppt_w</p:attrName>
                                            </p:attrNameLst>
                                          </p:cBhvr>
                                          <p:tavLst>
                                            <p:tav tm="0">
                                              <p:val>
                                                <p:fltVal val="0"/>
                                              </p:val>
                                            </p:tav>
                                            <p:tav tm="100000">
                                              <p:val>
                                                <p:strVal val="#ppt_w"/>
                                              </p:val>
                                            </p:tav>
                                          </p:tavLst>
                                        </p:anim>
                                        <p:anim calcmode="lin" valueType="num">
                                          <p:cBhvr>
                                            <p:cTn id="26" dur="300" fill="hold"/>
                                            <p:tgtEl>
                                              <p:spTgt spid="9225"/>
                                            </p:tgtEl>
                                            <p:attrNameLst>
                                              <p:attrName>ppt_h</p:attrName>
                                            </p:attrNameLst>
                                          </p:cBhvr>
                                          <p:tavLst>
                                            <p:tav tm="0">
                                              <p:val>
                                                <p:fltVal val="0"/>
                                              </p:val>
                                            </p:tav>
                                            <p:tav tm="100000">
                                              <p:val>
                                                <p:strVal val="#ppt_h"/>
                                              </p:val>
                                            </p:tav>
                                          </p:tavLst>
                                        </p:anim>
                                        <p:animEffect transition="in" filter="fade">
                                          <p:cBhvr>
                                            <p:cTn id="27" dur="300"/>
                                            <p:tgtEl>
                                              <p:spTgt spid="9225"/>
                                            </p:tgtEl>
                                          </p:cBhvr>
                                        </p:animEffect>
                                      </p:childTnLst>
                                    </p:cTn>
                                  </p:par>
                                  <p:par>
                                    <p:cTn id="28" presetID="6" presetClass="emph" presetSubtype="0" autoRev="1" fill="hold" grpId="1" nodeType="withEffect">
                                      <p:stCondLst>
                                        <p:cond delay="700"/>
                                      </p:stCondLst>
                                      <p:childTnLst>
                                        <p:animScale>
                                          <p:cBhvr>
                                            <p:cTn id="29" dur="150" fill="hold"/>
                                            <p:tgtEl>
                                              <p:spTgt spid="9225"/>
                                            </p:tgtEl>
                                          </p:cBhvr>
                                          <p:by x="110000" y="110000"/>
                                        </p:animScale>
                                      </p:childTnLst>
                                    </p:cTn>
                                  </p:par>
                                  <p:par>
                                    <p:cTn id="30" presetID="53" presetClass="entr" presetSubtype="16" fill="hold" nodeType="withEffect">
                                      <p:stCondLst>
                                        <p:cond delay="500"/>
                                      </p:stCondLst>
                                      <p:childTnLst>
                                        <p:set>
                                          <p:cBhvr>
                                            <p:cTn id="31" dur="1" fill="hold">
                                              <p:stCondLst>
                                                <p:cond delay="0"/>
                                              </p:stCondLst>
                                            </p:cTn>
                                            <p:tgtEl>
                                              <p:spTgt spid="9226"/>
                                            </p:tgtEl>
                                            <p:attrNameLst>
                                              <p:attrName>style.visibility</p:attrName>
                                            </p:attrNameLst>
                                          </p:cBhvr>
                                          <p:to>
                                            <p:strVal val="visible"/>
                                          </p:to>
                                        </p:set>
                                        <p:anim calcmode="lin" valueType="num">
                                          <p:cBhvr>
                                            <p:cTn id="32" dur="300" fill="hold"/>
                                            <p:tgtEl>
                                              <p:spTgt spid="9226"/>
                                            </p:tgtEl>
                                            <p:attrNameLst>
                                              <p:attrName>ppt_w</p:attrName>
                                            </p:attrNameLst>
                                          </p:cBhvr>
                                          <p:tavLst>
                                            <p:tav tm="0">
                                              <p:val>
                                                <p:fltVal val="0"/>
                                              </p:val>
                                            </p:tav>
                                            <p:tav tm="100000">
                                              <p:val>
                                                <p:strVal val="#ppt_w"/>
                                              </p:val>
                                            </p:tav>
                                          </p:tavLst>
                                        </p:anim>
                                        <p:anim calcmode="lin" valueType="num">
                                          <p:cBhvr>
                                            <p:cTn id="33" dur="300" fill="hold"/>
                                            <p:tgtEl>
                                              <p:spTgt spid="9226"/>
                                            </p:tgtEl>
                                            <p:attrNameLst>
                                              <p:attrName>ppt_h</p:attrName>
                                            </p:attrNameLst>
                                          </p:cBhvr>
                                          <p:tavLst>
                                            <p:tav tm="0">
                                              <p:val>
                                                <p:fltVal val="0"/>
                                              </p:val>
                                            </p:tav>
                                            <p:tav tm="100000">
                                              <p:val>
                                                <p:strVal val="#ppt_h"/>
                                              </p:val>
                                            </p:tav>
                                          </p:tavLst>
                                        </p:anim>
                                        <p:animEffect transition="in" filter="fade">
                                          <p:cBhvr>
                                            <p:cTn id="34" dur="300"/>
                                            <p:tgtEl>
                                              <p:spTgt spid="9226"/>
                                            </p:tgtEl>
                                          </p:cBhvr>
                                        </p:animEffect>
                                      </p:childTnLst>
                                    </p:cTn>
                                  </p:par>
                                  <p:par>
                                    <p:cTn id="35" presetID="6" presetClass="emph" presetSubtype="0" autoRev="1" fill="hold" nodeType="withEffect">
                                      <p:stCondLst>
                                        <p:cond delay="800"/>
                                      </p:stCondLst>
                                      <p:childTnLst>
                                        <p:animScale>
                                          <p:cBhvr>
                                            <p:cTn id="36" dur="150" fill="hold"/>
                                            <p:tgtEl>
                                              <p:spTgt spid="9226"/>
                                            </p:tgtEl>
                                          </p:cBhvr>
                                          <p:by x="110000" y="110000"/>
                                        </p:animScale>
                                      </p:childTnLst>
                                    </p:cTn>
                                  </p:par>
                                  <p:par>
                                    <p:cTn id="37" presetID="2" presetClass="entr" presetSubtype="2" fill="hold" grpId="0" nodeType="withEffect">
                                      <p:stCondLst>
                                        <p:cond delay="800"/>
                                      </p:stCondLst>
                                      <p:childTnLst>
                                        <p:set>
                                          <p:cBhvr>
                                            <p:cTn id="38" dur="1" fill="hold">
                                              <p:stCondLst>
                                                <p:cond delay="0"/>
                                              </p:stCondLst>
                                            </p:cTn>
                                            <p:tgtEl>
                                              <p:spTgt spid="9237"/>
                                            </p:tgtEl>
                                            <p:attrNameLst>
                                              <p:attrName>style.visibility</p:attrName>
                                            </p:attrNameLst>
                                          </p:cBhvr>
                                          <p:to>
                                            <p:strVal val="visible"/>
                                          </p:to>
                                        </p:set>
                                        <p:anim calcmode="lin" valueType="num">
                                          <p:cBhvr additive="base">
                                            <p:cTn id="39" dur="500" fill="hold"/>
                                            <p:tgtEl>
                                              <p:spTgt spid="9237"/>
                                            </p:tgtEl>
                                            <p:attrNameLst>
                                              <p:attrName>ppt_x</p:attrName>
                                            </p:attrNameLst>
                                          </p:cBhvr>
                                          <p:tavLst>
                                            <p:tav tm="0">
                                              <p:val>
                                                <p:strVal val="1+#ppt_w/2"/>
                                              </p:val>
                                            </p:tav>
                                            <p:tav tm="100000">
                                              <p:val>
                                                <p:strVal val="#ppt_x"/>
                                              </p:val>
                                            </p:tav>
                                          </p:tavLst>
                                        </p:anim>
                                        <p:anim calcmode="lin" valueType="num">
                                          <p:cBhvr additive="base">
                                            <p:cTn id="40" dur="500" fill="hold"/>
                                            <p:tgtEl>
                                              <p:spTgt spid="9237"/>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800"/>
                                      </p:stCondLst>
                                      <p:childTnLst>
                                        <p:set>
                                          <p:cBhvr>
                                            <p:cTn id="42" dur="1" fill="hold">
                                              <p:stCondLst>
                                                <p:cond delay="0"/>
                                              </p:stCondLst>
                                            </p:cTn>
                                            <p:tgtEl>
                                              <p:spTgt spid="9230"/>
                                            </p:tgtEl>
                                            <p:attrNameLst>
                                              <p:attrName>style.visibility</p:attrName>
                                            </p:attrNameLst>
                                          </p:cBhvr>
                                          <p:to>
                                            <p:strVal val="visible"/>
                                          </p:to>
                                        </p:set>
                                        <p:anim calcmode="lin" valueType="num">
                                          <p:cBhvr>
                                            <p:cTn id="43" dur="300" fill="hold"/>
                                            <p:tgtEl>
                                              <p:spTgt spid="9230"/>
                                            </p:tgtEl>
                                            <p:attrNameLst>
                                              <p:attrName>ppt_w</p:attrName>
                                            </p:attrNameLst>
                                          </p:cBhvr>
                                          <p:tavLst>
                                            <p:tav tm="0">
                                              <p:val>
                                                <p:fltVal val="0"/>
                                              </p:val>
                                            </p:tav>
                                            <p:tav tm="100000">
                                              <p:val>
                                                <p:strVal val="#ppt_w"/>
                                              </p:val>
                                            </p:tav>
                                          </p:tavLst>
                                        </p:anim>
                                        <p:anim calcmode="lin" valueType="num">
                                          <p:cBhvr>
                                            <p:cTn id="44" dur="300" fill="hold"/>
                                            <p:tgtEl>
                                              <p:spTgt spid="9230"/>
                                            </p:tgtEl>
                                            <p:attrNameLst>
                                              <p:attrName>ppt_h</p:attrName>
                                            </p:attrNameLst>
                                          </p:cBhvr>
                                          <p:tavLst>
                                            <p:tav tm="0">
                                              <p:val>
                                                <p:fltVal val="0"/>
                                              </p:val>
                                            </p:tav>
                                            <p:tav tm="100000">
                                              <p:val>
                                                <p:strVal val="#ppt_h"/>
                                              </p:val>
                                            </p:tav>
                                          </p:tavLst>
                                        </p:anim>
                                        <p:animEffect transition="in" filter="fade">
                                          <p:cBhvr>
                                            <p:cTn id="45" dur="300"/>
                                            <p:tgtEl>
                                              <p:spTgt spid="9230"/>
                                            </p:tgtEl>
                                          </p:cBhvr>
                                        </p:animEffect>
                                      </p:childTnLst>
                                    </p:cTn>
                                  </p:par>
                                  <p:par>
                                    <p:cTn id="46" presetID="6" presetClass="emph" presetSubtype="0" autoRev="1" fill="hold" grpId="1" nodeType="withEffect">
                                      <p:stCondLst>
                                        <p:cond delay="1100"/>
                                      </p:stCondLst>
                                      <p:childTnLst>
                                        <p:animScale>
                                          <p:cBhvr>
                                            <p:cTn id="47" dur="150" fill="hold"/>
                                            <p:tgtEl>
                                              <p:spTgt spid="9230"/>
                                            </p:tgtEl>
                                          </p:cBhvr>
                                          <p:by x="110000" y="110000"/>
                                        </p:animScale>
                                      </p:childTnLst>
                                    </p:cTn>
                                  </p:par>
                                  <p:par>
                                    <p:cTn id="48" presetID="53" presetClass="entr" presetSubtype="16" fill="hold" nodeType="withEffect">
                                      <p:stCondLst>
                                        <p:cond delay="900"/>
                                      </p:stCondLst>
                                      <p:childTnLst>
                                        <p:set>
                                          <p:cBhvr>
                                            <p:cTn id="49" dur="1" fill="hold">
                                              <p:stCondLst>
                                                <p:cond delay="0"/>
                                              </p:stCondLst>
                                            </p:cTn>
                                            <p:tgtEl>
                                              <p:spTgt spid="9231"/>
                                            </p:tgtEl>
                                            <p:attrNameLst>
                                              <p:attrName>style.visibility</p:attrName>
                                            </p:attrNameLst>
                                          </p:cBhvr>
                                          <p:to>
                                            <p:strVal val="visible"/>
                                          </p:to>
                                        </p:set>
                                        <p:anim calcmode="lin" valueType="num">
                                          <p:cBhvr>
                                            <p:cTn id="50" dur="300" fill="hold"/>
                                            <p:tgtEl>
                                              <p:spTgt spid="9231"/>
                                            </p:tgtEl>
                                            <p:attrNameLst>
                                              <p:attrName>ppt_w</p:attrName>
                                            </p:attrNameLst>
                                          </p:cBhvr>
                                          <p:tavLst>
                                            <p:tav tm="0">
                                              <p:val>
                                                <p:fltVal val="0"/>
                                              </p:val>
                                            </p:tav>
                                            <p:tav tm="100000">
                                              <p:val>
                                                <p:strVal val="#ppt_w"/>
                                              </p:val>
                                            </p:tav>
                                          </p:tavLst>
                                        </p:anim>
                                        <p:anim calcmode="lin" valueType="num">
                                          <p:cBhvr>
                                            <p:cTn id="51" dur="300" fill="hold"/>
                                            <p:tgtEl>
                                              <p:spTgt spid="9231"/>
                                            </p:tgtEl>
                                            <p:attrNameLst>
                                              <p:attrName>ppt_h</p:attrName>
                                            </p:attrNameLst>
                                          </p:cBhvr>
                                          <p:tavLst>
                                            <p:tav tm="0">
                                              <p:val>
                                                <p:fltVal val="0"/>
                                              </p:val>
                                            </p:tav>
                                            <p:tav tm="100000">
                                              <p:val>
                                                <p:strVal val="#ppt_h"/>
                                              </p:val>
                                            </p:tav>
                                          </p:tavLst>
                                        </p:anim>
                                        <p:animEffect transition="in" filter="fade">
                                          <p:cBhvr>
                                            <p:cTn id="52" dur="300"/>
                                            <p:tgtEl>
                                              <p:spTgt spid="9231"/>
                                            </p:tgtEl>
                                          </p:cBhvr>
                                        </p:animEffect>
                                      </p:childTnLst>
                                    </p:cTn>
                                  </p:par>
                                  <p:par>
                                    <p:cTn id="53" presetID="6" presetClass="emph" presetSubtype="0" autoRev="1" fill="hold" nodeType="withEffect">
                                      <p:stCondLst>
                                        <p:cond delay="1200"/>
                                      </p:stCondLst>
                                      <p:childTnLst>
                                        <p:animScale>
                                          <p:cBhvr>
                                            <p:cTn id="54" dur="150" fill="hold"/>
                                            <p:tgtEl>
                                              <p:spTgt spid="9231"/>
                                            </p:tgtEl>
                                          </p:cBhvr>
                                          <p:by x="110000" y="110000"/>
                                        </p:animScale>
                                      </p:childTnLst>
                                    </p:cTn>
                                  </p:par>
                                  <p:par>
                                    <p:cTn id="55" presetID="2" presetClass="entr" presetSubtype="2" fill="hold" grpId="0" nodeType="withEffect">
                                      <p:stCondLst>
                                        <p:cond delay="1200"/>
                                      </p:stCondLst>
                                      <p:childTnLst>
                                        <p:set>
                                          <p:cBhvr>
                                            <p:cTn id="56" dur="1" fill="hold">
                                              <p:stCondLst>
                                                <p:cond delay="0"/>
                                              </p:stCondLst>
                                            </p:cTn>
                                            <p:tgtEl>
                                              <p:spTgt spid="9238"/>
                                            </p:tgtEl>
                                            <p:attrNameLst>
                                              <p:attrName>style.visibility</p:attrName>
                                            </p:attrNameLst>
                                          </p:cBhvr>
                                          <p:to>
                                            <p:strVal val="visible"/>
                                          </p:to>
                                        </p:set>
                                        <p:anim calcmode="lin" valueType="num">
                                          <p:cBhvr additive="base">
                                            <p:cTn id="57" dur="500" fill="hold"/>
                                            <p:tgtEl>
                                              <p:spTgt spid="9238"/>
                                            </p:tgtEl>
                                            <p:attrNameLst>
                                              <p:attrName>ppt_x</p:attrName>
                                            </p:attrNameLst>
                                          </p:cBhvr>
                                          <p:tavLst>
                                            <p:tav tm="0">
                                              <p:val>
                                                <p:strVal val="1+#ppt_w/2"/>
                                              </p:val>
                                            </p:tav>
                                            <p:tav tm="100000">
                                              <p:val>
                                                <p:strVal val="#ppt_x"/>
                                              </p:val>
                                            </p:tav>
                                          </p:tavLst>
                                        </p:anim>
                                        <p:anim calcmode="lin" valueType="num">
                                          <p:cBhvr additive="base">
                                            <p:cTn id="58" dur="500" fill="hold"/>
                                            <p:tgtEl>
                                              <p:spTgt spid="9238"/>
                                            </p:tgtEl>
                                            <p:attrNameLst>
                                              <p:attrName>ppt_y</p:attrName>
                                            </p:attrNameLst>
                                          </p:cBhvr>
                                          <p:tavLst>
                                            <p:tav tm="0">
                                              <p:val>
                                                <p:strVal val="#ppt_y"/>
                                              </p:val>
                                            </p:tav>
                                            <p:tav tm="100000">
                                              <p:val>
                                                <p:strVal val="#ppt_y"/>
                                              </p:val>
                                            </p:tav>
                                          </p:tavLst>
                                        </p:anim>
                                      </p:childTnLst>
                                    </p:cTn>
                                  </p:par>
                                  <p:par>
                                    <p:cTn id="59" presetID="2" presetClass="entr" presetSubtype="2" fill="hold" nodeType="withEffect">
                                      <p:stCondLst>
                                        <p:cond delay="1500"/>
                                      </p:stCondLst>
                                      <p:childTnLst>
                                        <p:set>
                                          <p:cBhvr>
                                            <p:cTn id="60" dur="1" fill="hold">
                                              <p:stCondLst>
                                                <p:cond delay="0"/>
                                              </p:stCondLst>
                                            </p:cTn>
                                            <p:tgtEl>
                                              <p:spTgt spid="9218"/>
                                            </p:tgtEl>
                                            <p:attrNameLst>
                                              <p:attrName>style.visibility</p:attrName>
                                            </p:attrNameLst>
                                          </p:cBhvr>
                                          <p:to>
                                            <p:strVal val="visible"/>
                                          </p:to>
                                        </p:set>
                                        <p:anim calcmode="lin" valueType="num">
                                          <p:cBhvr additive="base">
                                            <p:cTn id="61" dur="500" fill="hold"/>
                                            <p:tgtEl>
                                              <p:spTgt spid="9218"/>
                                            </p:tgtEl>
                                            <p:attrNameLst>
                                              <p:attrName>ppt_x</p:attrName>
                                            </p:attrNameLst>
                                          </p:cBhvr>
                                          <p:tavLst>
                                            <p:tav tm="0">
                                              <p:val>
                                                <p:strVal val="1+#ppt_w/2"/>
                                              </p:val>
                                            </p:tav>
                                            <p:tav tm="100000">
                                              <p:val>
                                                <p:strVal val="#ppt_x"/>
                                              </p:val>
                                            </p:tav>
                                          </p:tavLst>
                                        </p:anim>
                                        <p:anim calcmode="lin" valueType="num">
                                          <p:cBhvr additive="base">
                                            <p:cTn id="62" dur="500" fill="hold"/>
                                            <p:tgtEl>
                                              <p:spTgt spid="92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1" grpId="0" animBg="1"/>
          <p:bldP spid="9221" grpId="1" animBg="1"/>
          <p:bldP spid="9225" grpId="0" animBg="1"/>
          <p:bldP spid="9225" grpId="1" animBg="1"/>
          <p:bldP spid="9230" grpId="0" animBg="1"/>
          <p:bldP spid="9230" grpId="1" animBg="1"/>
          <p:bldP spid="9236" grpId="0"/>
          <p:bldP spid="9237" grpId="0"/>
          <p:bldP spid="9238"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4"/>
          <p:cNvSpPr/>
          <p:nvPr/>
        </p:nvSpPr>
        <p:spPr>
          <a:xfrm>
            <a:off x="-26549" y="-29064"/>
            <a:ext cx="12884505" cy="7281428"/>
          </a:xfrm>
          <a:custGeom>
            <a:avLst/>
            <a:gdLst>
              <a:gd name="connsiteX0" fmla="*/ 0 w 3131840"/>
              <a:gd name="connsiteY0" fmla="*/ 0 h 3131840"/>
              <a:gd name="connsiteX1" fmla="*/ 3131840 w 3131840"/>
              <a:gd name="connsiteY1" fmla="*/ 0 h 3131840"/>
              <a:gd name="connsiteX2" fmla="*/ 3131840 w 3131840"/>
              <a:gd name="connsiteY2" fmla="*/ 3131840 h 3131840"/>
              <a:gd name="connsiteX3" fmla="*/ 0 w 3131840"/>
              <a:gd name="connsiteY3" fmla="*/ 3131840 h 3131840"/>
              <a:gd name="connsiteX4" fmla="*/ 0 w 3131840"/>
              <a:gd name="connsiteY4" fmla="*/ 0 h 3131840"/>
              <a:gd name="connsiteX0" fmla="*/ 0 w 8048397"/>
              <a:gd name="connsiteY0" fmla="*/ 1987826 h 5119666"/>
              <a:gd name="connsiteX1" fmla="*/ 8048397 w 8048397"/>
              <a:gd name="connsiteY1" fmla="*/ 0 h 5119666"/>
              <a:gd name="connsiteX2" fmla="*/ 3131840 w 8048397"/>
              <a:gd name="connsiteY2" fmla="*/ 5119666 h 5119666"/>
              <a:gd name="connsiteX3" fmla="*/ 0 w 8048397"/>
              <a:gd name="connsiteY3" fmla="*/ 5119666 h 5119666"/>
              <a:gd name="connsiteX4" fmla="*/ 0 w 8048397"/>
              <a:gd name="connsiteY4" fmla="*/ 1987826 h 5119666"/>
              <a:gd name="connsiteX0" fmla="*/ 0 w 8048397"/>
              <a:gd name="connsiteY0" fmla="*/ 1987826 h 5134136"/>
              <a:gd name="connsiteX1" fmla="*/ 8048397 w 8048397"/>
              <a:gd name="connsiteY1" fmla="*/ 0 h 5134136"/>
              <a:gd name="connsiteX2" fmla="*/ 4176869 w 8048397"/>
              <a:gd name="connsiteY2" fmla="*/ 5134136 h 5134136"/>
              <a:gd name="connsiteX3" fmla="*/ 0 w 8048397"/>
              <a:gd name="connsiteY3" fmla="*/ 5119666 h 5134136"/>
              <a:gd name="connsiteX4" fmla="*/ 0 w 8048397"/>
              <a:gd name="connsiteY4" fmla="*/ 1987826 h 5134136"/>
              <a:gd name="connsiteX0" fmla="*/ 0 w 8048397"/>
              <a:gd name="connsiteY0" fmla="*/ 1987826 h 5134136"/>
              <a:gd name="connsiteX1" fmla="*/ 8048397 w 8048397"/>
              <a:gd name="connsiteY1" fmla="*/ 0 h 5134136"/>
              <a:gd name="connsiteX2" fmla="*/ 5584755 w 8048397"/>
              <a:gd name="connsiteY2" fmla="*/ 5134136 h 5134136"/>
              <a:gd name="connsiteX3" fmla="*/ 0 w 8048397"/>
              <a:gd name="connsiteY3" fmla="*/ 5119666 h 5134136"/>
              <a:gd name="connsiteX4" fmla="*/ 0 w 8048397"/>
              <a:gd name="connsiteY4" fmla="*/ 1987826 h 5134136"/>
              <a:gd name="connsiteX0" fmla="*/ 0 w 7075940"/>
              <a:gd name="connsiteY0" fmla="*/ 2016764 h 5163074"/>
              <a:gd name="connsiteX1" fmla="*/ 7075940 w 7075940"/>
              <a:gd name="connsiteY1" fmla="*/ 0 h 5163074"/>
              <a:gd name="connsiteX2" fmla="*/ 5584755 w 7075940"/>
              <a:gd name="connsiteY2" fmla="*/ 5163074 h 5163074"/>
              <a:gd name="connsiteX3" fmla="*/ 0 w 7075940"/>
              <a:gd name="connsiteY3" fmla="*/ 5148604 h 5163074"/>
              <a:gd name="connsiteX4" fmla="*/ 0 w 7075940"/>
              <a:gd name="connsiteY4" fmla="*/ 2016764 h 51630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75940" h="5163074">
                <a:moveTo>
                  <a:pt x="0" y="2016764"/>
                </a:moveTo>
                <a:lnTo>
                  <a:pt x="7075940" y="0"/>
                </a:lnTo>
                <a:lnTo>
                  <a:pt x="5584755" y="5163074"/>
                </a:lnTo>
                <a:lnTo>
                  <a:pt x="0" y="5148604"/>
                </a:lnTo>
                <a:lnTo>
                  <a:pt x="0" y="201676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6549" y="-29067"/>
            <a:ext cx="9948084" cy="7281429"/>
          </a:xfrm>
          <a:custGeom>
            <a:avLst/>
            <a:gdLst>
              <a:gd name="connsiteX0" fmla="*/ 0 w 3131840"/>
              <a:gd name="connsiteY0" fmla="*/ 0 h 3131840"/>
              <a:gd name="connsiteX1" fmla="*/ 3131840 w 3131840"/>
              <a:gd name="connsiteY1" fmla="*/ 0 h 3131840"/>
              <a:gd name="connsiteX2" fmla="*/ 3131840 w 3131840"/>
              <a:gd name="connsiteY2" fmla="*/ 3131840 h 3131840"/>
              <a:gd name="connsiteX3" fmla="*/ 0 w 3131840"/>
              <a:gd name="connsiteY3" fmla="*/ 3131840 h 3131840"/>
              <a:gd name="connsiteX4" fmla="*/ 0 w 3131840"/>
              <a:gd name="connsiteY4" fmla="*/ 0 h 3131840"/>
              <a:gd name="connsiteX0" fmla="*/ 0 w 8048397"/>
              <a:gd name="connsiteY0" fmla="*/ 1987826 h 5119666"/>
              <a:gd name="connsiteX1" fmla="*/ 8048397 w 8048397"/>
              <a:gd name="connsiteY1" fmla="*/ 0 h 5119666"/>
              <a:gd name="connsiteX2" fmla="*/ 3131840 w 8048397"/>
              <a:gd name="connsiteY2" fmla="*/ 5119666 h 5119666"/>
              <a:gd name="connsiteX3" fmla="*/ 0 w 8048397"/>
              <a:gd name="connsiteY3" fmla="*/ 5119666 h 5119666"/>
              <a:gd name="connsiteX4" fmla="*/ 0 w 8048397"/>
              <a:gd name="connsiteY4" fmla="*/ 1987826 h 5119666"/>
              <a:gd name="connsiteX0" fmla="*/ 0 w 8048397"/>
              <a:gd name="connsiteY0" fmla="*/ 1987826 h 5134136"/>
              <a:gd name="connsiteX1" fmla="*/ 8048397 w 8048397"/>
              <a:gd name="connsiteY1" fmla="*/ 0 h 5134136"/>
              <a:gd name="connsiteX2" fmla="*/ 4176869 w 8048397"/>
              <a:gd name="connsiteY2" fmla="*/ 5134136 h 5134136"/>
              <a:gd name="connsiteX3" fmla="*/ 0 w 8048397"/>
              <a:gd name="connsiteY3" fmla="*/ 5119666 h 5134136"/>
              <a:gd name="connsiteX4" fmla="*/ 0 w 8048397"/>
              <a:gd name="connsiteY4" fmla="*/ 1987826 h 5134136"/>
              <a:gd name="connsiteX0" fmla="*/ 0 w 7075940"/>
              <a:gd name="connsiteY0" fmla="*/ 2016765 h 5163075"/>
              <a:gd name="connsiteX1" fmla="*/ 7075940 w 7075940"/>
              <a:gd name="connsiteY1" fmla="*/ 0 h 5163075"/>
              <a:gd name="connsiteX2" fmla="*/ 4176869 w 7075940"/>
              <a:gd name="connsiteY2" fmla="*/ 5163075 h 5163075"/>
              <a:gd name="connsiteX3" fmla="*/ 0 w 7075940"/>
              <a:gd name="connsiteY3" fmla="*/ 5148605 h 5163075"/>
              <a:gd name="connsiteX4" fmla="*/ 0 w 7075940"/>
              <a:gd name="connsiteY4" fmla="*/ 2016765 h 5163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75940" h="5163075">
                <a:moveTo>
                  <a:pt x="0" y="2016765"/>
                </a:moveTo>
                <a:lnTo>
                  <a:pt x="7075940" y="0"/>
                </a:lnTo>
                <a:lnTo>
                  <a:pt x="4176869" y="5163075"/>
                </a:lnTo>
                <a:lnTo>
                  <a:pt x="0" y="5148605"/>
                </a:lnTo>
                <a:lnTo>
                  <a:pt x="0" y="201676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589" y="1794075"/>
            <a:ext cx="5742660" cy="5429205"/>
          </a:xfrm>
          <a:custGeom>
            <a:avLst/>
            <a:gdLst>
              <a:gd name="connsiteX0" fmla="*/ 0 w 4139952"/>
              <a:gd name="connsiteY0" fmla="*/ 0 h 3141641"/>
              <a:gd name="connsiteX1" fmla="*/ 4139952 w 4139952"/>
              <a:gd name="connsiteY1" fmla="*/ 0 h 3141641"/>
              <a:gd name="connsiteX2" fmla="*/ 4139952 w 4139952"/>
              <a:gd name="connsiteY2" fmla="*/ 3141641 h 3141641"/>
              <a:gd name="connsiteX3" fmla="*/ 0 w 4139952"/>
              <a:gd name="connsiteY3" fmla="*/ 3141641 h 3141641"/>
              <a:gd name="connsiteX4" fmla="*/ 0 w 4139952"/>
              <a:gd name="connsiteY4" fmla="*/ 0 h 3141641"/>
              <a:gd name="connsiteX0" fmla="*/ 0 w 4546352"/>
              <a:gd name="connsiteY0" fmla="*/ 508000 h 3649641"/>
              <a:gd name="connsiteX1" fmla="*/ 4546352 w 4546352"/>
              <a:gd name="connsiteY1" fmla="*/ 0 h 3649641"/>
              <a:gd name="connsiteX2" fmla="*/ 4139952 w 4546352"/>
              <a:gd name="connsiteY2" fmla="*/ 3649641 h 3649641"/>
              <a:gd name="connsiteX3" fmla="*/ 0 w 4546352"/>
              <a:gd name="connsiteY3" fmla="*/ 3649641 h 3649641"/>
              <a:gd name="connsiteX4" fmla="*/ 0 w 4546352"/>
              <a:gd name="connsiteY4" fmla="*/ 508000 h 3649641"/>
              <a:gd name="connsiteX0" fmla="*/ 0 w 4641602"/>
              <a:gd name="connsiteY0" fmla="*/ 755650 h 3897291"/>
              <a:gd name="connsiteX1" fmla="*/ 4641602 w 4641602"/>
              <a:gd name="connsiteY1" fmla="*/ 0 h 3897291"/>
              <a:gd name="connsiteX2" fmla="*/ 4139952 w 4641602"/>
              <a:gd name="connsiteY2" fmla="*/ 3897291 h 3897291"/>
              <a:gd name="connsiteX3" fmla="*/ 0 w 4641602"/>
              <a:gd name="connsiteY3" fmla="*/ 3897291 h 3897291"/>
              <a:gd name="connsiteX4" fmla="*/ 0 w 4641602"/>
              <a:gd name="connsiteY4" fmla="*/ 755650 h 3897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41602" h="3897291">
                <a:moveTo>
                  <a:pt x="0" y="755650"/>
                </a:moveTo>
                <a:lnTo>
                  <a:pt x="4641602" y="0"/>
                </a:lnTo>
                <a:lnTo>
                  <a:pt x="4139952" y="3897291"/>
                </a:lnTo>
                <a:lnTo>
                  <a:pt x="0" y="3897291"/>
                </a:lnTo>
                <a:lnTo>
                  <a:pt x="0" y="755650"/>
                </a:lnTo>
                <a:close/>
              </a:path>
            </a:pathLst>
          </a:cu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a:spLocks noChangeArrowheads="1"/>
          </p:cNvSpPr>
          <p:nvPr/>
        </p:nvSpPr>
        <p:spPr bwMode="auto">
          <a:xfrm>
            <a:off x="5725971" y="4398455"/>
            <a:ext cx="5235389" cy="809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3" name="矩形 12"/>
          <p:cNvSpPr/>
          <p:nvPr/>
        </p:nvSpPr>
        <p:spPr>
          <a:xfrm flipV="1">
            <a:off x="5803023" y="4365932"/>
            <a:ext cx="4938958" cy="4571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solidFill>
            </a:endParaRPr>
          </a:p>
        </p:txBody>
      </p:sp>
      <p:sp>
        <p:nvSpPr>
          <p:cNvPr id="14" name="文本框 13"/>
          <p:cNvSpPr txBox="1"/>
          <p:nvPr/>
        </p:nvSpPr>
        <p:spPr>
          <a:xfrm>
            <a:off x="5725971" y="3904322"/>
            <a:ext cx="2215572" cy="377026"/>
          </a:xfrm>
          <a:prstGeom prst="rect">
            <a:avLst/>
          </a:prstGeom>
          <a:noFill/>
        </p:spPr>
        <p:txBody>
          <a:bodyPr wrap="square">
            <a:spAutoFit/>
          </a:bodyPr>
          <a:lstStyle/>
          <a:p>
            <a:pPr>
              <a:lnSpc>
                <a:spcPct val="150000"/>
              </a:lnSpc>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9" name="文本框 8"/>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10" name="文本框 9"/>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66068807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Scale>
                                      <p:cBhvr>
                                        <p:cTn id="7" dur="5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500" decel="50000" fill="hold">
                                          <p:stCondLst>
                                            <p:cond delay="0"/>
                                          </p:stCondLst>
                                        </p:cTn>
                                        <p:tgtEl>
                                          <p:spTgt spid="8"/>
                                        </p:tgtEl>
                                        <p:attrNameLst>
                                          <p:attrName>ppt_x</p:attrName>
                                          <p:attrName>ppt_y</p:attrName>
                                        </p:attrNameLst>
                                      </p:cBhvr>
                                    </p:animMotion>
                                    <p:animEffect transition="in" filter="fade">
                                      <p:cBhvr>
                                        <p:cTn id="9" dur="500"/>
                                        <p:tgtEl>
                                          <p:spTgt spid="8"/>
                                        </p:tgtEl>
                                      </p:cBhvr>
                                    </p:animEffect>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Scale>
                                      <p:cBhvr>
                                        <p:cTn id="13" dur="5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500" decel="50000" fill="hold">
                                          <p:stCondLst>
                                            <p:cond delay="0"/>
                                          </p:stCondLst>
                                        </p:cTn>
                                        <p:tgtEl>
                                          <p:spTgt spid="5"/>
                                        </p:tgtEl>
                                        <p:attrNameLst>
                                          <p:attrName>ppt_x</p:attrName>
                                          <p:attrName>ppt_y</p:attrName>
                                        </p:attrNameLst>
                                      </p:cBhvr>
                                    </p:animMotion>
                                    <p:animEffect transition="in" filter="fade">
                                      <p:cBhvr>
                                        <p:cTn id="15" dur="500"/>
                                        <p:tgtEl>
                                          <p:spTgt spid="5"/>
                                        </p:tgtEl>
                                      </p:cBhvr>
                                    </p:animEffect>
                                  </p:childTnLst>
                                </p:cTn>
                              </p:par>
                            </p:childTnLst>
                          </p:cTn>
                        </p:par>
                        <p:par>
                          <p:cTn id="16" fill="hold">
                            <p:stCondLst>
                              <p:cond delay="1000"/>
                            </p:stCondLst>
                            <p:childTnLst>
                              <p:par>
                                <p:cTn id="17" presetID="52"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Scale>
                                      <p:cBhvr>
                                        <p:cTn id="19" dur="5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500" decel="50000" fill="hold">
                                          <p:stCondLst>
                                            <p:cond delay="0"/>
                                          </p:stCondLst>
                                        </p:cTn>
                                        <p:tgtEl>
                                          <p:spTgt spid="6"/>
                                        </p:tgtEl>
                                        <p:attrNameLst>
                                          <p:attrName>ppt_x</p:attrName>
                                          <p:attrName>ppt_y</p:attrName>
                                        </p:attrNameLst>
                                      </p:cBhvr>
                                    </p:animMotion>
                                    <p:animEffect transition="in" filter="fade">
                                      <p:cBhvr>
                                        <p:cTn id="21" dur="500"/>
                                        <p:tgtEl>
                                          <p:spTgt spid="6"/>
                                        </p:tgtEl>
                                      </p:cBhvr>
                                    </p:animEffect>
                                  </p:childTnLst>
                                </p:cTn>
                              </p:par>
                            </p:childTnLst>
                          </p:cTn>
                        </p:par>
                        <p:par>
                          <p:cTn id="22" fill="hold">
                            <p:stCondLst>
                              <p:cond delay="1500"/>
                            </p:stCondLst>
                            <p:childTnLst>
                              <p:par>
                                <p:cTn id="23" presetID="22" presetClass="entr" presetSubtype="1"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up)">
                                      <p:cBhvr>
                                        <p:cTn id="25" dur="500"/>
                                        <p:tgtEl>
                                          <p:spTgt spid="14"/>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childTnLst>
                          </p:cTn>
                        </p:par>
                        <p:par>
                          <p:cTn id="30" fill="hold">
                            <p:stCondLst>
                              <p:cond delay="2500"/>
                            </p:stCondLst>
                            <p:childTnLst>
                              <p:par>
                                <p:cTn id="31" presetID="42" presetClass="entr" presetSubtype="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anim calcmode="lin" valueType="num">
                                      <p:cBhvr>
                                        <p:cTn id="34" dur="500" fill="hold"/>
                                        <p:tgtEl>
                                          <p:spTgt spid="12"/>
                                        </p:tgtEl>
                                        <p:attrNameLst>
                                          <p:attrName>ppt_x</p:attrName>
                                        </p:attrNameLst>
                                      </p:cBhvr>
                                      <p:tavLst>
                                        <p:tav tm="0">
                                          <p:val>
                                            <p:strVal val="#ppt_x"/>
                                          </p:val>
                                        </p:tav>
                                        <p:tav tm="100000">
                                          <p:val>
                                            <p:strVal val="#ppt_x"/>
                                          </p:val>
                                        </p:tav>
                                      </p:tavLst>
                                    </p:anim>
                                    <p:anim calcmode="lin" valueType="num">
                                      <p:cBhvr>
                                        <p:cTn id="35" dur="5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8" grpId="0" animBg="1"/>
      <p:bldP spid="12" grpId="0"/>
      <p:bldP spid="13" grpId="0" animBg="1"/>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U-Turn Arrow 79"/>
          <p:cNvSpPr/>
          <p:nvPr/>
        </p:nvSpPr>
        <p:spPr>
          <a:xfrm rot="16200000" flipV="1">
            <a:off x="8857991" y="1281694"/>
            <a:ext cx="1491999" cy="4607466"/>
          </a:xfrm>
          <a:prstGeom prst="uturnArrow">
            <a:avLst>
              <a:gd name="adj1" fmla="val 11268"/>
              <a:gd name="adj2" fmla="val 25000"/>
              <a:gd name="adj3" fmla="val 0"/>
              <a:gd name="adj4" fmla="val 40317"/>
              <a:gd name="adj5" fmla="val 10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 name="U-Turn Arrow 83"/>
          <p:cNvSpPr/>
          <p:nvPr/>
        </p:nvSpPr>
        <p:spPr>
          <a:xfrm rot="5400000" flipV="1">
            <a:off x="2428966" y="535696"/>
            <a:ext cx="1491999" cy="4607466"/>
          </a:xfrm>
          <a:prstGeom prst="uturnArrow">
            <a:avLst>
              <a:gd name="adj1" fmla="val 11268"/>
              <a:gd name="adj2" fmla="val 25000"/>
              <a:gd name="adj3" fmla="val 0"/>
              <a:gd name="adj4" fmla="val 40317"/>
              <a:gd name="adj5"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 name="U-Turn Arrow 84"/>
          <p:cNvSpPr/>
          <p:nvPr/>
        </p:nvSpPr>
        <p:spPr>
          <a:xfrm rot="5400000" flipV="1">
            <a:off x="2428966" y="2610505"/>
            <a:ext cx="1491999" cy="4607466"/>
          </a:xfrm>
          <a:prstGeom prst="uturnArrow">
            <a:avLst>
              <a:gd name="adj1" fmla="val 11268"/>
              <a:gd name="adj2" fmla="val 25000"/>
              <a:gd name="adj3" fmla="val 0"/>
              <a:gd name="adj4" fmla="val 40317"/>
              <a:gd name="adj5" fmla="val 10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 name="U-Turn Arrow 85"/>
          <p:cNvSpPr/>
          <p:nvPr/>
        </p:nvSpPr>
        <p:spPr>
          <a:xfrm rot="16200000" flipV="1">
            <a:off x="8857991" y="3356504"/>
            <a:ext cx="1491999" cy="4607466"/>
          </a:xfrm>
          <a:prstGeom prst="uturnArrow">
            <a:avLst>
              <a:gd name="adj1" fmla="val 11268"/>
              <a:gd name="adj2" fmla="val 25000"/>
              <a:gd name="adj3" fmla="val 0"/>
              <a:gd name="adj4" fmla="val 40317"/>
              <a:gd name="adj5" fmla="val 10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 name="Group 117"/>
          <p:cNvGrpSpPr/>
          <p:nvPr/>
        </p:nvGrpSpPr>
        <p:grpSpPr>
          <a:xfrm>
            <a:off x="5157250" y="2782807"/>
            <a:ext cx="2571609" cy="802622"/>
            <a:chOff x="3657600" y="1978993"/>
            <a:chExt cx="1828800" cy="570785"/>
          </a:xfrm>
        </p:grpSpPr>
        <p:sp>
          <p:nvSpPr>
            <p:cNvPr id="115" name="Rounded Rectangle 114"/>
            <p:cNvSpPr/>
            <p:nvPr/>
          </p:nvSpPr>
          <p:spPr bwMode="auto">
            <a:xfrm>
              <a:off x="3657600" y="1978993"/>
              <a:ext cx="1828800" cy="530519"/>
            </a:xfrm>
            <a:prstGeom prst="roundRect">
              <a:avLst/>
            </a:prstGeom>
            <a:solidFill>
              <a:schemeClr val="accent1"/>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8" name="Rounded Rectangle 87"/>
            <p:cNvSpPr/>
            <p:nvPr/>
          </p:nvSpPr>
          <p:spPr bwMode="auto">
            <a:xfrm>
              <a:off x="3657600" y="2019259"/>
              <a:ext cx="1828800" cy="530519"/>
            </a:xfrm>
            <a:prstGeom prst="roundRect">
              <a:avLst/>
            </a:prstGeom>
            <a:solidFill>
              <a:schemeClr val="accent2"/>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Group 118"/>
          <p:cNvGrpSpPr/>
          <p:nvPr/>
        </p:nvGrpSpPr>
        <p:grpSpPr>
          <a:xfrm>
            <a:off x="5157250" y="3820211"/>
            <a:ext cx="2571609" cy="802622"/>
            <a:chOff x="3657600" y="2716743"/>
            <a:chExt cx="1828800" cy="570785"/>
          </a:xfrm>
        </p:grpSpPr>
        <p:sp>
          <p:nvSpPr>
            <p:cNvPr id="116" name="Rounded Rectangle 115"/>
            <p:cNvSpPr/>
            <p:nvPr/>
          </p:nvSpPr>
          <p:spPr bwMode="auto">
            <a:xfrm>
              <a:off x="3657600" y="2716743"/>
              <a:ext cx="1828800" cy="530519"/>
            </a:xfrm>
            <a:prstGeom prst="roundRect">
              <a:avLst/>
            </a:prstGeom>
            <a:solidFill>
              <a:schemeClr val="accent2"/>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9" name="Rounded Rectangle 88"/>
            <p:cNvSpPr/>
            <p:nvPr/>
          </p:nvSpPr>
          <p:spPr bwMode="auto">
            <a:xfrm>
              <a:off x="3657600" y="2757009"/>
              <a:ext cx="1828800" cy="530519"/>
            </a:xfrm>
            <a:prstGeom prst="roundRect">
              <a:avLst/>
            </a:prstGeom>
            <a:solidFill>
              <a:schemeClr val="accent3"/>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Group 119"/>
          <p:cNvGrpSpPr/>
          <p:nvPr/>
        </p:nvGrpSpPr>
        <p:grpSpPr>
          <a:xfrm>
            <a:off x="5157250" y="4857617"/>
            <a:ext cx="2571609" cy="802622"/>
            <a:chOff x="3657600" y="3454494"/>
            <a:chExt cx="1828800" cy="570785"/>
          </a:xfrm>
        </p:grpSpPr>
        <p:sp>
          <p:nvSpPr>
            <p:cNvPr id="117" name="Rounded Rectangle 116"/>
            <p:cNvSpPr/>
            <p:nvPr/>
          </p:nvSpPr>
          <p:spPr bwMode="auto">
            <a:xfrm>
              <a:off x="3657600" y="3454494"/>
              <a:ext cx="1828800" cy="530519"/>
            </a:xfrm>
            <a:prstGeom prst="roundRect">
              <a:avLst/>
            </a:prstGeom>
            <a:solidFill>
              <a:schemeClr val="accent3"/>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0" name="Rounded Rectangle 89"/>
            <p:cNvSpPr/>
            <p:nvPr/>
          </p:nvSpPr>
          <p:spPr bwMode="auto">
            <a:xfrm>
              <a:off x="3657600" y="3494760"/>
              <a:ext cx="1828800" cy="530519"/>
            </a:xfrm>
            <a:prstGeom prst="roundRect">
              <a:avLst/>
            </a:prstGeom>
            <a:solidFill>
              <a:schemeClr val="accent4"/>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90"/>
          <p:cNvGrpSpPr/>
          <p:nvPr/>
        </p:nvGrpSpPr>
        <p:grpSpPr>
          <a:xfrm>
            <a:off x="6814177" y="5948900"/>
            <a:ext cx="749887" cy="749880"/>
            <a:chOff x="618873" y="1239440"/>
            <a:chExt cx="650476" cy="650470"/>
          </a:xfrm>
        </p:grpSpPr>
        <p:sp>
          <p:nvSpPr>
            <p:cNvPr id="92" name="Oval 91"/>
            <p:cNvSpPr/>
            <p:nvPr/>
          </p:nvSpPr>
          <p:spPr>
            <a:xfrm>
              <a:off x="618873" y="1239440"/>
              <a:ext cx="650476" cy="650470"/>
            </a:xfrm>
            <a:prstGeom prst="ellipse">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25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93" name="Freeform 38"/>
            <p:cNvSpPr>
              <a:spLocks noEditPoints="1"/>
            </p:cNvSpPr>
            <p:nvPr/>
          </p:nvSpPr>
          <p:spPr bwMode="auto">
            <a:xfrm rot="16200000">
              <a:off x="736069" y="1356633"/>
              <a:ext cx="416084" cy="416084"/>
            </a:xfrm>
            <a:custGeom>
              <a:avLst/>
              <a:gdLst/>
              <a:ahLst/>
              <a:cxnLst>
                <a:cxn ang="0">
                  <a:pos x="31" y="62"/>
                </a:cxn>
                <a:cxn ang="0">
                  <a:pos x="0" y="31"/>
                </a:cxn>
                <a:cxn ang="0">
                  <a:pos x="31" y="0"/>
                </a:cxn>
                <a:cxn ang="0">
                  <a:pos x="62" y="31"/>
                </a:cxn>
                <a:cxn ang="0">
                  <a:pos x="31" y="62"/>
                </a:cxn>
                <a:cxn ang="0">
                  <a:pos x="51" y="30"/>
                </a:cxn>
                <a:cxn ang="0">
                  <a:pos x="48" y="26"/>
                </a:cxn>
                <a:cxn ang="0">
                  <a:pos x="46" y="25"/>
                </a:cxn>
                <a:cxn ang="0">
                  <a:pos x="44" y="26"/>
                </a:cxn>
                <a:cxn ang="0">
                  <a:pos x="36" y="33"/>
                </a:cxn>
                <a:cxn ang="0">
                  <a:pos x="36" y="13"/>
                </a:cxn>
                <a:cxn ang="0">
                  <a:pos x="34" y="11"/>
                </a:cxn>
                <a:cxn ang="0">
                  <a:pos x="29" y="11"/>
                </a:cxn>
                <a:cxn ang="0">
                  <a:pos x="26" y="13"/>
                </a:cxn>
                <a:cxn ang="0">
                  <a:pos x="26" y="33"/>
                </a:cxn>
                <a:cxn ang="0">
                  <a:pos x="19" y="26"/>
                </a:cxn>
                <a:cxn ang="0">
                  <a:pos x="17" y="25"/>
                </a:cxn>
                <a:cxn ang="0">
                  <a:pos x="15" y="26"/>
                </a:cxn>
                <a:cxn ang="0">
                  <a:pos x="11" y="30"/>
                </a:cxn>
                <a:cxn ang="0">
                  <a:pos x="11" y="31"/>
                </a:cxn>
                <a:cxn ang="0">
                  <a:pos x="11" y="33"/>
                </a:cxn>
                <a:cxn ang="0">
                  <a:pos x="26" y="48"/>
                </a:cxn>
                <a:cxn ang="0">
                  <a:pos x="30" y="51"/>
                </a:cxn>
                <a:cxn ang="0">
                  <a:pos x="31" y="52"/>
                </a:cxn>
                <a:cxn ang="0">
                  <a:pos x="33" y="51"/>
                </a:cxn>
                <a:cxn ang="0">
                  <a:pos x="37" y="48"/>
                </a:cxn>
                <a:cxn ang="0">
                  <a:pos x="51" y="33"/>
                </a:cxn>
                <a:cxn ang="0">
                  <a:pos x="52" y="31"/>
                </a:cxn>
                <a:cxn ang="0">
                  <a:pos x="51" y="30"/>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51" y="30"/>
                  </a:moveTo>
                  <a:cubicBezTo>
                    <a:pt x="48" y="26"/>
                    <a:pt x="48" y="26"/>
                    <a:pt x="48" y="26"/>
                  </a:cubicBezTo>
                  <a:cubicBezTo>
                    <a:pt x="47" y="25"/>
                    <a:pt x="47" y="25"/>
                    <a:pt x="46" y="25"/>
                  </a:cubicBezTo>
                  <a:cubicBezTo>
                    <a:pt x="45" y="25"/>
                    <a:pt x="45" y="25"/>
                    <a:pt x="44" y="26"/>
                  </a:cubicBezTo>
                  <a:cubicBezTo>
                    <a:pt x="36" y="33"/>
                    <a:pt x="36" y="33"/>
                    <a:pt x="36" y="33"/>
                  </a:cubicBezTo>
                  <a:cubicBezTo>
                    <a:pt x="36" y="13"/>
                    <a:pt x="36" y="13"/>
                    <a:pt x="36" y="13"/>
                  </a:cubicBezTo>
                  <a:cubicBezTo>
                    <a:pt x="36" y="12"/>
                    <a:pt x="35" y="11"/>
                    <a:pt x="34" y="11"/>
                  </a:cubicBezTo>
                  <a:cubicBezTo>
                    <a:pt x="29" y="11"/>
                    <a:pt x="29" y="11"/>
                    <a:pt x="29" y="11"/>
                  </a:cubicBezTo>
                  <a:cubicBezTo>
                    <a:pt x="27" y="11"/>
                    <a:pt x="26" y="12"/>
                    <a:pt x="26" y="13"/>
                  </a:cubicBezTo>
                  <a:cubicBezTo>
                    <a:pt x="26" y="33"/>
                    <a:pt x="26" y="33"/>
                    <a:pt x="26" y="33"/>
                  </a:cubicBezTo>
                  <a:cubicBezTo>
                    <a:pt x="19" y="26"/>
                    <a:pt x="19" y="26"/>
                    <a:pt x="19" y="26"/>
                  </a:cubicBezTo>
                  <a:cubicBezTo>
                    <a:pt x="18" y="25"/>
                    <a:pt x="17" y="25"/>
                    <a:pt x="17" y="25"/>
                  </a:cubicBezTo>
                  <a:cubicBezTo>
                    <a:pt x="16" y="25"/>
                    <a:pt x="15" y="25"/>
                    <a:pt x="15" y="26"/>
                  </a:cubicBezTo>
                  <a:cubicBezTo>
                    <a:pt x="11" y="30"/>
                    <a:pt x="11" y="30"/>
                    <a:pt x="11" y="30"/>
                  </a:cubicBezTo>
                  <a:cubicBezTo>
                    <a:pt x="11" y="30"/>
                    <a:pt x="11" y="31"/>
                    <a:pt x="11" y="31"/>
                  </a:cubicBezTo>
                  <a:cubicBezTo>
                    <a:pt x="11" y="32"/>
                    <a:pt x="11" y="33"/>
                    <a:pt x="11" y="33"/>
                  </a:cubicBezTo>
                  <a:cubicBezTo>
                    <a:pt x="26" y="48"/>
                    <a:pt x="26" y="48"/>
                    <a:pt x="26" y="48"/>
                  </a:cubicBezTo>
                  <a:cubicBezTo>
                    <a:pt x="30" y="51"/>
                    <a:pt x="30" y="51"/>
                    <a:pt x="30" y="51"/>
                  </a:cubicBezTo>
                  <a:cubicBezTo>
                    <a:pt x="30" y="52"/>
                    <a:pt x="31" y="52"/>
                    <a:pt x="31" y="52"/>
                  </a:cubicBezTo>
                  <a:cubicBezTo>
                    <a:pt x="32" y="52"/>
                    <a:pt x="33" y="52"/>
                    <a:pt x="33" y="51"/>
                  </a:cubicBezTo>
                  <a:cubicBezTo>
                    <a:pt x="37" y="48"/>
                    <a:pt x="37" y="48"/>
                    <a:pt x="37" y="48"/>
                  </a:cubicBezTo>
                  <a:cubicBezTo>
                    <a:pt x="51" y="33"/>
                    <a:pt x="51" y="33"/>
                    <a:pt x="51" y="33"/>
                  </a:cubicBezTo>
                  <a:cubicBezTo>
                    <a:pt x="52" y="33"/>
                    <a:pt x="52" y="32"/>
                    <a:pt x="52" y="31"/>
                  </a:cubicBezTo>
                  <a:cubicBezTo>
                    <a:pt x="52" y="31"/>
                    <a:pt x="52" y="30"/>
                    <a:pt x="51" y="3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Group 93"/>
          <p:cNvGrpSpPr/>
          <p:nvPr/>
        </p:nvGrpSpPr>
        <p:grpSpPr>
          <a:xfrm rot="10800000">
            <a:off x="5049038" y="1811281"/>
            <a:ext cx="749887" cy="749880"/>
            <a:chOff x="618873" y="1239440"/>
            <a:chExt cx="650476" cy="650470"/>
          </a:xfrm>
        </p:grpSpPr>
        <p:sp>
          <p:nvSpPr>
            <p:cNvPr id="95" name="Oval 94"/>
            <p:cNvSpPr/>
            <p:nvPr/>
          </p:nvSpPr>
          <p:spPr>
            <a:xfrm>
              <a:off x="618873" y="1239440"/>
              <a:ext cx="650476" cy="650470"/>
            </a:xfrm>
            <a:prstGeom prst="ellips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25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96" name="Freeform 38"/>
            <p:cNvSpPr>
              <a:spLocks noEditPoints="1"/>
            </p:cNvSpPr>
            <p:nvPr/>
          </p:nvSpPr>
          <p:spPr bwMode="auto">
            <a:xfrm rot="16200000">
              <a:off x="736069" y="1356633"/>
              <a:ext cx="416084" cy="416084"/>
            </a:xfrm>
            <a:custGeom>
              <a:avLst/>
              <a:gdLst/>
              <a:ahLst/>
              <a:cxnLst>
                <a:cxn ang="0">
                  <a:pos x="31" y="62"/>
                </a:cxn>
                <a:cxn ang="0">
                  <a:pos x="0" y="31"/>
                </a:cxn>
                <a:cxn ang="0">
                  <a:pos x="31" y="0"/>
                </a:cxn>
                <a:cxn ang="0">
                  <a:pos x="62" y="31"/>
                </a:cxn>
                <a:cxn ang="0">
                  <a:pos x="31" y="62"/>
                </a:cxn>
                <a:cxn ang="0">
                  <a:pos x="51" y="30"/>
                </a:cxn>
                <a:cxn ang="0">
                  <a:pos x="48" y="26"/>
                </a:cxn>
                <a:cxn ang="0">
                  <a:pos x="46" y="25"/>
                </a:cxn>
                <a:cxn ang="0">
                  <a:pos x="44" y="26"/>
                </a:cxn>
                <a:cxn ang="0">
                  <a:pos x="36" y="33"/>
                </a:cxn>
                <a:cxn ang="0">
                  <a:pos x="36" y="13"/>
                </a:cxn>
                <a:cxn ang="0">
                  <a:pos x="34" y="11"/>
                </a:cxn>
                <a:cxn ang="0">
                  <a:pos x="29" y="11"/>
                </a:cxn>
                <a:cxn ang="0">
                  <a:pos x="26" y="13"/>
                </a:cxn>
                <a:cxn ang="0">
                  <a:pos x="26" y="33"/>
                </a:cxn>
                <a:cxn ang="0">
                  <a:pos x="19" y="26"/>
                </a:cxn>
                <a:cxn ang="0">
                  <a:pos x="17" y="25"/>
                </a:cxn>
                <a:cxn ang="0">
                  <a:pos x="15" y="26"/>
                </a:cxn>
                <a:cxn ang="0">
                  <a:pos x="11" y="30"/>
                </a:cxn>
                <a:cxn ang="0">
                  <a:pos x="11" y="31"/>
                </a:cxn>
                <a:cxn ang="0">
                  <a:pos x="11" y="33"/>
                </a:cxn>
                <a:cxn ang="0">
                  <a:pos x="26" y="48"/>
                </a:cxn>
                <a:cxn ang="0">
                  <a:pos x="30" y="51"/>
                </a:cxn>
                <a:cxn ang="0">
                  <a:pos x="31" y="52"/>
                </a:cxn>
                <a:cxn ang="0">
                  <a:pos x="33" y="51"/>
                </a:cxn>
                <a:cxn ang="0">
                  <a:pos x="37" y="48"/>
                </a:cxn>
                <a:cxn ang="0">
                  <a:pos x="51" y="33"/>
                </a:cxn>
                <a:cxn ang="0">
                  <a:pos x="52" y="31"/>
                </a:cxn>
                <a:cxn ang="0">
                  <a:pos x="51" y="30"/>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51" y="30"/>
                  </a:moveTo>
                  <a:cubicBezTo>
                    <a:pt x="48" y="26"/>
                    <a:pt x="48" y="26"/>
                    <a:pt x="48" y="26"/>
                  </a:cubicBezTo>
                  <a:cubicBezTo>
                    <a:pt x="47" y="25"/>
                    <a:pt x="47" y="25"/>
                    <a:pt x="46" y="25"/>
                  </a:cubicBezTo>
                  <a:cubicBezTo>
                    <a:pt x="45" y="25"/>
                    <a:pt x="45" y="25"/>
                    <a:pt x="44" y="26"/>
                  </a:cubicBezTo>
                  <a:cubicBezTo>
                    <a:pt x="36" y="33"/>
                    <a:pt x="36" y="33"/>
                    <a:pt x="36" y="33"/>
                  </a:cubicBezTo>
                  <a:cubicBezTo>
                    <a:pt x="36" y="13"/>
                    <a:pt x="36" y="13"/>
                    <a:pt x="36" y="13"/>
                  </a:cubicBezTo>
                  <a:cubicBezTo>
                    <a:pt x="36" y="12"/>
                    <a:pt x="35" y="11"/>
                    <a:pt x="34" y="11"/>
                  </a:cubicBezTo>
                  <a:cubicBezTo>
                    <a:pt x="29" y="11"/>
                    <a:pt x="29" y="11"/>
                    <a:pt x="29" y="11"/>
                  </a:cubicBezTo>
                  <a:cubicBezTo>
                    <a:pt x="27" y="11"/>
                    <a:pt x="26" y="12"/>
                    <a:pt x="26" y="13"/>
                  </a:cubicBezTo>
                  <a:cubicBezTo>
                    <a:pt x="26" y="33"/>
                    <a:pt x="26" y="33"/>
                    <a:pt x="26" y="33"/>
                  </a:cubicBezTo>
                  <a:cubicBezTo>
                    <a:pt x="19" y="26"/>
                    <a:pt x="19" y="26"/>
                    <a:pt x="19" y="26"/>
                  </a:cubicBezTo>
                  <a:cubicBezTo>
                    <a:pt x="18" y="25"/>
                    <a:pt x="17" y="25"/>
                    <a:pt x="17" y="25"/>
                  </a:cubicBezTo>
                  <a:cubicBezTo>
                    <a:pt x="16" y="25"/>
                    <a:pt x="15" y="25"/>
                    <a:pt x="15" y="26"/>
                  </a:cubicBezTo>
                  <a:cubicBezTo>
                    <a:pt x="11" y="30"/>
                    <a:pt x="11" y="30"/>
                    <a:pt x="11" y="30"/>
                  </a:cubicBezTo>
                  <a:cubicBezTo>
                    <a:pt x="11" y="30"/>
                    <a:pt x="11" y="31"/>
                    <a:pt x="11" y="31"/>
                  </a:cubicBezTo>
                  <a:cubicBezTo>
                    <a:pt x="11" y="32"/>
                    <a:pt x="11" y="33"/>
                    <a:pt x="11" y="33"/>
                  </a:cubicBezTo>
                  <a:cubicBezTo>
                    <a:pt x="26" y="48"/>
                    <a:pt x="26" y="48"/>
                    <a:pt x="26" y="48"/>
                  </a:cubicBezTo>
                  <a:cubicBezTo>
                    <a:pt x="30" y="51"/>
                    <a:pt x="30" y="51"/>
                    <a:pt x="30" y="51"/>
                  </a:cubicBezTo>
                  <a:cubicBezTo>
                    <a:pt x="30" y="52"/>
                    <a:pt x="31" y="52"/>
                    <a:pt x="31" y="52"/>
                  </a:cubicBezTo>
                  <a:cubicBezTo>
                    <a:pt x="32" y="52"/>
                    <a:pt x="33" y="52"/>
                    <a:pt x="33" y="51"/>
                  </a:cubicBezTo>
                  <a:cubicBezTo>
                    <a:pt x="37" y="48"/>
                    <a:pt x="37" y="48"/>
                    <a:pt x="37" y="48"/>
                  </a:cubicBezTo>
                  <a:cubicBezTo>
                    <a:pt x="51" y="33"/>
                    <a:pt x="51" y="33"/>
                    <a:pt x="51" y="33"/>
                  </a:cubicBezTo>
                  <a:cubicBezTo>
                    <a:pt x="52" y="33"/>
                    <a:pt x="52" y="32"/>
                    <a:pt x="52" y="31"/>
                  </a:cubicBezTo>
                  <a:cubicBezTo>
                    <a:pt x="52" y="31"/>
                    <a:pt x="52" y="30"/>
                    <a:pt x="51" y="3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Group 58"/>
          <p:cNvGrpSpPr/>
          <p:nvPr/>
        </p:nvGrpSpPr>
        <p:grpSpPr>
          <a:xfrm>
            <a:off x="1559743" y="2390852"/>
            <a:ext cx="3200724" cy="563356"/>
            <a:chOff x="7174424" y="1400217"/>
            <a:chExt cx="2276195" cy="400630"/>
          </a:xfrm>
        </p:grpSpPr>
        <p:sp>
          <p:nvSpPr>
            <p:cNvPr id="110"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1"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grpSp>
        <p:nvGrpSpPr>
          <p:cNvPr id="39" name="Group 58"/>
          <p:cNvGrpSpPr/>
          <p:nvPr/>
        </p:nvGrpSpPr>
        <p:grpSpPr>
          <a:xfrm>
            <a:off x="8053849" y="3379897"/>
            <a:ext cx="3200724" cy="563356"/>
            <a:chOff x="7174424" y="1400217"/>
            <a:chExt cx="2276195" cy="400630"/>
          </a:xfrm>
        </p:grpSpPr>
        <p:sp>
          <p:nvSpPr>
            <p:cNvPr id="40"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grpSp>
        <p:nvGrpSpPr>
          <p:cNvPr id="42" name="Group 58"/>
          <p:cNvGrpSpPr/>
          <p:nvPr/>
        </p:nvGrpSpPr>
        <p:grpSpPr>
          <a:xfrm>
            <a:off x="1578404" y="4406264"/>
            <a:ext cx="3200724" cy="563356"/>
            <a:chOff x="7174424" y="1400217"/>
            <a:chExt cx="2276195" cy="400630"/>
          </a:xfrm>
        </p:grpSpPr>
        <p:sp>
          <p:nvSpPr>
            <p:cNvPr id="43"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grpSp>
        <p:nvGrpSpPr>
          <p:cNvPr id="45" name="Group 58"/>
          <p:cNvGrpSpPr/>
          <p:nvPr/>
        </p:nvGrpSpPr>
        <p:grpSpPr>
          <a:xfrm>
            <a:off x="8165817" y="5507276"/>
            <a:ext cx="3200724" cy="563356"/>
            <a:chOff x="7174424" y="1400217"/>
            <a:chExt cx="2276195" cy="400630"/>
          </a:xfrm>
        </p:grpSpPr>
        <p:sp>
          <p:nvSpPr>
            <p:cNvPr id="46"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sp>
        <p:nvSpPr>
          <p:cNvPr id="33" name="文本框 3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4" name="文本框 3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990814313"/>
      </p:ext>
    </p:extLst>
  </p:cSld>
  <p:clrMapOvr>
    <a:masterClrMapping/>
  </p:clrMapOvr>
  <mc:AlternateContent xmlns:mc="http://schemas.openxmlformats.org/markup-compatibility/2006" xmlns:p14="http://schemas.microsoft.com/office/powerpoint/2010/main">
    <mc:Choice Requires="p14">
      <p:transition spd="slow" p14:dur="1600" advTm="6000">
        <p14:gallery dir="l"/>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84"/>
                                        </p:tgtEl>
                                        <p:attrNameLst>
                                          <p:attrName>style.visibility</p:attrName>
                                        </p:attrNameLst>
                                      </p:cBhvr>
                                      <p:to>
                                        <p:strVal val="visible"/>
                                      </p:to>
                                    </p:set>
                                    <p:animEffect transition="in" filter="wipe(left)">
                                      <p:cBhvr>
                                        <p:cTn id="13" dur="500"/>
                                        <p:tgtEl>
                                          <p:spTgt spid="84"/>
                                        </p:tgtEl>
                                      </p:cBhvr>
                                    </p:animEffect>
                                  </p:childTnLst>
                                </p:cTn>
                              </p:par>
                            </p:childTnLst>
                          </p:cTn>
                        </p:par>
                        <p:par>
                          <p:cTn id="14" fill="hold">
                            <p:stCondLst>
                              <p:cond delay="1000"/>
                            </p:stCondLst>
                            <p:childTnLst>
                              <p:par>
                                <p:cTn id="15" presetID="53"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80"/>
                                        </p:tgtEl>
                                        <p:attrNameLst>
                                          <p:attrName>style.visibility</p:attrName>
                                        </p:attrNameLst>
                                      </p:cBhvr>
                                      <p:to>
                                        <p:strVal val="visible"/>
                                      </p:to>
                                    </p:set>
                                    <p:animEffect transition="in" filter="wipe(right)">
                                      <p:cBhvr>
                                        <p:cTn id="27" dur="500"/>
                                        <p:tgtEl>
                                          <p:spTgt spid="80"/>
                                        </p:tgtEl>
                                      </p:cBhvr>
                                    </p:animEffect>
                                  </p:childTnLst>
                                </p:cTn>
                              </p:par>
                            </p:childTnLst>
                          </p:cTn>
                        </p:par>
                        <p:par>
                          <p:cTn id="28" fill="hold">
                            <p:stCondLst>
                              <p:cond delay="2500"/>
                            </p:stCondLst>
                            <p:childTnLst>
                              <p:par>
                                <p:cTn id="29" presetID="53" presetClass="entr" presetSubtype="0"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fltVal val="0"/>
                                          </p:val>
                                        </p:tav>
                                        <p:tav tm="100000">
                                          <p:val>
                                            <p:strVal val="#ppt_w"/>
                                          </p:val>
                                        </p:tav>
                                      </p:tavLst>
                                    </p:anim>
                                    <p:anim calcmode="lin" valueType="num">
                                      <p:cBhvr>
                                        <p:cTn id="32" dur="500" fill="hold"/>
                                        <p:tgtEl>
                                          <p:spTgt spid="4"/>
                                        </p:tgtEl>
                                        <p:attrNameLst>
                                          <p:attrName>ppt_h</p:attrName>
                                        </p:attrNameLst>
                                      </p:cBhvr>
                                      <p:tavLst>
                                        <p:tav tm="0">
                                          <p:val>
                                            <p:fltVal val="0"/>
                                          </p:val>
                                        </p:tav>
                                        <p:tav tm="100000">
                                          <p:val>
                                            <p:strVal val="#ppt_h"/>
                                          </p:val>
                                        </p:tav>
                                      </p:tavLst>
                                    </p:anim>
                                    <p:animEffect transition="in" filter="fade">
                                      <p:cBhvr>
                                        <p:cTn id="33" dur="500"/>
                                        <p:tgtEl>
                                          <p:spTgt spid="4"/>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wipe(left)">
                                      <p:cBhvr>
                                        <p:cTn id="37" dur="500"/>
                                        <p:tgtEl>
                                          <p:spTgt spid="39"/>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85"/>
                                        </p:tgtEl>
                                        <p:attrNameLst>
                                          <p:attrName>style.visibility</p:attrName>
                                        </p:attrNameLst>
                                      </p:cBhvr>
                                      <p:to>
                                        <p:strVal val="visible"/>
                                      </p:to>
                                    </p:set>
                                    <p:animEffect transition="in" filter="wipe(left)">
                                      <p:cBhvr>
                                        <p:cTn id="41" dur="500"/>
                                        <p:tgtEl>
                                          <p:spTgt spid="85"/>
                                        </p:tgtEl>
                                      </p:cBhvr>
                                    </p:animEffect>
                                  </p:childTnLst>
                                </p:cTn>
                              </p:par>
                            </p:childTnLst>
                          </p:cTn>
                        </p:par>
                        <p:par>
                          <p:cTn id="42" fill="hold">
                            <p:stCondLst>
                              <p:cond delay="4000"/>
                            </p:stCondLst>
                            <p:childTnLst>
                              <p:par>
                                <p:cTn id="43" presetID="53" presetClass="entr" presetSubtype="0" fill="hold" nodeType="afterEffect">
                                  <p:stCondLst>
                                    <p:cond delay="0"/>
                                  </p:stCondLst>
                                  <p:childTnLst>
                                    <p:set>
                                      <p:cBhvr>
                                        <p:cTn id="44" dur="1" fill="hold">
                                          <p:stCondLst>
                                            <p:cond delay="0"/>
                                          </p:stCondLst>
                                        </p:cTn>
                                        <p:tgtEl>
                                          <p:spTgt spid="5"/>
                                        </p:tgtEl>
                                        <p:attrNameLst>
                                          <p:attrName>style.visibility</p:attrName>
                                        </p:attrNameLst>
                                      </p:cBhvr>
                                      <p:to>
                                        <p:strVal val="visible"/>
                                      </p:to>
                                    </p:set>
                                    <p:anim calcmode="lin" valueType="num">
                                      <p:cBhvr>
                                        <p:cTn id="45" dur="500" fill="hold"/>
                                        <p:tgtEl>
                                          <p:spTgt spid="5"/>
                                        </p:tgtEl>
                                        <p:attrNameLst>
                                          <p:attrName>ppt_w</p:attrName>
                                        </p:attrNameLst>
                                      </p:cBhvr>
                                      <p:tavLst>
                                        <p:tav tm="0">
                                          <p:val>
                                            <p:fltVal val="0"/>
                                          </p:val>
                                        </p:tav>
                                        <p:tav tm="100000">
                                          <p:val>
                                            <p:strVal val="#ppt_w"/>
                                          </p:val>
                                        </p:tav>
                                      </p:tavLst>
                                    </p:anim>
                                    <p:anim calcmode="lin" valueType="num">
                                      <p:cBhvr>
                                        <p:cTn id="46" dur="500" fill="hold"/>
                                        <p:tgtEl>
                                          <p:spTgt spid="5"/>
                                        </p:tgtEl>
                                        <p:attrNameLst>
                                          <p:attrName>ppt_h</p:attrName>
                                        </p:attrNameLst>
                                      </p:cBhvr>
                                      <p:tavLst>
                                        <p:tav tm="0">
                                          <p:val>
                                            <p:fltVal val="0"/>
                                          </p:val>
                                        </p:tav>
                                        <p:tav tm="100000">
                                          <p:val>
                                            <p:strVal val="#ppt_h"/>
                                          </p:val>
                                        </p:tav>
                                      </p:tavLst>
                                    </p:anim>
                                    <p:animEffect transition="in" filter="fade">
                                      <p:cBhvr>
                                        <p:cTn id="47" dur="500"/>
                                        <p:tgtEl>
                                          <p:spTgt spid="5"/>
                                        </p:tgtEl>
                                      </p:cBhvr>
                                    </p:animEffect>
                                  </p:childTnLst>
                                </p:cTn>
                              </p:par>
                            </p:childTnLst>
                          </p:cTn>
                        </p:par>
                        <p:par>
                          <p:cTn id="48" fill="hold">
                            <p:stCondLst>
                              <p:cond delay="4500"/>
                            </p:stCondLst>
                            <p:childTnLst>
                              <p:par>
                                <p:cTn id="49" presetID="22" presetClass="entr" presetSubtype="8" fill="hold" nodeType="after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wipe(left)">
                                      <p:cBhvr>
                                        <p:cTn id="51" dur="500"/>
                                        <p:tgtEl>
                                          <p:spTgt spid="42"/>
                                        </p:tgtEl>
                                      </p:cBhvr>
                                    </p:animEffect>
                                  </p:childTnLst>
                                </p:cTn>
                              </p:par>
                            </p:childTnLst>
                          </p:cTn>
                        </p:par>
                        <p:par>
                          <p:cTn id="52" fill="hold">
                            <p:stCondLst>
                              <p:cond delay="5000"/>
                            </p:stCondLst>
                            <p:childTnLst>
                              <p:par>
                                <p:cTn id="53" presetID="22" presetClass="entr" presetSubtype="2" fill="hold" grpId="0" nodeType="after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wipe(right)">
                                      <p:cBhvr>
                                        <p:cTn id="55" dur="500"/>
                                        <p:tgtEl>
                                          <p:spTgt spid="86"/>
                                        </p:tgtEl>
                                      </p:cBhvr>
                                    </p:animEffect>
                                  </p:childTnLst>
                                </p:cTn>
                              </p:par>
                            </p:childTnLst>
                          </p:cTn>
                        </p:par>
                        <p:par>
                          <p:cTn id="56" fill="hold">
                            <p:stCondLst>
                              <p:cond delay="5500"/>
                            </p:stCondLst>
                            <p:childTnLst>
                              <p:par>
                                <p:cTn id="57" presetID="53" presetClass="entr" presetSubtype="0" fill="hold" nodeType="afterEffect">
                                  <p:stCondLst>
                                    <p:cond delay="0"/>
                                  </p:stCondLst>
                                  <p:childTnLst>
                                    <p:set>
                                      <p:cBhvr>
                                        <p:cTn id="58" dur="1" fill="hold">
                                          <p:stCondLst>
                                            <p:cond delay="0"/>
                                          </p:stCondLst>
                                        </p:cTn>
                                        <p:tgtEl>
                                          <p:spTgt spid="6"/>
                                        </p:tgtEl>
                                        <p:attrNameLst>
                                          <p:attrName>style.visibility</p:attrName>
                                        </p:attrNameLst>
                                      </p:cBhvr>
                                      <p:to>
                                        <p:strVal val="visible"/>
                                      </p:to>
                                    </p:set>
                                    <p:anim calcmode="lin" valueType="num">
                                      <p:cBhvr>
                                        <p:cTn id="59" dur="500" fill="hold"/>
                                        <p:tgtEl>
                                          <p:spTgt spid="6"/>
                                        </p:tgtEl>
                                        <p:attrNameLst>
                                          <p:attrName>ppt_w</p:attrName>
                                        </p:attrNameLst>
                                      </p:cBhvr>
                                      <p:tavLst>
                                        <p:tav tm="0">
                                          <p:val>
                                            <p:fltVal val="0"/>
                                          </p:val>
                                        </p:tav>
                                        <p:tav tm="100000">
                                          <p:val>
                                            <p:strVal val="#ppt_w"/>
                                          </p:val>
                                        </p:tav>
                                      </p:tavLst>
                                    </p:anim>
                                    <p:anim calcmode="lin" valueType="num">
                                      <p:cBhvr>
                                        <p:cTn id="60" dur="500" fill="hold"/>
                                        <p:tgtEl>
                                          <p:spTgt spid="6"/>
                                        </p:tgtEl>
                                        <p:attrNameLst>
                                          <p:attrName>ppt_h</p:attrName>
                                        </p:attrNameLst>
                                      </p:cBhvr>
                                      <p:tavLst>
                                        <p:tav tm="0">
                                          <p:val>
                                            <p:fltVal val="0"/>
                                          </p:val>
                                        </p:tav>
                                        <p:tav tm="100000">
                                          <p:val>
                                            <p:strVal val="#ppt_h"/>
                                          </p:val>
                                        </p:tav>
                                      </p:tavLst>
                                    </p:anim>
                                    <p:animEffect transition="in" filter="fade">
                                      <p:cBhvr>
                                        <p:cTn id="61" dur="500"/>
                                        <p:tgtEl>
                                          <p:spTgt spid="6"/>
                                        </p:tgtEl>
                                      </p:cBhvr>
                                    </p:animEffect>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wipe(left)">
                                      <p:cBhvr>
                                        <p:cTn id="65"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4" grpId="0" animBg="1"/>
      <p:bldP spid="85" grpId="0" animBg="1"/>
      <p:bldP spid="8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94" y="447"/>
            <a:ext cx="12857163" cy="7232468"/>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11"/>
          <p:cNvSpPr>
            <a:spLocks/>
          </p:cNvSpPr>
          <p:nvPr/>
        </p:nvSpPr>
        <p:spPr bwMode="auto">
          <a:xfrm>
            <a:off x="6976149" y="449"/>
            <a:ext cx="5881809" cy="7232466"/>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2">
              <a:alpha val="60000"/>
            </a:schemeClr>
          </a:solidFill>
          <a:ln>
            <a:noFill/>
          </a:ln>
          <a:effectLst/>
          <a:extLst/>
        </p:spPr>
        <p:txBody>
          <a:bodyPr vert="horz" wrap="square" lIns="45311" tIns="22656" rIns="45311" bIns="22656" numCol="1" anchor="t" anchorCtr="0" compatLnSpc="1">
            <a:prstTxWarp prst="textNoShape">
              <a:avLst/>
            </a:prstTxWarp>
          </a:bodyPr>
          <a:lstStyle/>
          <a:p>
            <a:endParaRPr lang="zh-CN" altLang="en-US">
              <a:ea typeface="微软雅黑" panose="020B0503020204020204" pitchFamily="34" charset="-122"/>
            </a:endParaRPr>
          </a:p>
        </p:txBody>
      </p:sp>
      <p:sp>
        <p:nvSpPr>
          <p:cNvPr id="45" name="TextBox 44"/>
          <p:cNvSpPr txBox="1"/>
          <p:nvPr/>
        </p:nvSpPr>
        <p:spPr>
          <a:xfrm>
            <a:off x="9179592" y="2180318"/>
            <a:ext cx="2506612" cy="353493"/>
          </a:xfrm>
          <a:prstGeom prst="rect">
            <a:avLst/>
          </a:prstGeom>
          <a:noFill/>
        </p:spPr>
        <p:txBody>
          <a:bodyPr wrap="square" lIns="45311" tIns="22656" rIns="45311" bIns="22656" rtlCol="0">
            <a:spAutoFit/>
          </a:bodyPr>
          <a:lstStyle/>
          <a:p>
            <a:pPr>
              <a:tabLst>
                <a:tab pos="990501" algn="l"/>
              </a:tabLst>
            </a:pPr>
            <a:r>
              <a:rPr lang="zh-CN" altLang="en-US"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rPr>
              <a:t>添加相关标题文字</a:t>
            </a:r>
            <a:endParaRPr lang="en-SG" altLang="zh-CN"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endParaRPr>
          </a:p>
        </p:txBody>
      </p:sp>
      <p:sp>
        <p:nvSpPr>
          <p:cNvPr id="46" name="TextBox 45"/>
          <p:cNvSpPr txBox="1"/>
          <p:nvPr/>
        </p:nvSpPr>
        <p:spPr>
          <a:xfrm>
            <a:off x="9179592" y="1905558"/>
            <a:ext cx="2647861" cy="261172"/>
          </a:xfrm>
          <a:prstGeom prst="rect">
            <a:avLst/>
          </a:prstGeom>
          <a:noFill/>
        </p:spPr>
        <p:txBody>
          <a:bodyPr wrap="square" lIns="45311" tIns="22656" rIns="45311" bIns="22656" rtlCol="0">
            <a:spAutoFit/>
          </a:bodyPr>
          <a:lstStyle/>
          <a:p>
            <a:r>
              <a:rPr lang="en-US" altLang="zh-CN" sz="1400" dirty="0">
                <a:solidFill>
                  <a:schemeClr val="bg1"/>
                </a:solidFill>
                <a:latin typeface="+mj-lt"/>
                <a:ea typeface="微软雅黑" panose="020B0503020204020204" pitchFamily="34" charset="-122"/>
                <a:cs typeface="Microsoft Himalaya" panose="01010100010101010101" pitchFamily="2" charset="0"/>
              </a:rPr>
              <a:t>ADD RELATED TITLE WORDS</a:t>
            </a:r>
            <a:endParaRPr lang="zh-CN" altLang="en-US" sz="1400" dirty="0">
              <a:solidFill>
                <a:schemeClr val="bg1"/>
              </a:solidFill>
              <a:latin typeface="+mj-lt"/>
              <a:ea typeface="微软雅黑" panose="020B0503020204020204" pitchFamily="34" charset="-122"/>
              <a:cs typeface="Microsoft Himalaya" panose="01010100010101010101" pitchFamily="2" charset="0"/>
            </a:endParaRPr>
          </a:p>
        </p:txBody>
      </p:sp>
      <p:sp>
        <p:nvSpPr>
          <p:cNvPr id="70" name="TextBox 69"/>
          <p:cNvSpPr txBox="1"/>
          <p:nvPr/>
        </p:nvSpPr>
        <p:spPr>
          <a:xfrm>
            <a:off x="8193632" y="3600657"/>
            <a:ext cx="1611410" cy="2230840"/>
          </a:xfrm>
          <a:prstGeom prst="rect">
            <a:avLst/>
          </a:prstGeom>
          <a:noFill/>
        </p:spPr>
        <p:txBody>
          <a:bodyPr wrap="none" lIns="45311" tIns="22656" rIns="45311" bIns="22656" rtlCol="0">
            <a:spAutoFit/>
          </a:bodyPr>
          <a:lstStyle/>
          <a:p>
            <a:r>
              <a:rPr lang="en-US" altLang="zh-CN" sz="14199" spc="-149" dirty="0" smtClean="0">
                <a:solidFill>
                  <a:schemeClr val="bg1"/>
                </a:solidFill>
                <a:latin typeface="Agency FB" panose="020B0503020202020204" pitchFamily="34" charset="0"/>
                <a:ea typeface="微软雅黑" panose="020B0503020204020204" pitchFamily="34" charset="-122"/>
                <a:cs typeface="Raavi" pitchFamily="34" charset="0"/>
              </a:rPr>
              <a:t>03</a:t>
            </a:r>
            <a:endParaRPr lang="zh-CN" altLang="en-US" sz="14199" spc="-149" dirty="0">
              <a:solidFill>
                <a:schemeClr val="bg1"/>
              </a:solidFill>
              <a:latin typeface="Agency FB" panose="020B0503020202020204" pitchFamily="34" charset="0"/>
              <a:ea typeface="微软雅黑" panose="020B0503020204020204" pitchFamily="34" charset="-122"/>
              <a:cs typeface="Raavi" pitchFamily="34" charset="0"/>
            </a:endParaRPr>
          </a:p>
        </p:txBody>
      </p:sp>
    </p:spTree>
    <p:extLst>
      <p:ext uri="{BB962C8B-B14F-4D97-AF65-F5344CB8AC3E}">
        <p14:creationId xmlns:p14="http://schemas.microsoft.com/office/powerpoint/2010/main" val="214841122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75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750"/>
                            </p:stCondLst>
                            <p:childTnLst>
                              <p:par>
                                <p:cTn id="12" presetID="42"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750"/>
                                        <p:tgtEl>
                                          <p:spTgt spid="7"/>
                                        </p:tgtEl>
                                      </p:cBhvr>
                                    </p:animEffect>
                                    <p:anim calcmode="lin" valueType="num">
                                      <p:cBhvr>
                                        <p:cTn id="15" dur="750" fill="hold"/>
                                        <p:tgtEl>
                                          <p:spTgt spid="7"/>
                                        </p:tgtEl>
                                        <p:attrNameLst>
                                          <p:attrName>ppt_x</p:attrName>
                                        </p:attrNameLst>
                                      </p:cBhvr>
                                      <p:tavLst>
                                        <p:tav tm="0">
                                          <p:val>
                                            <p:strVal val="#ppt_x"/>
                                          </p:val>
                                        </p:tav>
                                        <p:tav tm="100000">
                                          <p:val>
                                            <p:strVal val="#ppt_x"/>
                                          </p:val>
                                        </p:tav>
                                      </p:tavLst>
                                    </p:anim>
                                    <p:anim calcmode="lin" valueType="num">
                                      <p:cBhvr>
                                        <p:cTn id="16" dur="750" fill="hold"/>
                                        <p:tgtEl>
                                          <p:spTgt spid="7"/>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randombar(horizontal)">
                                      <p:cBhvr>
                                        <p:cTn id="20" dur="500"/>
                                        <p:tgtEl>
                                          <p:spTgt spid="45"/>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randombar(horizontal)">
                                      <p:cBhvr>
                                        <p:cTn id="23" dur="500"/>
                                        <p:tgtEl>
                                          <p:spTgt spid="46"/>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45" grpId="0"/>
      <p:bldP spid="46" grpId="0"/>
      <p:bldP spid="7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ound Diagonal Corner Rectangle 34"/>
          <p:cNvSpPr/>
          <p:nvPr/>
        </p:nvSpPr>
        <p:spPr>
          <a:xfrm>
            <a:off x="1672186" y="2032273"/>
            <a:ext cx="2104124" cy="3203042"/>
          </a:xfrm>
          <a:prstGeom prst="round2Diag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Round Diagonal Corner Rectangle 35"/>
          <p:cNvSpPr/>
          <p:nvPr/>
        </p:nvSpPr>
        <p:spPr>
          <a:xfrm>
            <a:off x="4154064" y="2032273"/>
            <a:ext cx="2104124" cy="3203042"/>
          </a:xfrm>
          <a:prstGeom prst="round2Diag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Round Diagonal Corner Rectangle 36"/>
          <p:cNvSpPr/>
          <p:nvPr/>
        </p:nvSpPr>
        <p:spPr>
          <a:xfrm>
            <a:off x="6624608" y="2032273"/>
            <a:ext cx="2104124" cy="3203042"/>
          </a:xfrm>
          <a:prstGeom prst="round2Diag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ound Diagonal Corner Rectangle 37"/>
          <p:cNvSpPr/>
          <p:nvPr/>
        </p:nvSpPr>
        <p:spPr>
          <a:xfrm>
            <a:off x="9094609" y="2032273"/>
            <a:ext cx="2104124" cy="3203042"/>
          </a:xfrm>
          <a:prstGeom prst="round2Diag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9" name="Group 78"/>
          <p:cNvGrpSpPr/>
          <p:nvPr/>
        </p:nvGrpSpPr>
        <p:grpSpPr>
          <a:xfrm>
            <a:off x="4901803" y="2296372"/>
            <a:ext cx="608689" cy="837885"/>
            <a:chOff x="3291055" y="1604118"/>
            <a:chExt cx="552452" cy="760475"/>
          </a:xfrm>
          <a:solidFill>
            <a:schemeClr val="bg1"/>
          </a:solidFill>
        </p:grpSpPr>
        <p:sp>
          <p:nvSpPr>
            <p:cNvPr id="5125" name="Freeform 5"/>
            <p:cNvSpPr>
              <a:spLocks noEditPoints="1"/>
            </p:cNvSpPr>
            <p:nvPr/>
          </p:nvSpPr>
          <p:spPr bwMode="auto">
            <a:xfrm>
              <a:off x="3291055" y="1604118"/>
              <a:ext cx="552452" cy="760475"/>
            </a:xfrm>
            <a:custGeom>
              <a:avLst/>
              <a:gdLst/>
              <a:ahLst/>
              <a:cxnLst>
                <a:cxn ang="0">
                  <a:pos x="55" y="19"/>
                </a:cxn>
                <a:cxn ang="0">
                  <a:pos x="55" y="17"/>
                </a:cxn>
                <a:cxn ang="0">
                  <a:pos x="51" y="13"/>
                </a:cxn>
                <a:cxn ang="0">
                  <a:pos x="43" y="13"/>
                </a:cxn>
                <a:cxn ang="0">
                  <a:pos x="44" y="9"/>
                </a:cxn>
                <a:cxn ang="0">
                  <a:pos x="36" y="0"/>
                </a:cxn>
                <a:cxn ang="0">
                  <a:pos x="27" y="9"/>
                </a:cxn>
                <a:cxn ang="0">
                  <a:pos x="28" y="13"/>
                </a:cxn>
                <a:cxn ang="0">
                  <a:pos x="22" y="13"/>
                </a:cxn>
                <a:cxn ang="0">
                  <a:pos x="17" y="17"/>
                </a:cxn>
                <a:cxn ang="0">
                  <a:pos x="17" y="19"/>
                </a:cxn>
                <a:cxn ang="0">
                  <a:pos x="7" y="19"/>
                </a:cxn>
                <a:cxn ang="0">
                  <a:pos x="0" y="26"/>
                </a:cxn>
                <a:cxn ang="0">
                  <a:pos x="0" y="95"/>
                </a:cxn>
                <a:cxn ang="0">
                  <a:pos x="7" y="102"/>
                </a:cxn>
                <a:cxn ang="0">
                  <a:pos x="66" y="102"/>
                </a:cxn>
                <a:cxn ang="0">
                  <a:pos x="73" y="95"/>
                </a:cxn>
                <a:cxn ang="0">
                  <a:pos x="73" y="26"/>
                </a:cxn>
                <a:cxn ang="0">
                  <a:pos x="66" y="19"/>
                </a:cxn>
                <a:cxn ang="0">
                  <a:pos x="55" y="19"/>
                </a:cxn>
                <a:cxn ang="0">
                  <a:pos x="31" y="9"/>
                </a:cxn>
                <a:cxn ang="0">
                  <a:pos x="36" y="3"/>
                </a:cxn>
                <a:cxn ang="0">
                  <a:pos x="41" y="9"/>
                </a:cxn>
                <a:cxn ang="0">
                  <a:pos x="39" y="13"/>
                </a:cxn>
                <a:cxn ang="0">
                  <a:pos x="32" y="13"/>
                </a:cxn>
                <a:cxn ang="0">
                  <a:pos x="31" y="9"/>
                </a:cxn>
                <a:cxn ang="0">
                  <a:pos x="66" y="91"/>
                </a:cxn>
                <a:cxn ang="0">
                  <a:pos x="61" y="95"/>
                </a:cxn>
                <a:cxn ang="0">
                  <a:pos x="11" y="95"/>
                </a:cxn>
                <a:cxn ang="0">
                  <a:pos x="7" y="91"/>
                </a:cxn>
                <a:cxn ang="0">
                  <a:pos x="7" y="31"/>
                </a:cxn>
                <a:cxn ang="0">
                  <a:pos x="11" y="26"/>
                </a:cxn>
                <a:cxn ang="0">
                  <a:pos x="17" y="26"/>
                </a:cxn>
                <a:cxn ang="0">
                  <a:pos x="21" y="30"/>
                </a:cxn>
                <a:cxn ang="0">
                  <a:pos x="52" y="30"/>
                </a:cxn>
                <a:cxn ang="0">
                  <a:pos x="55" y="26"/>
                </a:cxn>
                <a:cxn ang="0">
                  <a:pos x="61" y="26"/>
                </a:cxn>
                <a:cxn ang="0">
                  <a:pos x="66" y="31"/>
                </a:cxn>
                <a:cxn ang="0">
                  <a:pos x="66" y="91"/>
                </a:cxn>
                <a:cxn ang="0">
                  <a:pos x="66" y="91"/>
                </a:cxn>
                <a:cxn ang="0">
                  <a:pos x="66" y="91"/>
                </a:cxn>
              </a:cxnLst>
              <a:rect l="0" t="0" r="r" b="b"/>
              <a:pathLst>
                <a:path w="73" h="102">
                  <a:moveTo>
                    <a:pt x="55" y="19"/>
                  </a:moveTo>
                  <a:cubicBezTo>
                    <a:pt x="55" y="17"/>
                    <a:pt x="55" y="17"/>
                    <a:pt x="55" y="17"/>
                  </a:cubicBezTo>
                  <a:cubicBezTo>
                    <a:pt x="55" y="15"/>
                    <a:pt x="53" y="13"/>
                    <a:pt x="51" y="13"/>
                  </a:cubicBezTo>
                  <a:cubicBezTo>
                    <a:pt x="43" y="13"/>
                    <a:pt x="43" y="13"/>
                    <a:pt x="43" y="13"/>
                  </a:cubicBezTo>
                  <a:cubicBezTo>
                    <a:pt x="44" y="11"/>
                    <a:pt x="44" y="10"/>
                    <a:pt x="44" y="9"/>
                  </a:cubicBezTo>
                  <a:cubicBezTo>
                    <a:pt x="44" y="4"/>
                    <a:pt x="40" y="0"/>
                    <a:pt x="36" y="0"/>
                  </a:cubicBezTo>
                  <a:cubicBezTo>
                    <a:pt x="31" y="0"/>
                    <a:pt x="27" y="4"/>
                    <a:pt x="27" y="9"/>
                  </a:cubicBezTo>
                  <a:cubicBezTo>
                    <a:pt x="27" y="10"/>
                    <a:pt x="27" y="11"/>
                    <a:pt x="28" y="13"/>
                  </a:cubicBezTo>
                  <a:cubicBezTo>
                    <a:pt x="22" y="13"/>
                    <a:pt x="22" y="13"/>
                    <a:pt x="22" y="13"/>
                  </a:cubicBezTo>
                  <a:cubicBezTo>
                    <a:pt x="19" y="13"/>
                    <a:pt x="17" y="15"/>
                    <a:pt x="17" y="17"/>
                  </a:cubicBezTo>
                  <a:cubicBezTo>
                    <a:pt x="17" y="19"/>
                    <a:pt x="17" y="19"/>
                    <a:pt x="17" y="19"/>
                  </a:cubicBezTo>
                  <a:cubicBezTo>
                    <a:pt x="7" y="19"/>
                    <a:pt x="7" y="19"/>
                    <a:pt x="7" y="19"/>
                  </a:cubicBezTo>
                  <a:cubicBezTo>
                    <a:pt x="3" y="19"/>
                    <a:pt x="0" y="23"/>
                    <a:pt x="0" y="26"/>
                  </a:cubicBezTo>
                  <a:cubicBezTo>
                    <a:pt x="0" y="95"/>
                    <a:pt x="0" y="95"/>
                    <a:pt x="0" y="95"/>
                  </a:cubicBezTo>
                  <a:cubicBezTo>
                    <a:pt x="0" y="99"/>
                    <a:pt x="3" y="102"/>
                    <a:pt x="7" y="102"/>
                  </a:cubicBezTo>
                  <a:cubicBezTo>
                    <a:pt x="66" y="102"/>
                    <a:pt x="66" y="102"/>
                    <a:pt x="66" y="102"/>
                  </a:cubicBezTo>
                  <a:cubicBezTo>
                    <a:pt x="70" y="102"/>
                    <a:pt x="73" y="99"/>
                    <a:pt x="73" y="95"/>
                  </a:cubicBezTo>
                  <a:cubicBezTo>
                    <a:pt x="73" y="26"/>
                    <a:pt x="73" y="26"/>
                    <a:pt x="73" y="26"/>
                  </a:cubicBezTo>
                  <a:cubicBezTo>
                    <a:pt x="73" y="23"/>
                    <a:pt x="70" y="19"/>
                    <a:pt x="66" y="19"/>
                  </a:cubicBezTo>
                  <a:lnTo>
                    <a:pt x="55" y="19"/>
                  </a:lnTo>
                  <a:close/>
                  <a:moveTo>
                    <a:pt x="31" y="9"/>
                  </a:moveTo>
                  <a:cubicBezTo>
                    <a:pt x="31" y="6"/>
                    <a:pt x="33" y="3"/>
                    <a:pt x="36" y="3"/>
                  </a:cubicBezTo>
                  <a:cubicBezTo>
                    <a:pt x="38" y="3"/>
                    <a:pt x="41" y="6"/>
                    <a:pt x="41" y="9"/>
                  </a:cubicBezTo>
                  <a:cubicBezTo>
                    <a:pt x="41" y="10"/>
                    <a:pt x="40" y="12"/>
                    <a:pt x="39" y="13"/>
                  </a:cubicBezTo>
                  <a:cubicBezTo>
                    <a:pt x="32" y="13"/>
                    <a:pt x="32" y="13"/>
                    <a:pt x="32" y="13"/>
                  </a:cubicBezTo>
                  <a:cubicBezTo>
                    <a:pt x="31" y="12"/>
                    <a:pt x="31" y="10"/>
                    <a:pt x="31" y="9"/>
                  </a:cubicBezTo>
                  <a:close/>
                  <a:moveTo>
                    <a:pt x="66" y="91"/>
                  </a:moveTo>
                  <a:cubicBezTo>
                    <a:pt x="66" y="94"/>
                    <a:pt x="64" y="95"/>
                    <a:pt x="61" y="95"/>
                  </a:cubicBezTo>
                  <a:cubicBezTo>
                    <a:pt x="11" y="95"/>
                    <a:pt x="11" y="95"/>
                    <a:pt x="11" y="95"/>
                  </a:cubicBezTo>
                  <a:cubicBezTo>
                    <a:pt x="9" y="95"/>
                    <a:pt x="7" y="94"/>
                    <a:pt x="7" y="91"/>
                  </a:cubicBezTo>
                  <a:cubicBezTo>
                    <a:pt x="7" y="31"/>
                    <a:pt x="7" y="31"/>
                    <a:pt x="7" y="31"/>
                  </a:cubicBezTo>
                  <a:cubicBezTo>
                    <a:pt x="7" y="28"/>
                    <a:pt x="9" y="26"/>
                    <a:pt x="11" y="26"/>
                  </a:cubicBezTo>
                  <a:cubicBezTo>
                    <a:pt x="17" y="26"/>
                    <a:pt x="17" y="26"/>
                    <a:pt x="17" y="26"/>
                  </a:cubicBezTo>
                  <a:cubicBezTo>
                    <a:pt x="17" y="28"/>
                    <a:pt x="19" y="30"/>
                    <a:pt x="21" y="30"/>
                  </a:cubicBezTo>
                  <a:cubicBezTo>
                    <a:pt x="52" y="30"/>
                    <a:pt x="52" y="30"/>
                    <a:pt x="52" y="30"/>
                  </a:cubicBezTo>
                  <a:cubicBezTo>
                    <a:pt x="54" y="30"/>
                    <a:pt x="55" y="28"/>
                    <a:pt x="55" y="26"/>
                  </a:cubicBezTo>
                  <a:cubicBezTo>
                    <a:pt x="61" y="26"/>
                    <a:pt x="61" y="26"/>
                    <a:pt x="61" y="26"/>
                  </a:cubicBezTo>
                  <a:cubicBezTo>
                    <a:pt x="64" y="26"/>
                    <a:pt x="66" y="28"/>
                    <a:pt x="66" y="31"/>
                  </a:cubicBezTo>
                  <a:lnTo>
                    <a:pt x="66" y="91"/>
                  </a:lnTo>
                  <a:close/>
                  <a:moveTo>
                    <a:pt x="66" y="91"/>
                  </a:moveTo>
                  <a:cubicBezTo>
                    <a:pt x="66" y="91"/>
                    <a:pt x="66" y="91"/>
                    <a:pt x="66" y="91"/>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6" name="Freeform 6"/>
            <p:cNvSpPr>
              <a:spLocks noEditPoints="1"/>
            </p:cNvSpPr>
            <p:nvPr/>
          </p:nvSpPr>
          <p:spPr bwMode="auto">
            <a:xfrm>
              <a:off x="3396771" y="1872387"/>
              <a:ext cx="90939" cy="89802"/>
            </a:xfrm>
            <a:custGeom>
              <a:avLst/>
              <a:gdLst/>
              <a:ahLst/>
              <a:cxnLst>
                <a:cxn ang="0">
                  <a:pos x="12" y="6"/>
                </a:cxn>
                <a:cxn ang="0">
                  <a:pos x="6" y="12"/>
                </a:cxn>
                <a:cxn ang="0">
                  <a:pos x="0" y="6"/>
                </a:cxn>
                <a:cxn ang="0">
                  <a:pos x="6" y="0"/>
                </a:cxn>
                <a:cxn ang="0">
                  <a:pos x="12" y="6"/>
                </a:cxn>
                <a:cxn ang="0">
                  <a:pos x="12" y="6"/>
                </a:cxn>
                <a:cxn ang="0">
                  <a:pos x="12" y="6"/>
                </a:cxn>
              </a:cxnLst>
              <a:rect l="0" t="0" r="r" b="b"/>
              <a:pathLst>
                <a:path w="12" h="12">
                  <a:moveTo>
                    <a:pt x="12" y="6"/>
                  </a:moveTo>
                  <a:cubicBezTo>
                    <a:pt x="12" y="9"/>
                    <a:pt x="9" y="12"/>
                    <a:pt x="6" y="12"/>
                  </a:cubicBezTo>
                  <a:cubicBezTo>
                    <a:pt x="3" y="12"/>
                    <a:pt x="0" y="9"/>
                    <a:pt x="0" y="6"/>
                  </a:cubicBezTo>
                  <a:cubicBezTo>
                    <a:pt x="0" y="3"/>
                    <a:pt x="3" y="0"/>
                    <a:pt x="6" y="0"/>
                  </a:cubicBezTo>
                  <a:cubicBezTo>
                    <a:pt x="9" y="0"/>
                    <a:pt x="12" y="3"/>
                    <a:pt x="12" y="6"/>
                  </a:cubicBezTo>
                  <a:close/>
                  <a:moveTo>
                    <a:pt x="12" y="6"/>
                  </a:moveTo>
                  <a:cubicBezTo>
                    <a:pt x="12" y="6"/>
                    <a:pt x="12" y="6"/>
                    <a:pt x="12" y="6"/>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7" name="Freeform 7"/>
            <p:cNvSpPr>
              <a:spLocks noEditPoints="1"/>
            </p:cNvSpPr>
            <p:nvPr/>
          </p:nvSpPr>
          <p:spPr bwMode="auto">
            <a:xfrm>
              <a:off x="3518402" y="1895122"/>
              <a:ext cx="211432" cy="44333"/>
            </a:xfrm>
            <a:custGeom>
              <a:avLst/>
              <a:gdLst/>
              <a:ahLst/>
              <a:cxnLst>
                <a:cxn ang="0">
                  <a:pos x="24" y="0"/>
                </a:cxn>
                <a:cxn ang="0">
                  <a:pos x="4" y="0"/>
                </a:cxn>
                <a:cxn ang="0">
                  <a:pos x="0" y="3"/>
                </a:cxn>
                <a:cxn ang="0">
                  <a:pos x="4" y="6"/>
                </a:cxn>
                <a:cxn ang="0">
                  <a:pos x="24" y="6"/>
                </a:cxn>
                <a:cxn ang="0">
                  <a:pos x="28" y="3"/>
                </a:cxn>
                <a:cxn ang="0">
                  <a:pos x="24" y="0"/>
                </a:cxn>
                <a:cxn ang="0">
                  <a:pos x="24" y="0"/>
                </a:cxn>
                <a:cxn ang="0">
                  <a:pos x="24" y="0"/>
                </a:cxn>
              </a:cxnLst>
              <a:rect l="0" t="0" r="r" b="b"/>
              <a:pathLst>
                <a:path w="28" h="6">
                  <a:moveTo>
                    <a:pt x="24" y="0"/>
                  </a:moveTo>
                  <a:cubicBezTo>
                    <a:pt x="4" y="0"/>
                    <a:pt x="4" y="0"/>
                    <a:pt x="4" y="0"/>
                  </a:cubicBezTo>
                  <a:cubicBezTo>
                    <a:pt x="2" y="0"/>
                    <a:pt x="0" y="1"/>
                    <a:pt x="0" y="3"/>
                  </a:cubicBezTo>
                  <a:cubicBezTo>
                    <a:pt x="0" y="5"/>
                    <a:pt x="2" y="6"/>
                    <a:pt x="4" y="6"/>
                  </a:cubicBezTo>
                  <a:cubicBezTo>
                    <a:pt x="24" y="6"/>
                    <a:pt x="24" y="6"/>
                    <a:pt x="24" y="6"/>
                  </a:cubicBezTo>
                  <a:cubicBezTo>
                    <a:pt x="26" y="6"/>
                    <a:pt x="28" y="5"/>
                    <a:pt x="28" y="3"/>
                  </a:cubicBezTo>
                  <a:cubicBezTo>
                    <a:pt x="28" y="1"/>
                    <a:pt x="26" y="0"/>
                    <a:pt x="24" y="0"/>
                  </a:cubicBezTo>
                  <a:close/>
                  <a:moveTo>
                    <a:pt x="24" y="0"/>
                  </a:moveTo>
                  <a:cubicBezTo>
                    <a:pt x="24" y="0"/>
                    <a:pt x="24" y="0"/>
                    <a:pt x="2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8" name="Freeform 8"/>
            <p:cNvSpPr>
              <a:spLocks noEditPoints="1"/>
            </p:cNvSpPr>
            <p:nvPr/>
          </p:nvSpPr>
          <p:spPr bwMode="auto">
            <a:xfrm>
              <a:off x="3396771" y="1999701"/>
              <a:ext cx="90939" cy="89802"/>
            </a:xfrm>
            <a:custGeom>
              <a:avLst/>
              <a:gdLst/>
              <a:ahLst/>
              <a:cxnLst>
                <a:cxn ang="0">
                  <a:pos x="12" y="6"/>
                </a:cxn>
                <a:cxn ang="0">
                  <a:pos x="6" y="12"/>
                </a:cxn>
                <a:cxn ang="0">
                  <a:pos x="0" y="6"/>
                </a:cxn>
                <a:cxn ang="0">
                  <a:pos x="6" y="0"/>
                </a:cxn>
                <a:cxn ang="0">
                  <a:pos x="12" y="6"/>
                </a:cxn>
                <a:cxn ang="0">
                  <a:pos x="12" y="6"/>
                </a:cxn>
                <a:cxn ang="0">
                  <a:pos x="12" y="6"/>
                </a:cxn>
              </a:cxnLst>
              <a:rect l="0" t="0" r="r" b="b"/>
              <a:pathLst>
                <a:path w="12" h="12">
                  <a:moveTo>
                    <a:pt x="12" y="6"/>
                  </a:moveTo>
                  <a:cubicBezTo>
                    <a:pt x="12" y="10"/>
                    <a:pt x="9" y="12"/>
                    <a:pt x="6" y="12"/>
                  </a:cubicBezTo>
                  <a:cubicBezTo>
                    <a:pt x="3" y="12"/>
                    <a:pt x="0" y="10"/>
                    <a:pt x="0" y="6"/>
                  </a:cubicBezTo>
                  <a:cubicBezTo>
                    <a:pt x="0" y="3"/>
                    <a:pt x="3" y="0"/>
                    <a:pt x="6" y="0"/>
                  </a:cubicBezTo>
                  <a:cubicBezTo>
                    <a:pt x="9" y="0"/>
                    <a:pt x="12" y="3"/>
                    <a:pt x="12" y="6"/>
                  </a:cubicBezTo>
                  <a:close/>
                  <a:moveTo>
                    <a:pt x="12" y="6"/>
                  </a:moveTo>
                  <a:cubicBezTo>
                    <a:pt x="12" y="6"/>
                    <a:pt x="12" y="6"/>
                    <a:pt x="12" y="6"/>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9" name="Freeform 9"/>
            <p:cNvSpPr>
              <a:spLocks noEditPoints="1"/>
            </p:cNvSpPr>
            <p:nvPr/>
          </p:nvSpPr>
          <p:spPr bwMode="auto">
            <a:xfrm>
              <a:off x="3518402" y="2021299"/>
              <a:ext cx="211432" cy="52290"/>
            </a:xfrm>
            <a:custGeom>
              <a:avLst/>
              <a:gdLst/>
              <a:ahLst/>
              <a:cxnLst>
                <a:cxn ang="0">
                  <a:pos x="24" y="0"/>
                </a:cxn>
                <a:cxn ang="0">
                  <a:pos x="4" y="0"/>
                </a:cxn>
                <a:cxn ang="0">
                  <a:pos x="0" y="3"/>
                </a:cxn>
                <a:cxn ang="0">
                  <a:pos x="4" y="7"/>
                </a:cxn>
                <a:cxn ang="0">
                  <a:pos x="24" y="7"/>
                </a:cxn>
                <a:cxn ang="0">
                  <a:pos x="28" y="3"/>
                </a:cxn>
                <a:cxn ang="0">
                  <a:pos x="24" y="0"/>
                </a:cxn>
                <a:cxn ang="0">
                  <a:pos x="24" y="0"/>
                </a:cxn>
                <a:cxn ang="0">
                  <a:pos x="24" y="0"/>
                </a:cxn>
              </a:cxnLst>
              <a:rect l="0" t="0" r="r" b="b"/>
              <a:pathLst>
                <a:path w="28" h="7">
                  <a:moveTo>
                    <a:pt x="24" y="0"/>
                  </a:moveTo>
                  <a:cubicBezTo>
                    <a:pt x="4" y="0"/>
                    <a:pt x="4" y="0"/>
                    <a:pt x="4" y="0"/>
                  </a:cubicBezTo>
                  <a:cubicBezTo>
                    <a:pt x="2" y="0"/>
                    <a:pt x="0" y="1"/>
                    <a:pt x="0" y="3"/>
                  </a:cubicBezTo>
                  <a:cubicBezTo>
                    <a:pt x="0" y="5"/>
                    <a:pt x="2" y="7"/>
                    <a:pt x="4" y="7"/>
                  </a:cubicBezTo>
                  <a:cubicBezTo>
                    <a:pt x="24" y="7"/>
                    <a:pt x="24" y="7"/>
                    <a:pt x="24" y="7"/>
                  </a:cubicBezTo>
                  <a:cubicBezTo>
                    <a:pt x="26" y="7"/>
                    <a:pt x="28" y="5"/>
                    <a:pt x="28" y="3"/>
                  </a:cubicBezTo>
                  <a:cubicBezTo>
                    <a:pt x="28" y="1"/>
                    <a:pt x="26" y="0"/>
                    <a:pt x="24" y="0"/>
                  </a:cubicBezTo>
                  <a:close/>
                  <a:moveTo>
                    <a:pt x="24" y="0"/>
                  </a:moveTo>
                  <a:cubicBezTo>
                    <a:pt x="24" y="0"/>
                    <a:pt x="24" y="0"/>
                    <a:pt x="2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0" name="Freeform 10"/>
            <p:cNvSpPr>
              <a:spLocks noEditPoints="1"/>
            </p:cNvSpPr>
            <p:nvPr/>
          </p:nvSpPr>
          <p:spPr bwMode="auto">
            <a:xfrm>
              <a:off x="3396771" y="2133836"/>
              <a:ext cx="90939" cy="96622"/>
            </a:xfrm>
            <a:custGeom>
              <a:avLst/>
              <a:gdLst/>
              <a:ahLst/>
              <a:cxnLst>
                <a:cxn ang="0">
                  <a:pos x="12" y="7"/>
                </a:cxn>
                <a:cxn ang="0">
                  <a:pos x="6" y="13"/>
                </a:cxn>
                <a:cxn ang="0">
                  <a:pos x="0" y="7"/>
                </a:cxn>
                <a:cxn ang="0">
                  <a:pos x="6" y="0"/>
                </a:cxn>
                <a:cxn ang="0">
                  <a:pos x="12" y="7"/>
                </a:cxn>
                <a:cxn ang="0">
                  <a:pos x="12" y="7"/>
                </a:cxn>
                <a:cxn ang="0">
                  <a:pos x="12" y="7"/>
                </a:cxn>
              </a:cxnLst>
              <a:rect l="0" t="0" r="r" b="b"/>
              <a:pathLst>
                <a:path w="12" h="13">
                  <a:moveTo>
                    <a:pt x="12" y="7"/>
                  </a:moveTo>
                  <a:cubicBezTo>
                    <a:pt x="12" y="10"/>
                    <a:pt x="9" y="13"/>
                    <a:pt x="6" y="13"/>
                  </a:cubicBezTo>
                  <a:cubicBezTo>
                    <a:pt x="3" y="13"/>
                    <a:pt x="0" y="10"/>
                    <a:pt x="0" y="7"/>
                  </a:cubicBezTo>
                  <a:cubicBezTo>
                    <a:pt x="0" y="3"/>
                    <a:pt x="3" y="0"/>
                    <a:pt x="6" y="0"/>
                  </a:cubicBezTo>
                  <a:cubicBezTo>
                    <a:pt x="9" y="0"/>
                    <a:pt x="12" y="3"/>
                    <a:pt x="12" y="7"/>
                  </a:cubicBezTo>
                  <a:close/>
                  <a:moveTo>
                    <a:pt x="12" y="7"/>
                  </a:moveTo>
                  <a:cubicBezTo>
                    <a:pt x="12" y="7"/>
                    <a:pt x="12" y="7"/>
                    <a:pt x="12" y="7"/>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1" name="Freeform 11"/>
            <p:cNvSpPr>
              <a:spLocks noEditPoints="1"/>
            </p:cNvSpPr>
            <p:nvPr/>
          </p:nvSpPr>
          <p:spPr bwMode="auto">
            <a:xfrm>
              <a:off x="3518402" y="2156571"/>
              <a:ext cx="211432" cy="52290"/>
            </a:xfrm>
            <a:custGeom>
              <a:avLst/>
              <a:gdLst/>
              <a:ahLst/>
              <a:cxnLst>
                <a:cxn ang="0">
                  <a:pos x="24" y="0"/>
                </a:cxn>
                <a:cxn ang="0">
                  <a:pos x="4" y="0"/>
                </a:cxn>
                <a:cxn ang="0">
                  <a:pos x="0" y="4"/>
                </a:cxn>
                <a:cxn ang="0">
                  <a:pos x="4" y="7"/>
                </a:cxn>
                <a:cxn ang="0">
                  <a:pos x="24" y="7"/>
                </a:cxn>
                <a:cxn ang="0">
                  <a:pos x="28" y="4"/>
                </a:cxn>
                <a:cxn ang="0">
                  <a:pos x="24" y="0"/>
                </a:cxn>
                <a:cxn ang="0">
                  <a:pos x="24" y="0"/>
                </a:cxn>
                <a:cxn ang="0">
                  <a:pos x="24" y="0"/>
                </a:cxn>
              </a:cxnLst>
              <a:rect l="0" t="0" r="r" b="b"/>
              <a:pathLst>
                <a:path w="28" h="7">
                  <a:moveTo>
                    <a:pt x="24" y="0"/>
                  </a:moveTo>
                  <a:cubicBezTo>
                    <a:pt x="4" y="0"/>
                    <a:pt x="4" y="0"/>
                    <a:pt x="4" y="0"/>
                  </a:cubicBezTo>
                  <a:cubicBezTo>
                    <a:pt x="2" y="0"/>
                    <a:pt x="0" y="2"/>
                    <a:pt x="0" y="4"/>
                  </a:cubicBezTo>
                  <a:cubicBezTo>
                    <a:pt x="0" y="5"/>
                    <a:pt x="2" y="7"/>
                    <a:pt x="4" y="7"/>
                  </a:cubicBezTo>
                  <a:cubicBezTo>
                    <a:pt x="24" y="7"/>
                    <a:pt x="24" y="7"/>
                    <a:pt x="24" y="7"/>
                  </a:cubicBezTo>
                  <a:cubicBezTo>
                    <a:pt x="26" y="7"/>
                    <a:pt x="28" y="5"/>
                    <a:pt x="28" y="4"/>
                  </a:cubicBezTo>
                  <a:cubicBezTo>
                    <a:pt x="28" y="2"/>
                    <a:pt x="26" y="0"/>
                    <a:pt x="24" y="0"/>
                  </a:cubicBezTo>
                  <a:close/>
                  <a:moveTo>
                    <a:pt x="24" y="0"/>
                  </a:moveTo>
                  <a:cubicBezTo>
                    <a:pt x="24" y="0"/>
                    <a:pt x="24" y="0"/>
                    <a:pt x="2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0" name="Group 79"/>
          <p:cNvGrpSpPr/>
          <p:nvPr/>
        </p:nvGrpSpPr>
        <p:grpSpPr>
          <a:xfrm>
            <a:off x="2334759" y="2314589"/>
            <a:ext cx="778990" cy="801523"/>
            <a:chOff x="1222376" y="1701801"/>
            <a:chExt cx="768350" cy="790576"/>
          </a:xfrm>
          <a:solidFill>
            <a:schemeClr val="bg1"/>
          </a:solidFill>
        </p:grpSpPr>
        <p:sp>
          <p:nvSpPr>
            <p:cNvPr id="5135" name="Freeform 15"/>
            <p:cNvSpPr>
              <a:spLocks noEditPoints="1"/>
            </p:cNvSpPr>
            <p:nvPr/>
          </p:nvSpPr>
          <p:spPr bwMode="auto">
            <a:xfrm>
              <a:off x="1222376" y="1701801"/>
              <a:ext cx="419100" cy="688975"/>
            </a:xfrm>
            <a:custGeom>
              <a:avLst/>
              <a:gdLst/>
              <a:ahLst/>
              <a:cxnLst>
                <a:cxn ang="0">
                  <a:pos x="26" y="61"/>
                </a:cxn>
                <a:cxn ang="0">
                  <a:pos x="35" y="38"/>
                </a:cxn>
                <a:cxn ang="0">
                  <a:pos x="54" y="29"/>
                </a:cxn>
                <a:cxn ang="0">
                  <a:pos x="38" y="3"/>
                </a:cxn>
                <a:cxn ang="0">
                  <a:pos x="32" y="0"/>
                </a:cxn>
                <a:cxn ang="0">
                  <a:pos x="27" y="3"/>
                </a:cxn>
                <a:cxn ang="0">
                  <a:pos x="0" y="56"/>
                </a:cxn>
                <a:cxn ang="0">
                  <a:pos x="32" y="89"/>
                </a:cxn>
                <a:cxn ang="0">
                  <a:pos x="40" y="87"/>
                </a:cxn>
                <a:cxn ang="0">
                  <a:pos x="35" y="83"/>
                </a:cxn>
                <a:cxn ang="0">
                  <a:pos x="26" y="61"/>
                </a:cxn>
                <a:cxn ang="0">
                  <a:pos x="21" y="74"/>
                </a:cxn>
                <a:cxn ang="0">
                  <a:pos x="18" y="76"/>
                </a:cxn>
                <a:cxn ang="0">
                  <a:pos x="15" y="75"/>
                </a:cxn>
                <a:cxn ang="0">
                  <a:pos x="7" y="48"/>
                </a:cxn>
                <a:cxn ang="0">
                  <a:pos x="12" y="45"/>
                </a:cxn>
                <a:cxn ang="0">
                  <a:pos x="15" y="50"/>
                </a:cxn>
                <a:cxn ang="0">
                  <a:pos x="20" y="68"/>
                </a:cxn>
                <a:cxn ang="0">
                  <a:pos x="21" y="74"/>
                </a:cxn>
                <a:cxn ang="0">
                  <a:pos x="21" y="74"/>
                </a:cxn>
                <a:cxn ang="0">
                  <a:pos x="21" y="74"/>
                </a:cxn>
              </a:cxnLst>
              <a:rect l="0" t="0" r="r" b="b"/>
              <a:pathLst>
                <a:path w="54" h="89">
                  <a:moveTo>
                    <a:pt x="26" y="61"/>
                  </a:moveTo>
                  <a:cubicBezTo>
                    <a:pt x="26" y="52"/>
                    <a:pt x="29" y="44"/>
                    <a:pt x="35" y="38"/>
                  </a:cubicBezTo>
                  <a:cubicBezTo>
                    <a:pt x="40" y="33"/>
                    <a:pt x="47" y="30"/>
                    <a:pt x="54" y="29"/>
                  </a:cubicBezTo>
                  <a:cubicBezTo>
                    <a:pt x="49" y="19"/>
                    <a:pt x="42" y="9"/>
                    <a:pt x="38" y="3"/>
                  </a:cubicBezTo>
                  <a:cubicBezTo>
                    <a:pt x="36" y="1"/>
                    <a:pt x="34" y="0"/>
                    <a:pt x="32" y="0"/>
                  </a:cubicBezTo>
                  <a:cubicBezTo>
                    <a:pt x="30" y="0"/>
                    <a:pt x="28" y="1"/>
                    <a:pt x="27" y="3"/>
                  </a:cubicBezTo>
                  <a:cubicBezTo>
                    <a:pt x="18" y="16"/>
                    <a:pt x="0" y="43"/>
                    <a:pt x="0" y="56"/>
                  </a:cubicBezTo>
                  <a:cubicBezTo>
                    <a:pt x="0" y="74"/>
                    <a:pt x="14" y="89"/>
                    <a:pt x="32" y="89"/>
                  </a:cubicBezTo>
                  <a:cubicBezTo>
                    <a:pt x="35" y="89"/>
                    <a:pt x="38" y="88"/>
                    <a:pt x="40" y="87"/>
                  </a:cubicBezTo>
                  <a:cubicBezTo>
                    <a:pt x="39" y="86"/>
                    <a:pt x="37" y="85"/>
                    <a:pt x="35" y="83"/>
                  </a:cubicBezTo>
                  <a:cubicBezTo>
                    <a:pt x="29" y="77"/>
                    <a:pt x="26" y="69"/>
                    <a:pt x="26" y="61"/>
                  </a:cubicBezTo>
                  <a:close/>
                  <a:moveTo>
                    <a:pt x="21" y="74"/>
                  </a:moveTo>
                  <a:cubicBezTo>
                    <a:pt x="20" y="76"/>
                    <a:pt x="19" y="76"/>
                    <a:pt x="18" y="76"/>
                  </a:cubicBezTo>
                  <a:cubicBezTo>
                    <a:pt x="17" y="76"/>
                    <a:pt x="15" y="76"/>
                    <a:pt x="15" y="75"/>
                  </a:cubicBezTo>
                  <a:cubicBezTo>
                    <a:pt x="2" y="64"/>
                    <a:pt x="6" y="48"/>
                    <a:pt x="7" y="48"/>
                  </a:cubicBezTo>
                  <a:cubicBezTo>
                    <a:pt x="7" y="45"/>
                    <a:pt x="10" y="44"/>
                    <a:pt x="12" y="45"/>
                  </a:cubicBezTo>
                  <a:cubicBezTo>
                    <a:pt x="14" y="45"/>
                    <a:pt x="16" y="48"/>
                    <a:pt x="15" y="50"/>
                  </a:cubicBezTo>
                  <a:cubicBezTo>
                    <a:pt x="15" y="51"/>
                    <a:pt x="12" y="61"/>
                    <a:pt x="20" y="68"/>
                  </a:cubicBezTo>
                  <a:cubicBezTo>
                    <a:pt x="22" y="70"/>
                    <a:pt x="23" y="73"/>
                    <a:pt x="21" y="74"/>
                  </a:cubicBezTo>
                  <a:close/>
                  <a:moveTo>
                    <a:pt x="21" y="74"/>
                  </a:moveTo>
                  <a:cubicBezTo>
                    <a:pt x="21" y="74"/>
                    <a:pt x="21" y="74"/>
                    <a:pt x="21" y="74"/>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6" name="Freeform 16"/>
            <p:cNvSpPr>
              <a:spLocks noEditPoints="1"/>
            </p:cNvSpPr>
            <p:nvPr/>
          </p:nvSpPr>
          <p:spPr bwMode="auto">
            <a:xfrm>
              <a:off x="1547814" y="2174876"/>
              <a:ext cx="133350" cy="123825"/>
            </a:xfrm>
            <a:custGeom>
              <a:avLst/>
              <a:gdLst/>
              <a:ahLst/>
              <a:cxnLst>
                <a:cxn ang="0">
                  <a:pos x="14" y="11"/>
                </a:cxn>
                <a:cxn ang="0">
                  <a:pos x="5" y="2"/>
                </a:cxn>
                <a:cxn ang="0">
                  <a:pos x="2" y="0"/>
                </a:cxn>
                <a:cxn ang="0">
                  <a:pos x="0" y="4"/>
                </a:cxn>
                <a:cxn ang="0">
                  <a:pos x="13" y="16"/>
                </a:cxn>
                <a:cxn ang="0">
                  <a:pos x="14" y="16"/>
                </a:cxn>
                <a:cxn ang="0">
                  <a:pos x="16" y="14"/>
                </a:cxn>
                <a:cxn ang="0">
                  <a:pos x="14" y="11"/>
                </a:cxn>
                <a:cxn ang="0">
                  <a:pos x="14" y="11"/>
                </a:cxn>
                <a:cxn ang="0">
                  <a:pos x="14" y="11"/>
                </a:cxn>
              </a:cxnLst>
              <a:rect l="0" t="0" r="r" b="b"/>
              <a:pathLst>
                <a:path w="17" h="16">
                  <a:moveTo>
                    <a:pt x="14" y="11"/>
                  </a:moveTo>
                  <a:cubicBezTo>
                    <a:pt x="7" y="9"/>
                    <a:pt x="5" y="3"/>
                    <a:pt x="5" y="2"/>
                  </a:cubicBezTo>
                  <a:cubicBezTo>
                    <a:pt x="5" y="1"/>
                    <a:pt x="4" y="0"/>
                    <a:pt x="2" y="0"/>
                  </a:cubicBezTo>
                  <a:cubicBezTo>
                    <a:pt x="1" y="1"/>
                    <a:pt x="0" y="2"/>
                    <a:pt x="0" y="4"/>
                  </a:cubicBezTo>
                  <a:cubicBezTo>
                    <a:pt x="0" y="4"/>
                    <a:pt x="3" y="14"/>
                    <a:pt x="13" y="16"/>
                  </a:cubicBezTo>
                  <a:cubicBezTo>
                    <a:pt x="13" y="16"/>
                    <a:pt x="14" y="16"/>
                    <a:pt x="14" y="16"/>
                  </a:cubicBezTo>
                  <a:cubicBezTo>
                    <a:pt x="15" y="16"/>
                    <a:pt x="16" y="15"/>
                    <a:pt x="16" y="14"/>
                  </a:cubicBezTo>
                  <a:cubicBezTo>
                    <a:pt x="17" y="12"/>
                    <a:pt x="16" y="11"/>
                    <a:pt x="14" y="11"/>
                  </a:cubicBezTo>
                  <a:close/>
                  <a:moveTo>
                    <a:pt x="14" y="11"/>
                  </a:moveTo>
                  <a:cubicBezTo>
                    <a:pt x="14" y="11"/>
                    <a:pt x="14" y="11"/>
                    <a:pt x="14" y="11"/>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7" name="Freeform 17"/>
            <p:cNvSpPr>
              <a:spLocks noEditPoints="1"/>
            </p:cNvSpPr>
            <p:nvPr/>
          </p:nvSpPr>
          <p:spPr bwMode="auto">
            <a:xfrm>
              <a:off x="1470026" y="1973264"/>
              <a:ext cx="520700" cy="519113"/>
            </a:xfrm>
            <a:custGeom>
              <a:avLst/>
              <a:gdLst/>
              <a:ahLst/>
              <a:cxnLst>
                <a:cxn ang="0">
                  <a:pos x="66" y="54"/>
                </a:cxn>
                <a:cxn ang="0">
                  <a:pos x="55" y="44"/>
                </a:cxn>
                <a:cxn ang="0">
                  <a:pos x="50" y="44"/>
                </a:cxn>
                <a:cxn ang="0">
                  <a:pos x="47" y="41"/>
                </a:cxn>
                <a:cxn ang="0">
                  <a:pos x="44" y="7"/>
                </a:cxn>
                <a:cxn ang="0">
                  <a:pos x="26" y="0"/>
                </a:cxn>
                <a:cxn ang="0">
                  <a:pos x="7" y="7"/>
                </a:cxn>
                <a:cxn ang="0">
                  <a:pos x="0" y="26"/>
                </a:cxn>
                <a:cxn ang="0">
                  <a:pos x="7" y="44"/>
                </a:cxn>
                <a:cxn ang="0">
                  <a:pos x="26" y="52"/>
                </a:cxn>
                <a:cxn ang="0">
                  <a:pos x="41" y="47"/>
                </a:cxn>
                <a:cxn ang="0">
                  <a:pos x="44" y="50"/>
                </a:cxn>
                <a:cxn ang="0">
                  <a:pos x="44" y="55"/>
                </a:cxn>
                <a:cxn ang="0">
                  <a:pos x="54" y="66"/>
                </a:cxn>
                <a:cxn ang="0">
                  <a:pos x="60" y="66"/>
                </a:cxn>
                <a:cxn ang="0">
                  <a:pos x="66" y="60"/>
                </a:cxn>
                <a:cxn ang="0">
                  <a:pos x="67" y="57"/>
                </a:cxn>
                <a:cxn ang="0">
                  <a:pos x="66" y="54"/>
                </a:cxn>
                <a:cxn ang="0">
                  <a:pos x="39" y="39"/>
                </a:cxn>
                <a:cxn ang="0">
                  <a:pos x="26" y="44"/>
                </a:cxn>
                <a:cxn ang="0">
                  <a:pos x="13" y="39"/>
                </a:cxn>
                <a:cxn ang="0">
                  <a:pos x="8" y="26"/>
                </a:cxn>
                <a:cxn ang="0">
                  <a:pos x="10" y="17"/>
                </a:cxn>
                <a:cxn ang="0">
                  <a:pos x="13" y="13"/>
                </a:cxn>
                <a:cxn ang="0">
                  <a:pos x="14" y="13"/>
                </a:cxn>
                <a:cxn ang="0">
                  <a:pos x="26" y="8"/>
                </a:cxn>
                <a:cxn ang="0">
                  <a:pos x="39" y="13"/>
                </a:cxn>
                <a:cxn ang="0">
                  <a:pos x="40" y="15"/>
                </a:cxn>
                <a:cxn ang="0">
                  <a:pos x="39" y="39"/>
                </a:cxn>
                <a:cxn ang="0">
                  <a:pos x="39" y="39"/>
                </a:cxn>
                <a:cxn ang="0">
                  <a:pos x="39" y="39"/>
                </a:cxn>
              </a:cxnLst>
              <a:rect l="0" t="0" r="r" b="b"/>
              <a:pathLst>
                <a:path w="67" h="67">
                  <a:moveTo>
                    <a:pt x="66" y="54"/>
                  </a:moveTo>
                  <a:cubicBezTo>
                    <a:pt x="55" y="44"/>
                    <a:pt x="55" y="44"/>
                    <a:pt x="55" y="44"/>
                  </a:cubicBezTo>
                  <a:cubicBezTo>
                    <a:pt x="54" y="42"/>
                    <a:pt x="51" y="42"/>
                    <a:pt x="50" y="44"/>
                  </a:cubicBezTo>
                  <a:cubicBezTo>
                    <a:pt x="47" y="41"/>
                    <a:pt x="47" y="41"/>
                    <a:pt x="47" y="41"/>
                  </a:cubicBezTo>
                  <a:cubicBezTo>
                    <a:pt x="54" y="31"/>
                    <a:pt x="53" y="17"/>
                    <a:pt x="44" y="7"/>
                  </a:cubicBezTo>
                  <a:cubicBezTo>
                    <a:pt x="39" y="2"/>
                    <a:pt x="33" y="0"/>
                    <a:pt x="26" y="0"/>
                  </a:cubicBezTo>
                  <a:cubicBezTo>
                    <a:pt x="19" y="0"/>
                    <a:pt x="12" y="2"/>
                    <a:pt x="7" y="7"/>
                  </a:cubicBezTo>
                  <a:cubicBezTo>
                    <a:pt x="2" y="12"/>
                    <a:pt x="0" y="19"/>
                    <a:pt x="0" y="26"/>
                  </a:cubicBezTo>
                  <a:cubicBezTo>
                    <a:pt x="0" y="33"/>
                    <a:pt x="2" y="39"/>
                    <a:pt x="7" y="44"/>
                  </a:cubicBezTo>
                  <a:cubicBezTo>
                    <a:pt x="12" y="49"/>
                    <a:pt x="19" y="52"/>
                    <a:pt x="26" y="52"/>
                  </a:cubicBezTo>
                  <a:cubicBezTo>
                    <a:pt x="31" y="52"/>
                    <a:pt x="37" y="50"/>
                    <a:pt x="41" y="47"/>
                  </a:cubicBezTo>
                  <a:cubicBezTo>
                    <a:pt x="44" y="50"/>
                    <a:pt x="44" y="50"/>
                    <a:pt x="44" y="50"/>
                  </a:cubicBezTo>
                  <a:cubicBezTo>
                    <a:pt x="42" y="51"/>
                    <a:pt x="42" y="54"/>
                    <a:pt x="44" y="55"/>
                  </a:cubicBezTo>
                  <a:cubicBezTo>
                    <a:pt x="54" y="66"/>
                    <a:pt x="54" y="66"/>
                    <a:pt x="54" y="66"/>
                  </a:cubicBezTo>
                  <a:cubicBezTo>
                    <a:pt x="56" y="67"/>
                    <a:pt x="59" y="67"/>
                    <a:pt x="60" y="66"/>
                  </a:cubicBezTo>
                  <a:cubicBezTo>
                    <a:pt x="66" y="60"/>
                    <a:pt x="66" y="60"/>
                    <a:pt x="66" y="60"/>
                  </a:cubicBezTo>
                  <a:cubicBezTo>
                    <a:pt x="66" y="60"/>
                    <a:pt x="67" y="59"/>
                    <a:pt x="67" y="57"/>
                  </a:cubicBezTo>
                  <a:cubicBezTo>
                    <a:pt x="67" y="56"/>
                    <a:pt x="66" y="55"/>
                    <a:pt x="66" y="54"/>
                  </a:cubicBezTo>
                  <a:close/>
                  <a:moveTo>
                    <a:pt x="39" y="39"/>
                  </a:moveTo>
                  <a:cubicBezTo>
                    <a:pt x="35" y="42"/>
                    <a:pt x="31" y="44"/>
                    <a:pt x="26" y="44"/>
                  </a:cubicBezTo>
                  <a:cubicBezTo>
                    <a:pt x="21" y="44"/>
                    <a:pt x="16" y="42"/>
                    <a:pt x="13" y="39"/>
                  </a:cubicBezTo>
                  <a:cubicBezTo>
                    <a:pt x="10" y="35"/>
                    <a:pt x="8" y="31"/>
                    <a:pt x="8" y="26"/>
                  </a:cubicBezTo>
                  <a:cubicBezTo>
                    <a:pt x="8" y="23"/>
                    <a:pt x="8" y="20"/>
                    <a:pt x="10" y="17"/>
                  </a:cubicBezTo>
                  <a:cubicBezTo>
                    <a:pt x="11" y="16"/>
                    <a:pt x="12" y="14"/>
                    <a:pt x="13" y="13"/>
                  </a:cubicBezTo>
                  <a:cubicBezTo>
                    <a:pt x="13" y="13"/>
                    <a:pt x="13" y="13"/>
                    <a:pt x="14" y="13"/>
                  </a:cubicBezTo>
                  <a:cubicBezTo>
                    <a:pt x="17" y="9"/>
                    <a:pt x="21" y="8"/>
                    <a:pt x="26" y="8"/>
                  </a:cubicBezTo>
                  <a:cubicBezTo>
                    <a:pt x="31" y="8"/>
                    <a:pt x="35" y="10"/>
                    <a:pt x="39" y="13"/>
                  </a:cubicBezTo>
                  <a:cubicBezTo>
                    <a:pt x="39" y="14"/>
                    <a:pt x="40" y="14"/>
                    <a:pt x="40" y="15"/>
                  </a:cubicBezTo>
                  <a:cubicBezTo>
                    <a:pt x="45" y="22"/>
                    <a:pt x="45" y="32"/>
                    <a:pt x="39" y="39"/>
                  </a:cubicBezTo>
                  <a:close/>
                  <a:moveTo>
                    <a:pt x="39" y="39"/>
                  </a:moveTo>
                  <a:cubicBezTo>
                    <a:pt x="39" y="39"/>
                    <a:pt x="39" y="39"/>
                    <a:pt x="39" y="39"/>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8" name="Freeform 18"/>
            <p:cNvSpPr>
              <a:spLocks noEditPoints="1"/>
            </p:cNvSpPr>
            <p:nvPr/>
          </p:nvSpPr>
          <p:spPr bwMode="auto">
            <a:xfrm>
              <a:off x="1555751" y="2112964"/>
              <a:ext cx="39688" cy="46038"/>
            </a:xfrm>
            <a:custGeom>
              <a:avLst/>
              <a:gdLst/>
              <a:ahLst/>
              <a:cxnLst>
                <a:cxn ang="0">
                  <a:pos x="5" y="3"/>
                </a:cxn>
                <a:cxn ang="0">
                  <a:pos x="2" y="6"/>
                </a:cxn>
                <a:cxn ang="0">
                  <a:pos x="0" y="3"/>
                </a:cxn>
                <a:cxn ang="0">
                  <a:pos x="2" y="0"/>
                </a:cxn>
                <a:cxn ang="0">
                  <a:pos x="5" y="3"/>
                </a:cxn>
                <a:cxn ang="0">
                  <a:pos x="5" y="3"/>
                </a:cxn>
                <a:cxn ang="0">
                  <a:pos x="5" y="3"/>
                </a:cxn>
              </a:cxnLst>
              <a:rect l="0" t="0" r="r" b="b"/>
              <a:pathLst>
                <a:path w="5" h="6">
                  <a:moveTo>
                    <a:pt x="5" y="3"/>
                  </a:moveTo>
                  <a:cubicBezTo>
                    <a:pt x="5" y="4"/>
                    <a:pt x="4" y="6"/>
                    <a:pt x="2" y="6"/>
                  </a:cubicBezTo>
                  <a:cubicBezTo>
                    <a:pt x="1" y="6"/>
                    <a:pt x="0" y="4"/>
                    <a:pt x="0" y="3"/>
                  </a:cubicBezTo>
                  <a:cubicBezTo>
                    <a:pt x="0" y="1"/>
                    <a:pt x="1" y="0"/>
                    <a:pt x="2" y="0"/>
                  </a:cubicBezTo>
                  <a:cubicBezTo>
                    <a:pt x="4" y="0"/>
                    <a:pt x="5" y="1"/>
                    <a:pt x="5" y="3"/>
                  </a:cubicBezTo>
                  <a:close/>
                  <a:moveTo>
                    <a:pt x="5" y="3"/>
                  </a:moveTo>
                  <a:cubicBezTo>
                    <a:pt x="5" y="3"/>
                    <a:pt x="5" y="3"/>
                    <a:pt x="5" y="3"/>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3" name="Group 72"/>
          <p:cNvGrpSpPr/>
          <p:nvPr/>
        </p:nvGrpSpPr>
        <p:grpSpPr>
          <a:xfrm>
            <a:off x="7144406" y="2206048"/>
            <a:ext cx="1063963" cy="1018588"/>
            <a:chOff x="5105401" y="1701801"/>
            <a:chExt cx="873880" cy="836612"/>
          </a:xfrm>
          <a:solidFill>
            <a:schemeClr val="bg1"/>
          </a:solidFill>
        </p:grpSpPr>
        <p:sp>
          <p:nvSpPr>
            <p:cNvPr id="5142" name="Freeform 22"/>
            <p:cNvSpPr>
              <a:spLocks noEditPoints="1"/>
            </p:cNvSpPr>
            <p:nvPr/>
          </p:nvSpPr>
          <p:spPr bwMode="auto">
            <a:xfrm>
              <a:off x="5105401" y="1701801"/>
              <a:ext cx="873880" cy="836612"/>
            </a:xfrm>
            <a:custGeom>
              <a:avLst/>
              <a:gdLst/>
              <a:ahLst/>
              <a:cxnLst>
                <a:cxn ang="0">
                  <a:pos x="174" y="144"/>
                </a:cxn>
                <a:cxn ang="0">
                  <a:pos x="230" y="95"/>
                </a:cxn>
                <a:cxn ang="0">
                  <a:pos x="318" y="39"/>
                </a:cxn>
                <a:cxn ang="0">
                  <a:pos x="224" y="91"/>
                </a:cxn>
                <a:cxn ang="0">
                  <a:pos x="174" y="141"/>
                </a:cxn>
                <a:cxn ang="0">
                  <a:pos x="221" y="88"/>
                </a:cxn>
                <a:cxn ang="0">
                  <a:pos x="281" y="76"/>
                </a:cxn>
                <a:cxn ang="0">
                  <a:pos x="223" y="75"/>
                </a:cxn>
                <a:cxn ang="0">
                  <a:pos x="174" y="137"/>
                </a:cxn>
                <a:cxn ang="0">
                  <a:pos x="185" y="96"/>
                </a:cxn>
                <a:cxn ang="0">
                  <a:pos x="165" y="78"/>
                </a:cxn>
                <a:cxn ang="0">
                  <a:pos x="145" y="96"/>
                </a:cxn>
                <a:cxn ang="0">
                  <a:pos x="157" y="137"/>
                </a:cxn>
                <a:cxn ang="0">
                  <a:pos x="108" y="75"/>
                </a:cxn>
                <a:cxn ang="0">
                  <a:pos x="50" y="76"/>
                </a:cxn>
                <a:cxn ang="0">
                  <a:pos x="110" y="88"/>
                </a:cxn>
                <a:cxn ang="0">
                  <a:pos x="157" y="141"/>
                </a:cxn>
                <a:cxn ang="0">
                  <a:pos x="106" y="91"/>
                </a:cxn>
                <a:cxn ang="0">
                  <a:pos x="13" y="39"/>
                </a:cxn>
                <a:cxn ang="0">
                  <a:pos x="101" y="95"/>
                </a:cxn>
                <a:cxn ang="0">
                  <a:pos x="157" y="144"/>
                </a:cxn>
                <a:cxn ang="0">
                  <a:pos x="23" y="87"/>
                </a:cxn>
                <a:cxn ang="0">
                  <a:pos x="38" y="113"/>
                </a:cxn>
                <a:cxn ang="0">
                  <a:pos x="157" y="145"/>
                </a:cxn>
                <a:cxn ang="0">
                  <a:pos x="156" y="193"/>
                </a:cxn>
                <a:cxn ang="0">
                  <a:pos x="151" y="160"/>
                </a:cxn>
                <a:cxn ang="0">
                  <a:pos x="143" y="147"/>
                </a:cxn>
                <a:cxn ang="0">
                  <a:pos x="143" y="197"/>
                </a:cxn>
                <a:cxn ang="0">
                  <a:pos x="144" y="232"/>
                </a:cxn>
                <a:cxn ang="0">
                  <a:pos x="145" y="260"/>
                </a:cxn>
                <a:cxn ang="0">
                  <a:pos x="152" y="289"/>
                </a:cxn>
                <a:cxn ang="0">
                  <a:pos x="157" y="290"/>
                </a:cxn>
                <a:cxn ang="0">
                  <a:pos x="157" y="298"/>
                </a:cxn>
                <a:cxn ang="0">
                  <a:pos x="163" y="316"/>
                </a:cxn>
                <a:cxn ang="0">
                  <a:pos x="169" y="314"/>
                </a:cxn>
                <a:cxn ang="0">
                  <a:pos x="174" y="297"/>
                </a:cxn>
                <a:cxn ang="0">
                  <a:pos x="175" y="290"/>
                </a:cxn>
                <a:cxn ang="0">
                  <a:pos x="190" y="271"/>
                </a:cxn>
                <a:cxn ang="0">
                  <a:pos x="195" y="244"/>
                </a:cxn>
                <a:cxn ang="0">
                  <a:pos x="199" y="210"/>
                </a:cxn>
                <a:cxn ang="0">
                  <a:pos x="202" y="158"/>
                </a:cxn>
                <a:cxn ang="0">
                  <a:pos x="175" y="155"/>
                </a:cxn>
                <a:cxn ang="0">
                  <a:pos x="191" y="163"/>
                </a:cxn>
                <a:cxn ang="0">
                  <a:pos x="174" y="193"/>
                </a:cxn>
                <a:cxn ang="0">
                  <a:pos x="234" y="109"/>
                </a:cxn>
                <a:cxn ang="0">
                  <a:pos x="306" y="90"/>
                </a:cxn>
                <a:cxn ang="0">
                  <a:pos x="232" y="102"/>
                </a:cxn>
                <a:cxn ang="0">
                  <a:pos x="153" y="271"/>
                </a:cxn>
                <a:cxn ang="0">
                  <a:pos x="157" y="277"/>
                </a:cxn>
                <a:cxn ang="0">
                  <a:pos x="148" y="245"/>
                </a:cxn>
                <a:cxn ang="0">
                  <a:pos x="157" y="254"/>
                </a:cxn>
                <a:cxn ang="0">
                  <a:pos x="143" y="212"/>
                </a:cxn>
                <a:cxn ang="0">
                  <a:pos x="157" y="227"/>
                </a:cxn>
                <a:cxn ang="0">
                  <a:pos x="174" y="266"/>
                </a:cxn>
                <a:cxn ang="0">
                  <a:pos x="174" y="277"/>
                </a:cxn>
                <a:cxn ang="0">
                  <a:pos x="174" y="238"/>
                </a:cxn>
                <a:cxn ang="0">
                  <a:pos x="174" y="254"/>
                </a:cxn>
                <a:cxn ang="0">
                  <a:pos x="174" y="227"/>
                </a:cxn>
                <a:cxn ang="0">
                  <a:pos x="188" y="212"/>
                </a:cxn>
                <a:cxn ang="0">
                  <a:pos x="188" y="212"/>
                </a:cxn>
              </a:cxnLst>
              <a:rect l="0" t="0" r="r" b="b"/>
              <a:pathLst>
                <a:path w="330" h="316">
                  <a:moveTo>
                    <a:pt x="232" y="102"/>
                  </a:moveTo>
                  <a:cubicBezTo>
                    <a:pt x="207" y="132"/>
                    <a:pt x="185" y="142"/>
                    <a:pt x="174" y="144"/>
                  </a:cubicBezTo>
                  <a:cubicBezTo>
                    <a:pt x="174" y="141"/>
                    <a:pt x="174" y="141"/>
                    <a:pt x="174" y="141"/>
                  </a:cubicBezTo>
                  <a:cubicBezTo>
                    <a:pt x="209" y="131"/>
                    <a:pt x="230" y="95"/>
                    <a:pt x="230" y="95"/>
                  </a:cubicBezTo>
                  <a:cubicBezTo>
                    <a:pt x="254" y="104"/>
                    <a:pt x="277" y="99"/>
                    <a:pt x="277" y="99"/>
                  </a:cubicBezTo>
                  <a:cubicBezTo>
                    <a:pt x="319" y="88"/>
                    <a:pt x="318" y="39"/>
                    <a:pt x="318" y="39"/>
                  </a:cubicBezTo>
                  <a:cubicBezTo>
                    <a:pt x="299" y="99"/>
                    <a:pt x="233" y="89"/>
                    <a:pt x="229" y="88"/>
                  </a:cubicBezTo>
                  <a:cubicBezTo>
                    <a:pt x="225" y="87"/>
                    <a:pt x="224" y="91"/>
                    <a:pt x="224" y="91"/>
                  </a:cubicBezTo>
                  <a:cubicBezTo>
                    <a:pt x="222" y="95"/>
                    <a:pt x="222" y="95"/>
                    <a:pt x="222" y="95"/>
                  </a:cubicBezTo>
                  <a:cubicBezTo>
                    <a:pt x="207" y="125"/>
                    <a:pt x="186" y="136"/>
                    <a:pt x="174" y="141"/>
                  </a:cubicBezTo>
                  <a:cubicBezTo>
                    <a:pt x="174" y="138"/>
                    <a:pt x="174" y="138"/>
                    <a:pt x="174" y="138"/>
                  </a:cubicBezTo>
                  <a:cubicBezTo>
                    <a:pt x="203" y="125"/>
                    <a:pt x="219" y="92"/>
                    <a:pt x="221" y="88"/>
                  </a:cubicBezTo>
                  <a:cubicBezTo>
                    <a:pt x="223" y="83"/>
                    <a:pt x="225" y="84"/>
                    <a:pt x="225" y="84"/>
                  </a:cubicBezTo>
                  <a:cubicBezTo>
                    <a:pt x="260" y="87"/>
                    <a:pt x="281" y="76"/>
                    <a:pt x="281" y="76"/>
                  </a:cubicBezTo>
                  <a:cubicBezTo>
                    <a:pt x="330" y="51"/>
                    <a:pt x="305" y="0"/>
                    <a:pt x="305" y="0"/>
                  </a:cubicBezTo>
                  <a:cubicBezTo>
                    <a:pt x="306" y="70"/>
                    <a:pt x="229" y="74"/>
                    <a:pt x="223" y="75"/>
                  </a:cubicBezTo>
                  <a:cubicBezTo>
                    <a:pt x="216" y="76"/>
                    <a:pt x="215" y="83"/>
                    <a:pt x="215" y="83"/>
                  </a:cubicBezTo>
                  <a:cubicBezTo>
                    <a:pt x="206" y="115"/>
                    <a:pt x="186" y="130"/>
                    <a:pt x="174" y="137"/>
                  </a:cubicBezTo>
                  <a:cubicBezTo>
                    <a:pt x="174" y="113"/>
                    <a:pt x="174" y="113"/>
                    <a:pt x="174" y="113"/>
                  </a:cubicBezTo>
                  <a:cubicBezTo>
                    <a:pt x="181" y="110"/>
                    <a:pt x="185" y="104"/>
                    <a:pt x="185" y="96"/>
                  </a:cubicBezTo>
                  <a:cubicBezTo>
                    <a:pt x="185" y="85"/>
                    <a:pt x="175" y="78"/>
                    <a:pt x="165" y="78"/>
                  </a:cubicBezTo>
                  <a:cubicBezTo>
                    <a:pt x="165" y="78"/>
                    <a:pt x="165" y="78"/>
                    <a:pt x="165" y="78"/>
                  </a:cubicBezTo>
                  <a:cubicBezTo>
                    <a:pt x="165" y="78"/>
                    <a:pt x="165" y="78"/>
                    <a:pt x="165" y="78"/>
                  </a:cubicBezTo>
                  <a:cubicBezTo>
                    <a:pt x="155" y="78"/>
                    <a:pt x="145" y="85"/>
                    <a:pt x="145" y="96"/>
                  </a:cubicBezTo>
                  <a:cubicBezTo>
                    <a:pt x="145" y="104"/>
                    <a:pt x="150" y="110"/>
                    <a:pt x="157" y="113"/>
                  </a:cubicBezTo>
                  <a:cubicBezTo>
                    <a:pt x="157" y="137"/>
                    <a:pt x="157" y="137"/>
                    <a:pt x="157" y="137"/>
                  </a:cubicBezTo>
                  <a:cubicBezTo>
                    <a:pt x="145" y="130"/>
                    <a:pt x="125" y="115"/>
                    <a:pt x="115" y="83"/>
                  </a:cubicBezTo>
                  <a:cubicBezTo>
                    <a:pt x="115" y="83"/>
                    <a:pt x="114" y="76"/>
                    <a:pt x="108" y="75"/>
                  </a:cubicBezTo>
                  <a:cubicBezTo>
                    <a:pt x="101" y="74"/>
                    <a:pt x="24" y="70"/>
                    <a:pt x="26" y="0"/>
                  </a:cubicBezTo>
                  <a:cubicBezTo>
                    <a:pt x="26" y="0"/>
                    <a:pt x="0" y="51"/>
                    <a:pt x="50" y="76"/>
                  </a:cubicBezTo>
                  <a:cubicBezTo>
                    <a:pt x="50" y="76"/>
                    <a:pt x="71" y="87"/>
                    <a:pt x="105" y="84"/>
                  </a:cubicBezTo>
                  <a:cubicBezTo>
                    <a:pt x="105" y="84"/>
                    <a:pt x="108" y="83"/>
                    <a:pt x="110" y="88"/>
                  </a:cubicBezTo>
                  <a:cubicBezTo>
                    <a:pt x="111" y="92"/>
                    <a:pt x="128" y="125"/>
                    <a:pt x="157" y="138"/>
                  </a:cubicBezTo>
                  <a:cubicBezTo>
                    <a:pt x="157" y="141"/>
                    <a:pt x="157" y="141"/>
                    <a:pt x="157" y="141"/>
                  </a:cubicBezTo>
                  <a:cubicBezTo>
                    <a:pt x="145" y="136"/>
                    <a:pt x="124" y="125"/>
                    <a:pt x="108" y="95"/>
                  </a:cubicBezTo>
                  <a:cubicBezTo>
                    <a:pt x="106" y="91"/>
                    <a:pt x="106" y="91"/>
                    <a:pt x="106" y="91"/>
                  </a:cubicBezTo>
                  <a:cubicBezTo>
                    <a:pt x="106" y="91"/>
                    <a:pt x="105" y="87"/>
                    <a:pt x="101" y="88"/>
                  </a:cubicBezTo>
                  <a:cubicBezTo>
                    <a:pt x="97" y="89"/>
                    <a:pt x="32" y="99"/>
                    <a:pt x="13" y="39"/>
                  </a:cubicBezTo>
                  <a:cubicBezTo>
                    <a:pt x="13" y="39"/>
                    <a:pt x="12" y="88"/>
                    <a:pt x="54" y="99"/>
                  </a:cubicBezTo>
                  <a:cubicBezTo>
                    <a:pt x="54" y="99"/>
                    <a:pt x="77" y="104"/>
                    <a:pt x="101" y="95"/>
                  </a:cubicBezTo>
                  <a:cubicBezTo>
                    <a:pt x="101" y="95"/>
                    <a:pt x="122" y="131"/>
                    <a:pt x="157" y="141"/>
                  </a:cubicBezTo>
                  <a:cubicBezTo>
                    <a:pt x="157" y="144"/>
                    <a:pt x="157" y="144"/>
                    <a:pt x="157" y="144"/>
                  </a:cubicBezTo>
                  <a:cubicBezTo>
                    <a:pt x="146" y="142"/>
                    <a:pt x="124" y="132"/>
                    <a:pt x="99" y="102"/>
                  </a:cubicBezTo>
                  <a:cubicBezTo>
                    <a:pt x="99" y="102"/>
                    <a:pt x="53" y="118"/>
                    <a:pt x="23" y="87"/>
                  </a:cubicBezTo>
                  <a:cubicBezTo>
                    <a:pt x="23" y="88"/>
                    <a:pt x="24" y="89"/>
                    <a:pt x="24" y="90"/>
                  </a:cubicBezTo>
                  <a:cubicBezTo>
                    <a:pt x="28" y="98"/>
                    <a:pt x="33" y="105"/>
                    <a:pt x="38" y="113"/>
                  </a:cubicBezTo>
                  <a:cubicBezTo>
                    <a:pt x="51" y="121"/>
                    <a:pt x="70" y="124"/>
                    <a:pt x="96" y="109"/>
                  </a:cubicBezTo>
                  <a:cubicBezTo>
                    <a:pt x="96" y="109"/>
                    <a:pt x="132" y="141"/>
                    <a:pt x="157" y="145"/>
                  </a:cubicBezTo>
                  <a:cubicBezTo>
                    <a:pt x="157" y="193"/>
                    <a:pt x="157" y="193"/>
                    <a:pt x="157" y="193"/>
                  </a:cubicBezTo>
                  <a:cubicBezTo>
                    <a:pt x="156" y="193"/>
                    <a:pt x="156" y="193"/>
                    <a:pt x="156" y="193"/>
                  </a:cubicBezTo>
                  <a:cubicBezTo>
                    <a:pt x="136" y="171"/>
                    <a:pt x="139" y="164"/>
                    <a:pt x="139" y="163"/>
                  </a:cubicBezTo>
                  <a:cubicBezTo>
                    <a:pt x="141" y="161"/>
                    <a:pt x="147" y="160"/>
                    <a:pt x="151" y="160"/>
                  </a:cubicBezTo>
                  <a:cubicBezTo>
                    <a:pt x="154" y="161"/>
                    <a:pt x="155" y="158"/>
                    <a:pt x="156" y="155"/>
                  </a:cubicBezTo>
                  <a:cubicBezTo>
                    <a:pt x="156" y="152"/>
                    <a:pt x="146" y="148"/>
                    <a:pt x="143" y="147"/>
                  </a:cubicBezTo>
                  <a:cubicBezTo>
                    <a:pt x="141" y="147"/>
                    <a:pt x="134" y="147"/>
                    <a:pt x="129" y="158"/>
                  </a:cubicBezTo>
                  <a:cubicBezTo>
                    <a:pt x="124" y="167"/>
                    <a:pt x="129" y="179"/>
                    <a:pt x="143" y="197"/>
                  </a:cubicBezTo>
                  <a:cubicBezTo>
                    <a:pt x="138" y="199"/>
                    <a:pt x="133" y="203"/>
                    <a:pt x="131" y="210"/>
                  </a:cubicBezTo>
                  <a:cubicBezTo>
                    <a:pt x="130" y="217"/>
                    <a:pt x="134" y="224"/>
                    <a:pt x="144" y="232"/>
                  </a:cubicBezTo>
                  <a:cubicBezTo>
                    <a:pt x="140" y="235"/>
                    <a:pt x="137" y="239"/>
                    <a:pt x="136" y="244"/>
                  </a:cubicBezTo>
                  <a:cubicBezTo>
                    <a:pt x="135" y="249"/>
                    <a:pt x="139" y="255"/>
                    <a:pt x="145" y="260"/>
                  </a:cubicBezTo>
                  <a:cubicBezTo>
                    <a:pt x="143" y="263"/>
                    <a:pt x="141" y="266"/>
                    <a:pt x="141" y="271"/>
                  </a:cubicBezTo>
                  <a:cubicBezTo>
                    <a:pt x="140" y="277"/>
                    <a:pt x="144" y="283"/>
                    <a:pt x="152" y="289"/>
                  </a:cubicBezTo>
                  <a:cubicBezTo>
                    <a:pt x="153" y="290"/>
                    <a:pt x="154" y="290"/>
                    <a:pt x="156" y="290"/>
                  </a:cubicBezTo>
                  <a:cubicBezTo>
                    <a:pt x="156" y="290"/>
                    <a:pt x="156" y="290"/>
                    <a:pt x="157" y="290"/>
                  </a:cubicBezTo>
                  <a:cubicBezTo>
                    <a:pt x="157" y="297"/>
                    <a:pt x="157" y="297"/>
                    <a:pt x="157" y="297"/>
                  </a:cubicBezTo>
                  <a:cubicBezTo>
                    <a:pt x="157" y="298"/>
                    <a:pt x="157" y="298"/>
                    <a:pt x="157" y="298"/>
                  </a:cubicBezTo>
                  <a:cubicBezTo>
                    <a:pt x="161" y="314"/>
                    <a:pt x="161" y="314"/>
                    <a:pt x="161" y="314"/>
                  </a:cubicBezTo>
                  <a:cubicBezTo>
                    <a:pt x="161" y="315"/>
                    <a:pt x="162" y="316"/>
                    <a:pt x="163" y="316"/>
                  </a:cubicBezTo>
                  <a:cubicBezTo>
                    <a:pt x="167" y="316"/>
                    <a:pt x="167" y="316"/>
                    <a:pt x="167" y="316"/>
                  </a:cubicBezTo>
                  <a:cubicBezTo>
                    <a:pt x="168" y="316"/>
                    <a:pt x="169" y="315"/>
                    <a:pt x="169" y="314"/>
                  </a:cubicBezTo>
                  <a:cubicBezTo>
                    <a:pt x="174" y="298"/>
                    <a:pt x="174" y="298"/>
                    <a:pt x="174" y="298"/>
                  </a:cubicBezTo>
                  <a:cubicBezTo>
                    <a:pt x="174" y="298"/>
                    <a:pt x="174" y="298"/>
                    <a:pt x="174" y="297"/>
                  </a:cubicBezTo>
                  <a:cubicBezTo>
                    <a:pt x="174" y="290"/>
                    <a:pt x="174" y="290"/>
                    <a:pt x="174" y="290"/>
                  </a:cubicBezTo>
                  <a:cubicBezTo>
                    <a:pt x="174" y="290"/>
                    <a:pt x="175" y="290"/>
                    <a:pt x="175" y="290"/>
                  </a:cubicBezTo>
                  <a:cubicBezTo>
                    <a:pt x="176" y="290"/>
                    <a:pt x="177" y="290"/>
                    <a:pt x="178" y="289"/>
                  </a:cubicBezTo>
                  <a:cubicBezTo>
                    <a:pt x="186" y="283"/>
                    <a:pt x="190" y="277"/>
                    <a:pt x="190" y="271"/>
                  </a:cubicBezTo>
                  <a:cubicBezTo>
                    <a:pt x="190" y="266"/>
                    <a:pt x="188" y="263"/>
                    <a:pt x="185" y="260"/>
                  </a:cubicBezTo>
                  <a:cubicBezTo>
                    <a:pt x="192" y="255"/>
                    <a:pt x="195" y="249"/>
                    <a:pt x="195" y="244"/>
                  </a:cubicBezTo>
                  <a:cubicBezTo>
                    <a:pt x="194" y="239"/>
                    <a:pt x="191" y="235"/>
                    <a:pt x="187" y="232"/>
                  </a:cubicBezTo>
                  <a:cubicBezTo>
                    <a:pt x="197" y="224"/>
                    <a:pt x="201" y="217"/>
                    <a:pt x="199" y="210"/>
                  </a:cubicBezTo>
                  <a:cubicBezTo>
                    <a:pt x="198" y="203"/>
                    <a:pt x="193" y="199"/>
                    <a:pt x="187" y="197"/>
                  </a:cubicBezTo>
                  <a:cubicBezTo>
                    <a:pt x="202" y="179"/>
                    <a:pt x="207" y="167"/>
                    <a:pt x="202" y="158"/>
                  </a:cubicBezTo>
                  <a:cubicBezTo>
                    <a:pt x="196" y="147"/>
                    <a:pt x="189" y="147"/>
                    <a:pt x="188" y="147"/>
                  </a:cubicBezTo>
                  <a:cubicBezTo>
                    <a:pt x="184" y="148"/>
                    <a:pt x="175" y="152"/>
                    <a:pt x="175" y="155"/>
                  </a:cubicBezTo>
                  <a:cubicBezTo>
                    <a:pt x="175" y="158"/>
                    <a:pt x="177" y="161"/>
                    <a:pt x="180" y="160"/>
                  </a:cubicBezTo>
                  <a:cubicBezTo>
                    <a:pt x="183" y="160"/>
                    <a:pt x="190" y="161"/>
                    <a:pt x="191" y="163"/>
                  </a:cubicBezTo>
                  <a:cubicBezTo>
                    <a:pt x="192" y="164"/>
                    <a:pt x="194" y="171"/>
                    <a:pt x="175" y="193"/>
                  </a:cubicBezTo>
                  <a:cubicBezTo>
                    <a:pt x="175" y="193"/>
                    <a:pt x="174" y="193"/>
                    <a:pt x="174" y="193"/>
                  </a:cubicBezTo>
                  <a:cubicBezTo>
                    <a:pt x="174" y="145"/>
                    <a:pt x="174" y="145"/>
                    <a:pt x="174" y="145"/>
                  </a:cubicBezTo>
                  <a:cubicBezTo>
                    <a:pt x="199" y="141"/>
                    <a:pt x="234" y="109"/>
                    <a:pt x="234" y="109"/>
                  </a:cubicBezTo>
                  <a:cubicBezTo>
                    <a:pt x="261" y="124"/>
                    <a:pt x="280" y="121"/>
                    <a:pt x="293" y="113"/>
                  </a:cubicBezTo>
                  <a:cubicBezTo>
                    <a:pt x="298" y="105"/>
                    <a:pt x="302" y="98"/>
                    <a:pt x="306" y="90"/>
                  </a:cubicBezTo>
                  <a:cubicBezTo>
                    <a:pt x="307" y="89"/>
                    <a:pt x="307" y="88"/>
                    <a:pt x="308" y="87"/>
                  </a:cubicBezTo>
                  <a:cubicBezTo>
                    <a:pt x="278" y="118"/>
                    <a:pt x="232" y="102"/>
                    <a:pt x="232" y="102"/>
                  </a:cubicBezTo>
                  <a:close/>
                  <a:moveTo>
                    <a:pt x="157" y="277"/>
                  </a:moveTo>
                  <a:cubicBezTo>
                    <a:pt x="154" y="275"/>
                    <a:pt x="152" y="273"/>
                    <a:pt x="153" y="271"/>
                  </a:cubicBezTo>
                  <a:cubicBezTo>
                    <a:pt x="153" y="269"/>
                    <a:pt x="156" y="267"/>
                    <a:pt x="157" y="266"/>
                  </a:cubicBezTo>
                  <a:lnTo>
                    <a:pt x="157" y="277"/>
                  </a:lnTo>
                  <a:close/>
                  <a:moveTo>
                    <a:pt x="157" y="254"/>
                  </a:moveTo>
                  <a:cubicBezTo>
                    <a:pt x="149" y="249"/>
                    <a:pt x="148" y="246"/>
                    <a:pt x="148" y="245"/>
                  </a:cubicBezTo>
                  <a:cubicBezTo>
                    <a:pt x="148" y="243"/>
                    <a:pt x="153" y="240"/>
                    <a:pt x="157" y="238"/>
                  </a:cubicBezTo>
                  <a:lnTo>
                    <a:pt x="157" y="254"/>
                  </a:lnTo>
                  <a:close/>
                  <a:moveTo>
                    <a:pt x="157" y="227"/>
                  </a:moveTo>
                  <a:cubicBezTo>
                    <a:pt x="143" y="217"/>
                    <a:pt x="143" y="213"/>
                    <a:pt x="143" y="212"/>
                  </a:cubicBezTo>
                  <a:cubicBezTo>
                    <a:pt x="144" y="207"/>
                    <a:pt x="156" y="205"/>
                    <a:pt x="157" y="205"/>
                  </a:cubicBezTo>
                  <a:lnTo>
                    <a:pt x="157" y="227"/>
                  </a:lnTo>
                  <a:close/>
                  <a:moveTo>
                    <a:pt x="174" y="277"/>
                  </a:moveTo>
                  <a:cubicBezTo>
                    <a:pt x="174" y="266"/>
                    <a:pt x="174" y="266"/>
                    <a:pt x="174" y="266"/>
                  </a:cubicBezTo>
                  <a:cubicBezTo>
                    <a:pt x="175" y="267"/>
                    <a:pt x="178" y="269"/>
                    <a:pt x="178" y="271"/>
                  </a:cubicBezTo>
                  <a:cubicBezTo>
                    <a:pt x="178" y="273"/>
                    <a:pt x="177" y="275"/>
                    <a:pt x="174" y="277"/>
                  </a:cubicBezTo>
                  <a:close/>
                  <a:moveTo>
                    <a:pt x="174" y="254"/>
                  </a:moveTo>
                  <a:cubicBezTo>
                    <a:pt x="174" y="238"/>
                    <a:pt x="174" y="238"/>
                    <a:pt x="174" y="238"/>
                  </a:cubicBezTo>
                  <a:cubicBezTo>
                    <a:pt x="178" y="240"/>
                    <a:pt x="183" y="243"/>
                    <a:pt x="183" y="245"/>
                  </a:cubicBezTo>
                  <a:cubicBezTo>
                    <a:pt x="183" y="246"/>
                    <a:pt x="181" y="249"/>
                    <a:pt x="174" y="254"/>
                  </a:cubicBezTo>
                  <a:close/>
                  <a:moveTo>
                    <a:pt x="188" y="212"/>
                  </a:moveTo>
                  <a:cubicBezTo>
                    <a:pt x="188" y="213"/>
                    <a:pt x="188" y="217"/>
                    <a:pt x="174" y="227"/>
                  </a:cubicBezTo>
                  <a:cubicBezTo>
                    <a:pt x="174" y="205"/>
                    <a:pt x="174" y="205"/>
                    <a:pt x="174" y="205"/>
                  </a:cubicBezTo>
                  <a:cubicBezTo>
                    <a:pt x="175" y="205"/>
                    <a:pt x="187" y="207"/>
                    <a:pt x="188" y="212"/>
                  </a:cubicBezTo>
                  <a:close/>
                  <a:moveTo>
                    <a:pt x="188" y="212"/>
                  </a:moveTo>
                  <a:cubicBezTo>
                    <a:pt x="188" y="212"/>
                    <a:pt x="188" y="212"/>
                    <a:pt x="188" y="212"/>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3" name="Freeform 23"/>
            <p:cNvSpPr>
              <a:spLocks noEditPoints="1"/>
            </p:cNvSpPr>
            <p:nvPr/>
          </p:nvSpPr>
          <p:spPr bwMode="auto">
            <a:xfrm>
              <a:off x="5352144" y="2080911"/>
              <a:ext cx="110520" cy="39839"/>
            </a:xfrm>
            <a:custGeom>
              <a:avLst/>
              <a:gdLst/>
              <a:ahLst/>
              <a:cxnLst>
                <a:cxn ang="0">
                  <a:pos x="14" y="0"/>
                </a:cxn>
                <a:cxn ang="0">
                  <a:pos x="0" y="14"/>
                </a:cxn>
                <a:cxn ang="0">
                  <a:pos x="42" y="6"/>
                </a:cxn>
                <a:cxn ang="0">
                  <a:pos x="14" y="0"/>
                </a:cxn>
                <a:cxn ang="0">
                  <a:pos x="14" y="0"/>
                </a:cxn>
                <a:cxn ang="0">
                  <a:pos x="14" y="0"/>
                </a:cxn>
              </a:cxnLst>
              <a:rect l="0" t="0" r="r" b="b"/>
              <a:pathLst>
                <a:path w="42" h="15">
                  <a:moveTo>
                    <a:pt x="14" y="0"/>
                  </a:moveTo>
                  <a:cubicBezTo>
                    <a:pt x="14" y="0"/>
                    <a:pt x="13" y="11"/>
                    <a:pt x="0" y="14"/>
                  </a:cubicBezTo>
                  <a:cubicBezTo>
                    <a:pt x="0" y="14"/>
                    <a:pt x="23" y="15"/>
                    <a:pt x="42" y="6"/>
                  </a:cubicBezTo>
                  <a:lnTo>
                    <a:pt x="14" y="0"/>
                  </a:lnTo>
                  <a:close/>
                  <a:moveTo>
                    <a:pt x="14" y="0"/>
                  </a:moveTo>
                  <a:cubicBezTo>
                    <a:pt x="14" y="0"/>
                    <a:pt x="14" y="0"/>
                    <a:pt x="1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4" name="Freeform 24"/>
            <p:cNvSpPr>
              <a:spLocks noEditPoints="1"/>
            </p:cNvSpPr>
            <p:nvPr/>
          </p:nvSpPr>
          <p:spPr bwMode="auto">
            <a:xfrm>
              <a:off x="5227487" y="2006374"/>
              <a:ext cx="259594" cy="77107"/>
            </a:xfrm>
            <a:custGeom>
              <a:avLst/>
              <a:gdLst/>
              <a:ahLst/>
              <a:cxnLst>
                <a:cxn ang="0">
                  <a:pos x="50" y="9"/>
                </a:cxn>
                <a:cxn ang="0">
                  <a:pos x="98" y="29"/>
                </a:cxn>
                <a:cxn ang="0">
                  <a:pos x="51" y="0"/>
                </a:cxn>
                <a:cxn ang="0">
                  <a:pos x="0" y="10"/>
                </a:cxn>
                <a:cxn ang="0">
                  <a:pos x="13" y="27"/>
                </a:cxn>
                <a:cxn ang="0">
                  <a:pos x="50" y="9"/>
                </a:cxn>
                <a:cxn ang="0">
                  <a:pos x="50" y="9"/>
                </a:cxn>
                <a:cxn ang="0">
                  <a:pos x="50" y="9"/>
                </a:cxn>
              </a:cxnLst>
              <a:rect l="0" t="0" r="r" b="b"/>
              <a:pathLst>
                <a:path w="98" h="29">
                  <a:moveTo>
                    <a:pt x="50" y="9"/>
                  </a:moveTo>
                  <a:cubicBezTo>
                    <a:pt x="50" y="9"/>
                    <a:pt x="89" y="28"/>
                    <a:pt x="98" y="29"/>
                  </a:cubicBezTo>
                  <a:cubicBezTo>
                    <a:pt x="98" y="29"/>
                    <a:pt x="68" y="16"/>
                    <a:pt x="51" y="0"/>
                  </a:cubicBezTo>
                  <a:cubicBezTo>
                    <a:pt x="51" y="0"/>
                    <a:pt x="26" y="16"/>
                    <a:pt x="0" y="10"/>
                  </a:cubicBezTo>
                  <a:cubicBezTo>
                    <a:pt x="4" y="16"/>
                    <a:pt x="9" y="22"/>
                    <a:pt x="13" y="27"/>
                  </a:cubicBezTo>
                  <a:cubicBezTo>
                    <a:pt x="24" y="28"/>
                    <a:pt x="36" y="24"/>
                    <a:pt x="50" y="9"/>
                  </a:cubicBezTo>
                  <a:close/>
                  <a:moveTo>
                    <a:pt x="50" y="9"/>
                  </a:moveTo>
                  <a:cubicBezTo>
                    <a:pt x="50" y="9"/>
                    <a:pt x="50" y="9"/>
                    <a:pt x="50" y="9"/>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5" name="Freeform 25"/>
            <p:cNvSpPr>
              <a:spLocks noEditPoints="1"/>
            </p:cNvSpPr>
            <p:nvPr/>
          </p:nvSpPr>
          <p:spPr bwMode="auto">
            <a:xfrm>
              <a:off x="5272466" y="2043642"/>
              <a:ext cx="195338" cy="77107"/>
            </a:xfrm>
            <a:custGeom>
              <a:avLst/>
              <a:gdLst/>
              <a:ahLst/>
              <a:cxnLst>
                <a:cxn ang="0">
                  <a:pos x="39" y="8"/>
                </a:cxn>
                <a:cxn ang="0">
                  <a:pos x="74" y="16"/>
                </a:cxn>
                <a:cxn ang="0">
                  <a:pos x="35" y="0"/>
                </a:cxn>
                <a:cxn ang="0">
                  <a:pos x="0" y="18"/>
                </a:cxn>
                <a:cxn ang="0">
                  <a:pos x="5" y="23"/>
                </a:cxn>
                <a:cxn ang="0">
                  <a:pos x="39" y="8"/>
                </a:cxn>
                <a:cxn ang="0">
                  <a:pos x="39" y="8"/>
                </a:cxn>
                <a:cxn ang="0">
                  <a:pos x="39" y="8"/>
                </a:cxn>
              </a:cxnLst>
              <a:rect l="0" t="0" r="r" b="b"/>
              <a:pathLst>
                <a:path w="74" h="29">
                  <a:moveTo>
                    <a:pt x="39" y="8"/>
                  </a:moveTo>
                  <a:cubicBezTo>
                    <a:pt x="74" y="16"/>
                    <a:pt x="74" y="16"/>
                    <a:pt x="74" y="16"/>
                  </a:cubicBezTo>
                  <a:cubicBezTo>
                    <a:pt x="74" y="16"/>
                    <a:pt x="59" y="10"/>
                    <a:pt x="35" y="0"/>
                  </a:cubicBezTo>
                  <a:cubicBezTo>
                    <a:pt x="35" y="0"/>
                    <a:pt x="20" y="18"/>
                    <a:pt x="0" y="18"/>
                  </a:cubicBezTo>
                  <a:cubicBezTo>
                    <a:pt x="2" y="19"/>
                    <a:pt x="3" y="21"/>
                    <a:pt x="5" y="23"/>
                  </a:cubicBezTo>
                  <a:cubicBezTo>
                    <a:pt x="18" y="27"/>
                    <a:pt x="35" y="29"/>
                    <a:pt x="39" y="8"/>
                  </a:cubicBezTo>
                  <a:close/>
                  <a:moveTo>
                    <a:pt x="39" y="8"/>
                  </a:moveTo>
                  <a:cubicBezTo>
                    <a:pt x="39" y="8"/>
                    <a:pt x="39" y="8"/>
                    <a:pt x="39" y="8"/>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6" name="Freeform 26"/>
            <p:cNvSpPr>
              <a:spLocks noEditPoints="1"/>
            </p:cNvSpPr>
            <p:nvPr/>
          </p:nvSpPr>
          <p:spPr bwMode="auto">
            <a:xfrm>
              <a:off x="5624589" y="2080911"/>
              <a:ext cx="110520" cy="39839"/>
            </a:xfrm>
            <a:custGeom>
              <a:avLst/>
              <a:gdLst/>
              <a:ahLst/>
              <a:cxnLst>
                <a:cxn ang="0">
                  <a:pos x="28" y="0"/>
                </a:cxn>
                <a:cxn ang="0">
                  <a:pos x="0" y="6"/>
                </a:cxn>
                <a:cxn ang="0">
                  <a:pos x="42" y="14"/>
                </a:cxn>
                <a:cxn ang="0">
                  <a:pos x="28" y="0"/>
                </a:cxn>
                <a:cxn ang="0">
                  <a:pos x="28" y="0"/>
                </a:cxn>
                <a:cxn ang="0">
                  <a:pos x="28" y="0"/>
                </a:cxn>
              </a:cxnLst>
              <a:rect l="0" t="0" r="r" b="b"/>
              <a:pathLst>
                <a:path w="42" h="15">
                  <a:moveTo>
                    <a:pt x="28" y="0"/>
                  </a:moveTo>
                  <a:cubicBezTo>
                    <a:pt x="0" y="6"/>
                    <a:pt x="0" y="6"/>
                    <a:pt x="0" y="6"/>
                  </a:cubicBezTo>
                  <a:cubicBezTo>
                    <a:pt x="19" y="15"/>
                    <a:pt x="42" y="14"/>
                    <a:pt x="42" y="14"/>
                  </a:cubicBezTo>
                  <a:cubicBezTo>
                    <a:pt x="29" y="11"/>
                    <a:pt x="28" y="0"/>
                    <a:pt x="28" y="0"/>
                  </a:cubicBezTo>
                  <a:close/>
                  <a:moveTo>
                    <a:pt x="28" y="0"/>
                  </a:moveTo>
                  <a:cubicBezTo>
                    <a:pt x="28" y="0"/>
                    <a:pt x="28" y="0"/>
                    <a:pt x="28"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7" name="Freeform 27"/>
            <p:cNvSpPr>
              <a:spLocks noEditPoints="1"/>
            </p:cNvSpPr>
            <p:nvPr/>
          </p:nvSpPr>
          <p:spPr bwMode="auto">
            <a:xfrm>
              <a:off x="5600171" y="2006374"/>
              <a:ext cx="259594" cy="77107"/>
            </a:xfrm>
            <a:custGeom>
              <a:avLst/>
              <a:gdLst/>
              <a:ahLst/>
              <a:cxnLst>
                <a:cxn ang="0">
                  <a:pos x="47" y="0"/>
                </a:cxn>
                <a:cxn ang="0">
                  <a:pos x="0" y="29"/>
                </a:cxn>
                <a:cxn ang="0">
                  <a:pos x="48" y="9"/>
                </a:cxn>
                <a:cxn ang="0">
                  <a:pos x="85" y="27"/>
                </a:cxn>
                <a:cxn ang="0">
                  <a:pos x="98" y="10"/>
                </a:cxn>
                <a:cxn ang="0">
                  <a:pos x="47" y="0"/>
                </a:cxn>
                <a:cxn ang="0">
                  <a:pos x="47" y="0"/>
                </a:cxn>
                <a:cxn ang="0">
                  <a:pos x="47" y="0"/>
                </a:cxn>
              </a:cxnLst>
              <a:rect l="0" t="0" r="r" b="b"/>
              <a:pathLst>
                <a:path w="98" h="29">
                  <a:moveTo>
                    <a:pt x="47" y="0"/>
                  </a:moveTo>
                  <a:cubicBezTo>
                    <a:pt x="30" y="16"/>
                    <a:pt x="0" y="29"/>
                    <a:pt x="0" y="29"/>
                  </a:cubicBezTo>
                  <a:cubicBezTo>
                    <a:pt x="9" y="28"/>
                    <a:pt x="48" y="9"/>
                    <a:pt x="48" y="9"/>
                  </a:cubicBezTo>
                  <a:cubicBezTo>
                    <a:pt x="61" y="24"/>
                    <a:pt x="74" y="28"/>
                    <a:pt x="85" y="27"/>
                  </a:cubicBezTo>
                  <a:cubicBezTo>
                    <a:pt x="89" y="22"/>
                    <a:pt x="94" y="16"/>
                    <a:pt x="98" y="10"/>
                  </a:cubicBezTo>
                  <a:cubicBezTo>
                    <a:pt x="72" y="16"/>
                    <a:pt x="47" y="0"/>
                    <a:pt x="47" y="0"/>
                  </a:cubicBezTo>
                  <a:close/>
                  <a:moveTo>
                    <a:pt x="47" y="0"/>
                  </a:moveTo>
                  <a:cubicBezTo>
                    <a:pt x="47" y="0"/>
                    <a:pt x="47" y="0"/>
                    <a:pt x="47"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8" name="Freeform 28"/>
            <p:cNvSpPr>
              <a:spLocks noEditPoints="1"/>
            </p:cNvSpPr>
            <p:nvPr/>
          </p:nvSpPr>
          <p:spPr bwMode="auto">
            <a:xfrm>
              <a:off x="5619448" y="2043642"/>
              <a:ext cx="195338" cy="77107"/>
            </a:xfrm>
            <a:custGeom>
              <a:avLst/>
              <a:gdLst/>
              <a:ahLst/>
              <a:cxnLst>
                <a:cxn ang="0">
                  <a:pos x="39" y="0"/>
                </a:cxn>
                <a:cxn ang="0">
                  <a:pos x="0" y="16"/>
                </a:cxn>
                <a:cxn ang="0">
                  <a:pos x="35" y="8"/>
                </a:cxn>
                <a:cxn ang="0">
                  <a:pos x="69" y="23"/>
                </a:cxn>
                <a:cxn ang="0">
                  <a:pos x="74" y="18"/>
                </a:cxn>
                <a:cxn ang="0">
                  <a:pos x="39" y="0"/>
                </a:cxn>
                <a:cxn ang="0">
                  <a:pos x="39" y="0"/>
                </a:cxn>
                <a:cxn ang="0">
                  <a:pos x="39" y="0"/>
                </a:cxn>
              </a:cxnLst>
              <a:rect l="0" t="0" r="r" b="b"/>
              <a:pathLst>
                <a:path w="74" h="29">
                  <a:moveTo>
                    <a:pt x="39" y="0"/>
                  </a:moveTo>
                  <a:cubicBezTo>
                    <a:pt x="14" y="10"/>
                    <a:pt x="0" y="16"/>
                    <a:pt x="0" y="16"/>
                  </a:cubicBezTo>
                  <a:cubicBezTo>
                    <a:pt x="35" y="8"/>
                    <a:pt x="35" y="8"/>
                    <a:pt x="35" y="8"/>
                  </a:cubicBezTo>
                  <a:cubicBezTo>
                    <a:pt x="38" y="29"/>
                    <a:pt x="56" y="27"/>
                    <a:pt x="69" y="23"/>
                  </a:cubicBezTo>
                  <a:cubicBezTo>
                    <a:pt x="71" y="21"/>
                    <a:pt x="72" y="19"/>
                    <a:pt x="74" y="18"/>
                  </a:cubicBezTo>
                  <a:cubicBezTo>
                    <a:pt x="54" y="18"/>
                    <a:pt x="39" y="0"/>
                    <a:pt x="39" y="0"/>
                  </a:cubicBezTo>
                  <a:close/>
                  <a:moveTo>
                    <a:pt x="39" y="0"/>
                  </a:moveTo>
                  <a:cubicBezTo>
                    <a:pt x="39" y="0"/>
                    <a:pt x="39" y="0"/>
                    <a:pt x="39"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5" name="Group 74"/>
          <p:cNvGrpSpPr/>
          <p:nvPr/>
        </p:nvGrpSpPr>
        <p:grpSpPr>
          <a:xfrm>
            <a:off x="9688492" y="2336511"/>
            <a:ext cx="916409" cy="757661"/>
            <a:chOff x="7309384" y="1676401"/>
            <a:chExt cx="752687" cy="622300"/>
          </a:xfrm>
          <a:solidFill>
            <a:schemeClr val="bg1"/>
          </a:solidFill>
        </p:grpSpPr>
        <p:sp>
          <p:nvSpPr>
            <p:cNvPr id="5152" name="Freeform 32"/>
            <p:cNvSpPr>
              <a:spLocks noEditPoints="1"/>
            </p:cNvSpPr>
            <p:nvPr/>
          </p:nvSpPr>
          <p:spPr bwMode="auto">
            <a:xfrm>
              <a:off x="7309384" y="1834050"/>
              <a:ext cx="361527" cy="464651"/>
            </a:xfrm>
            <a:custGeom>
              <a:avLst/>
              <a:gdLst/>
              <a:ahLst/>
              <a:cxnLst>
                <a:cxn ang="0">
                  <a:pos x="151" y="136"/>
                </a:cxn>
                <a:cxn ang="0">
                  <a:pos x="97" y="122"/>
                </a:cxn>
                <a:cxn ang="0">
                  <a:pos x="91" y="119"/>
                </a:cxn>
                <a:cxn ang="0">
                  <a:pos x="84" y="113"/>
                </a:cxn>
                <a:cxn ang="0">
                  <a:pos x="75" y="103"/>
                </a:cxn>
                <a:cxn ang="0">
                  <a:pos x="35" y="71"/>
                </a:cxn>
                <a:cxn ang="0">
                  <a:pos x="24" y="80"/>
                </a:cxn>
                <a:cxn ang="0">
                  <a:pos x="47" y="112"/>
                </a:cxn>
                <a:cxn ang="0">
                  <a:pos x="55" y="121"/>
                </a:cxn>
                <a:cxn ang="0">
                  <a:pos x="62" y="129"/>
                </a:cxn>
                <a:cxn ang="0">
                  <a:pos x="46" y="117"/>
                </a:cxn>
                <a:cxn ang="0">
                  <a:pos x="42" y="112"/>
                </a:cxn>
                <a:cxn ang="0">
                  <a:pos x="38" y="105"/>
                </a:cxn>
                <a:cxn ang="0">
                  <a:pos x="33" y="98"/>
                </a:cxn>
                <a:cxn ang="0">
                  <a:pos x="25" y="88"/>
                </a:cxn>
                <a:cxn ang="0">
                  <a:pos x="21" y="83"/>
                </a:cxn>
                <a:cxn ang="0">
                  <a:pos x="28" y="66"/>
                </a:cxn>
                <a:cxn ang="0">
                  <a:pos x="24" y="29"/>
                </a:cxn>
                <a:cxn ang="0">
                  <a:pos x="13" y="1"/>
                </a:cxn>
                <a:cxn ang="0">
                  <a:pos x="8" y="2"/>
                </a:cxn>
                <a:cxn ang="0">
                  <a:pos x="4" y="21"/>
                </a:cxn>
                <a:cxn ang="0">
                  <a:pos x="1" y="74"/>
                </a:cxn>
                <a:cxn ang="0">
                  <a:pos x="38" y="155"/>
                </a:cxn>
                <a:cxn ang="0">
                  <a:pos x="108" y="200"/>
                </a:cxn>
                <a:cxn ang="0">
                  <a:pos x="122" y="223"/>
                </a:cxn>
                <a:cxn ang="0">
                  <a:pos x="122" y="248"/>
                </a:cxn>
                <a:cxn ang="0">
                  <a:pos x="190" y="248"/>
                </a:cxn>
                <a:cxn ang="0">
                  <a:pos x="190" y="225"/>
                </a:cxn>
                <a:cxn ang="0">
                  <a:pos x="191" y="212"/>
                </a:cxn>
                <a:cxn ang="0">
                  <a:pos x="191" y="194"/>
                </a:cxn>
                <a:cxn ang="0">
                  <a:pos x="151" y="136"/>
                </a:cxn>
                <a:cxn ang="0">
                  <a:pos x="151" y="136"/>
                </a:cxn>
                <a:cxn ang="0">
                  <a:pos x="151" y="136"/>
                </a:cxn>
              </a:cxnLst>
              <a:rect l="0" t="0" r="r" b="b"/>
              <a:pathLst>
                <a:path w="193" h="248">
                  <a:moveTo>
                    <a:pt x="151" y="136"/>
                  </a:moveTo>
                  <a:cubicBezTo>
                    <a:pt x="149" y="135"/>
                    <a:pt x="135" y="124"/>
                    <a:pt x="97" y="122"/>
                  </a:cubicBezTo>
                  <a:cubicBezTo>
                    <a:pt x="95" y="121"/>
                    <a:pt x="93" y="120"/>
                    <a:pt x="91" y="119"/>
                  </a:cubicBezTo>
                  <a:cubicBezTo>
                    <a:pt x="88" y="117"/>
                    <a:pt x="86" y="115"/>
                    <a:pt x="84" y="113"/>
                  </a:cubicBezTo>
                  <a:cubicBezTo>
                    <a:pt x="81" y="110"/>
                    <a:pt x="78" y="107"/>
                    <a:pt x="75" y="103"/>
                  </a:cubicBezTo>
                  <a:cubicBezTo>
                    <a:pt x="56" y="77"/>
                    <a:pt x="38" y="72"/>
                    <a:pt x="35" y="71"/>
                  </a:cubicBezTo>
                  <a:cubicBezTo>
                    <a:pt x="32" y="69"/>
                    <a:pt x="18" y="71"/>
                    <a:pt x="24" y="80"/>
                  </a:cubicBezTo>
                  <a:cubicBezTo>
                    <a:pt x="25" y="80"/>
                    <a:pt x="46" y="110"/>
                    <a:pt x="47" y="112"/>
                  </a:cubicBezTo>
                  <a:cubicBezTo>
                    <a:pt x="50" y="116"/>
                    <a:pt x="52" y="118"/>
                    <a:pt x="55" y="121"/>
                  </a:cubicBezTo>
                  <a:cubicBezTo>
                    <a:pt x="57" y="124"/>
                    <a:pt x="60" y="126"/>
                    <a:pt x="62" y="129"/>
                  </a:cubicBezTo>
                  <a:cubicBezTo>
                    <a:pt x="62" y="129"/>
                    <a:pt x="49" y="121"/>
                    <a:pt x="46" y="117"/>
                  </a:cubicBezTo>
                  <a:cubicBezTo>
                    <a:pt x="44" y="116"/>
                    <a:pt x="43" y="113"/>
                    <a:pt x="42" y="112"/>
                  </a:cubicBezTo>
                  <a:cubicBezTo>
                    <a:pt x="41" y="109"/>
                    <a:pt x="40" y="107"/>
                    <a:pt x="38" y="105"/>
                  </a:cubicBezTo>
                  <a:cubicBezTo>
                    <a:pt x="36" y="103"/>
                    <a:pt x="35" y="100"/>
                    <a:pt x="33" y="98"/>
                  </a:cubicBezTo>
                  <a:cubicBezTo>
                    <a:pt x="30" y="95"/>
                    <a:pt x="28" y="91"/>
                    <a:pt x="25" y="88"/>
                  </a:cubicBezTo>
                  <a:cubicBezTo>
                    <a:pt x="24" y="86"/>
                    <a:pt x="22" y="85"/>
                    <a:pt x="21" y="83"/>
                  </a:cubicBezTo>
                  <a:cubicBezTo>
                    <a:pt x="14" y="72"/>
                    <a:pt x="21" y="67"/>
                    <a:pt x="28" y="66"/>
                  </a:cubicBezTo>
                  <a:cubicBezTo>
                    <a:pt x="28" y="65"/>
                    <a:pt x="25" y="34"/>
                    <a:pt x="24" y="29"/>
                  </a:cubicBezTo>
                  <a:cubicBezTo>
                    <a:pt x="23" y="15"/>
                    <a:pt x="21" y="4"/>
                    <a:pt x="13" y="1"/>
                  </a:cubicBezTo>
                  <a:cubicBezTo>
                    <a:pt x="11" y="0"/>
                    <a:pt x="9" y="0"/>
                    <a:pt x="8" y="2"/>
                  </a:cubicBezTo>
                  <a:cubicBezTo>
                    <a:pt x="6" y="4"/>
                    <a:pt x="4" y="15"/>
                    <a:pt x="4" y="21"/>
                  </a:cubicBezTo>
                  <a:cubicBezTo>
                    <a:pt x="4" y="21"/>
                    <a:pt x="0" y="57"/>
                    <a:pt x="1" y="74"/>
                  </a:cubicBezTo>
                  <a:cubicBezTo>
                    <a:pt x="2" y="83"/>
                    <a:pt x="30" y="145"/>
                    <a:pt x="38" y="155"/>
                  </a:cubicBezTo>
                  <a:cubicBezTo>
                    <a:pt x="46" y="164"/>
                    <a:pt x="108" y="200"/>
                    <a:pt x="108" y="200"/>
                  </a:cubicBezTo>
                  <a:cubicBezTo>
                    <a:pt x="111" y="202"/>
                    <a:pt x="122" y="211"/>
                    <a:pt x="122" y="223"/>
                  </a:cubicBezTo>
                  <a:cubicBezTo>
                    <a:pt x="122" y="248"/>
                    <a:pt x="122" y="248"/>
                    <a:pt x="122" y="248"/>
                  </a:cubicBezTo>
                  <a:cubicBezTo>
                    <a:pt x="190" y="248"/>
                    <a:pt x="190" y="248"/>
                    <a:pt x="190" y="248"/>
                  </a:cubicBezTo>
                  <a:cubicBezTo>
                    <a:pt x="190" y="225"/>
                    <a:pt x="190" y="225"/>
                    <a:pt x="190" y="225"/>
                  </a:cubicBezTo>
                  <a:cubicBezTo>
                    <a:pt x="190" y="221"/>
                    <a:pt x="191" y="216"/>
                    <a:pt x="191" y="212"/>
                  </a:cubicBezTo>
                  <a:cubicBezTo>
                    <a:pt x="193" y="207"/>
                    <a:pt x="192" y="198"/>
                    <a:pt x="191" y="194"/>
                  </a:cubicBezTo>
                  <a:cubicBezTo>
                    <a:pt x="183" y="159"/>
                    <a:pt x="154" y="138"/>
                    <a:pt x="151" y="136"/>
                  </a:cubicBezTo>
                  <a:close/>
                  <a:moveTo>
                    <a:pt x="151" y="136"/>
                  </a:moveTo>
                  <a:cubicBezTo>
                    <a:pt x="151" y="136"/>
                    <a:pt x="151" y="136"/>
                    <a:pt x="151" y="136"/>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53" name="Freeform 33"/>
            <p:cNvSpPr>
              <a:spLocks noEditPoints="1"/>
            </p:cNvSpPr>
            <p:nvPr/>
          </p:nvSpPr>
          <p:spPr bwMode="auto">
            <a:xfrm>
              <a:off x="7700544" y="1834050"/>
              <a:ext cx="361527" cy="464651"/>
            </a:xfrm>
            <a:custGeom>
              <a:avLst/>
              <a:gdLst/>
              <a:ahLst/>
              <a:cxnLst>
                <a:cxn ang="0">
                  <a:pos x="189" y="21"/>
                </a:cxn>
                <a:cxn ang="0">
                  <a:pos x="186" y="2"/>
                </a:cxn>
                <a:cxn ang="0">
                  <a:pos x="180" y="1"/>
                </a:cxn>
                <a:cxn ang="0">
                  <a:pos x="169" y="29"/>
                </a:cxn>
                <a:cxn ang="0">
                  <a:pos x="165" y="66"/>
                </a:cxn>
                <a:cxn ang="0">
                  <a:pos x="173" y="83"/>
                </a:cxn>
                <a:cxn ang="0">
                  <a:pos x="168" y="88"/>
                </a:cxn>
                <a:cxn ang="0">
                  <a:pos x="161" y="98"/>
                </a:cxn>
                <a:cxn ang="0">
                  <a:pos x="155" y="105"/>
                </a:cxn>
                <a:cxn ang="0">
                  <a:pos x="151" y="112"/>
                </a:cxn>
                <a:cxn ang="0">
                  <a:pos x="148" y="117"/>
                </a:cxn>
                <a:cxn ang="0">
                  <a:pos x="131" y="129"/>
                </a:cxn>
                <a:cxn ang="0">
                  <a:pos x="138" y="121"/>
                </a:cxn>
                <a:cxn ang="0">
                  <a:pos x="146" y="112"/>
                </a:cxn>
                <a:cxn ang="0">
                  <a:pos x="169" y="80"/>
                </a:cxn>
                <a:cxn ang="0">
                  <a:pos x="158" y="71"/>
                </a:cxn>
                <a:cxn ang="0">
                  <a:pos x="118" y="103"/>
                </a:cxn>
                <a:cxn ang="0">
                  <a:pos x="109" y="113"/>
                </a:cxn>
                <a:cxn ang="0">
                  <a:pos x="102" y="119"/>
                </a:cxn>
                <a:cxn ang="0">
                  <a:pos x="96" y="122"/>
                </a:cxn>
                <a:cxn ang="0">
                  <a:pos x="42" y="136"/>
                </a:cxn>
                <a:cxn ang="0">
                  <a:pos x="2" y="194"/>
                </a:cxn>
                <a:cxn ang="0">
                  <a:pos x="2" y="212"/>
                </a:cxn>
                <a:cxn ang="0">
                  <a:pos x="3" y="225"/>
                </a:cxn>
                <a:cxn ang="0">
                  <a:pos x="3" y="248"/>
                </a:cxn>
                <a:cxn ang="0">
                  <a:pos x="71" y="248"/>
                </a:cxn>
                <a:cxn ang="0">
                  <a:pos x="71" y="223"/>
                </a:cxn>
                <a:cxn ang="0">
                  <a:pos x="85" y="200"/>
                </a:cxn>
                <a:cxn ang="0">
                  <a:pos x="156" y="155"/>
                </a:cxn>
                <a:cxn ang="0">
                  <a:pos x="192" y="74"/>
                </a:cxn>
                <a:cxn ang="0">
                  <a:pos x="189" y="21"/>
                </a:cxn>
                <a:cxn ang="0">
                  <a:pos x="189" y="21"/>
                </a:cxn>
                <a:cxn ang="0">
                  <a:pos x="189" y="21"/>
                </a:cxn>
              </a:cxnLst>
              <a:rect l="0" t="0" r="r" b="b"/>
              <a:pathLst>
                <a:path w="193" h="248">
                  <a:moveTo>
                    <a:pt x="189" y="21"/>
                  </a:moveTo>
                  <a:cubicBezTo>
                    <a:pt x="189" y="15"/>
                    <a:pt x="188" y="4"/>
                    <a:pt x="186" y="2"/>
                  </a:cubicBezTo>
                  <a:cubicBezTo>
                    <a:pt x="184" y="0"/>
                    <a:pt x="183" y="0"/>
                    <a:pt x="180" y="1"/>
                  </a:cubicBezTo>
                  <a:cubicBezTo>
                    <a:pt x="172" y="4"/>
                    <a:pt x="170" y="15"/>
                    <a:pt x="169" y="29"/>
                  </a:cubicBezTo>
                  <a:cubicBezTo>
                    <a:pt x="168" y="34"/>
                    <a:pt x="165" y="65"/>
                    <a:pt x="165" y="66"/>
                  </a:cubicBezTo>
                  <a:cubicBezTo>
                    <a:pt x="172" y="67"/>
                    <a:pt x="179" y="72"/>
                    <a:pt x="173" y="83"/>
                  </a:cubicBezTo>
                  <a:cubicBezTo>
                    <a:pt x="171" y="85"/>
                    <a:pt x="170" y="86"/>
                    <a:pt x="168" y="88"/>
                  </a:cubicBezTo>
                  <a:cubicBezTo>
                    <a:pt x="165" y="91"/>
                    <a:pt x="163" y="95"/>
                    <a:pt x="161" y="98"/>
                  </a:cubicBezTo>
                  <a:cubicBezTo>
                    <a:pt x="159" y="100"/>
                    <a:pt x="157" y="103"/>
                    <a:pt x="155" y="105"/>
                  </a:cubicBezTo>
                  <a:cubicBezTo>
                    <a:pt x="154" y="107"/>
                    <a:pt x="152" y="109"/>
                    <a:pt x="151" y="112"/>
                  </a:cubicBezTo>
                  <a:cubicBezTo>
                    <a:pt x="150" y="113"/>
                    <a:pt x="149" y="116"/>
                    <a:pt x="148" y="117"/>
                  </a:cubicBezTo>
                  <a:cubicBezTo>
                    <a:pt x="144" y="121"/>
                    <a:pt x="131" y="129"/>
                    <a:pt x="131" y="129"/>
                  </a:cubicBezTo>
                  <a:cubicBezTo>
                    <a:pt x="133" y="126"/>
                    <a:pt x="136" y="124"/>
                    <a:pt x="138" y="121"/>
                  </a:cubicBezTo>
                  <a:cubicBezTo>
                    <a:pt x="141" y="118"/>
                    <a:pt x="144" y="116"/>
                    <a:pt x="146" y="112"/>
                  </a:cubicBezTo>
                  <a:cubicBezTo>
                    <a:pt x="147" y="110"/>
                    <a:pt x="168" y="80"/>
                    <a:pt x="169" y="80"/>
                  </a:cubicBezTo>
                  <a:cubicBezTo>
                    <a:pt x="175" y="71"/>
                    <a:pt x="162" y="69"/>
                    <a:pt x="158" y="71"/>
                  </a:cubicBezTo>
                  <a:cubicBezTo>
                    <a:pt x="155" y="72"/>
                    <a:pt x="137" y="77"/>
                    <a:pt x="118" y="103"/>
                  </a:cubicBezTo>
                  <a:cubicBezTo>
                    <a:pt x="115" y="107"/>
                    <a:pt x="112" y="110"/>
                    <a:pt x="109" y="113"/>
                  </a:cubicBezTo>
                  <a:cubicBezTo>
                    <a:pt x="107" y="115"/>
                    <a:pt x="105" y="117"/>
                    <a:pt x="102" y="119"/>
                  </a:cubicBezTo>
                  <a:cubicBezTo>
                    <a:pt x="100" y="120"/>
                    <a:pt x="98" y="121"/>
                    <a:pt x="96" y="122"/>
                  </a:cubicBezTo>
                  <a:cubicBezTo>
                    <a:pt x="58" y="124"/>
                    <a:pt x="44" y="135"/>
                    <a:pt x="42" y="136"/>
                  </a:cubicBezTo>
                  <a:cubicBezTo>
                    <a:pt x="39" y="138"/>
                    <a:pt x="10" y="159"/>
                    <a:pt x="2" y="194"/>
                  </a:cubicBezTo>
                  <a:cubicBezTo>
                    <a:pt x="1" y="198"/>
                    <a:pt x="0" y="207"/>
                    <a:pt x="2" y="212"/>
                  </a:cubicBezTo>
                  <a:cubicBezTo>
                    <a:pt x="2" y="216"/>
                    <a:pt x="3" y="221"/>
                    <a:pt x="3" y="225"/>
                  </a:cubicBezTo>
                  <a:cubicBezTo>
                    <a:pt x="3" y="248"/>
                    <a:pt x="3" y="248"/>
                    <a:pt x="3" y="248"/>
                  </a:cubicBezTo>
                  <a:cubicBezTo>
                    <a:pt x="71" y="248"/>
                    <a:pt x="71" y="248"/>
                    <a:pt x="71" y="248"/>
                  </a:cubicBezTo>
                  <a:cubicBezTo>
                    <a:pt x="71" y="223"/>
                    <a:pt x="71" y="223"/>
                    <a:pt x="71" y="223"/>
                  </a:cubicBezTo>
                  <a:cubicBezTo>
                    <a:pt x="71" y="211"/>
                    <a:pt x="83" y="202"/>
                    <a:pt x="85" y="200"/>
                  </a:cubicBezTo>
                  <a:cubicBezTo>
                    <a:pt x="85" y="200"/>
                    <a:pt x="148" y="164"/>
                    <a:pt x="156" y="155"/>
                  </a:cubicBezTo>
                  <a:cubicBezTo>
                    <a:pt x="164" y="145"/>
                    <a:pt x="192" y="83"/>
                    <a:pt x="192" y="74"/>
                  </a:cubicBezTo>
                  <a:cubicBezTo>
                    <a:pt x="193" y="57"/>
                    <a:pt x="189" y="21"/>
                    <a:pt x="189" y="21"/>
                  </a:cubicBezTo>
                  <a:close/>
                  <a:moveTo>
                    <a:pt x="189" y="21"/>
                  </a:moveTo>
                  <a:cubicBezTo>
                    <a:pt x="189" y="21"/>
                    <a:pt x="189" y="21"/>
                    <a:pt x="189" y="21"/>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54" name="Freeform 34"/>
            <p:cNvSpPr>
              <a:spLocks noEditPoints="1"/>
            </p:cNvSpPr>
            <p:nvPr/>
          </p:nvSpPr>
          <p:spPr bwMode="auto">
            <a:xfrm>
              <a:off x="7457551" y="1676401"/>
              <a:ext cx="456354" cy="403013"/>
            </a:xfrm>
            <a:custGeom>
              <a:avLst/>
              <a:gdLst/>
              <a:ahLst/>
              <a:cxnLst>
                <a:cxn ang="0">
                  <a:pos x="163" y="185"/>
                </a:cxn>
                <a:cxn ang="0">
                  <a:pos x="240" y="84"/>
                </a:cxn>
                <a:cxn ang="0">
                  <a:pos x="229" y="26"/>
                </a:cxn>
                <a:cxn ang="0">
                  <a:pos x="176" y="0"/>
                </a:cxn>
                <a:cxn ang="0">
                  <a:pos x="170" y="0"/>
                </a:cxn>
                <a:cxn ang="0">
                  <a:pos x="122" y="17"/>
                </a:cxn>
                <a:cxn ang="0">
                  <a:pos x="74" y="0"/>
                </a:cxn>
                <a:cxn ang="0">
                  <a:pos x="68" y="0"/>
                </a:cxn>
                <a:cxn ang="0">
                  <a:pos x="15" y="26"/>
                </a:cxn>
                <a:cxn ang="0">
                  <a:pos x="4" y="84"/>
                </a:cxn>
                <a:cxn ang="0">
                  <a:pos x="81" y="185"/>
                </a:cxn>
                <a:cxn ang="0">
                  <a:pos x="102" y="206"/>
                </a:cxn>
                <a:cxn ang="0">
                  <a:pos x="122" y="215"/>
                </a:cxn>
                <a:cxn ang="0">
                  <a:pos x="142" y="206"/>
                </a:cxn>
                <a:cxn ang="0">
                  <a:pos x="163" y="185"/>
                </a:cxn>
                <a:cxn ang="0">
                  <a:pos x="81" y="40"/>
                </a:cxn>
                <a:cxn ang="0">
                  <a:pos x="44" y="73"/>
                </a:cxn>
                <a:cxn ang="0">
                  <a:pos x="34" y="83"/>
                </a:cxn>
                <a:cxn ang="0">
                  <a:pos x="24" y="73"/>
                </a:cxn>
                <a:cxn ang="0">
                  <a:pos x="81" y="20"/>
                </a:cxn>
                <a:cxn ang="0">
                  <a:pos x="91" y="30"/>
                </a:cxn>
                <a:cxn ang="0">
                  <a:pos x="81" y="40"/>
                </a:cxn>
                <a:cxn ang="0">
                  <a:pos x="81" y="40"/>
                </a:cxn>
                <a:cxn ang="0">
                  <a:pos x="81" y="40"/>
                </a:cxn>
              </a:cxnLst>
              <a:rect l="0" t="0" r="r" b="b"/>
              <a:pathLst>
                <a:path w="244" h="215">
                  <a:moveTo>
                    <a:pt x="163" y="185"/>
                  </a:moveTo>
                  <a:cubicBezTo>
                    <a:pt x="195" y="155"/>
                    <a:pt x="235" y="118"/>
                    <a:pt x="240" y="84"/>
                  </a:cubicBezTo>
                  <a:cubicBezTo>
                    <a:pt x="244" y="61"/>
                    <a:pt x="240" y="41"/>
                    <a:pt x="229" y="26"/>
                  </a:cubicBezTo>
                  <a:cubicBezTo>
                    <a:pt x="218" y="11"/>
                    <a:pt x="201" y="3"/>
                    <a:pt x="176" y="0"/>
                  </a:cubicBezTo>
                  <a:cubicBezTo>
                    <a:pt x="174" y="0"/>
                    <a:pt x="172" y="0"/>
                    <a:pt x="170" y="0"/>
                  </a:cubicBezTo>
                  <a:cubicBezTo>
                    <a:pt x="153" y="0"/>
                    <a:pt x="135" y="6"/>
                    <a:pt x="122" y="17"/>
                  </a:cubicBezTo>
                  <a:cubicBezTo>
                    <a:pt x="109" y="6"/>
                    <a:pt x="92" y="0"/>
                    <a:pt x="74" y="0"/>
                  </a:cubicBezTo>
                  <a:cubicBezTo>
                    <a:pt x="72" y="0"/>
                    <a:pt x="70" y="0"/>
                    <a:pt x="68" y="0"/>
                  </a:cubicBezTo>
                  <a:cubicBezTo>
                    <a:pt x="44" y="3"/>
                    <a:pt x="26" y="11"/>
                    <a:pt x="15" y="26"/>
                  </a:cubicBezTo>
                  <a:cubicBezTo>
                    <a:pt x="4" y="41"/>
                    <a:pt x="0" y="61"/>
                    <a:pt x="4" y="84"/>
                  </a:cubicBezTo>
                  <a:cubicBezTo>
                    <a:pt x="9" y="118"/>
                    <a:pt x="49" y="155"/>
                    <a:pt x="81" y="185"/>
                  </a:cubicBezTo>
                  <a:cubicBezTo>
                    <a:pt x="81" y="185"/>
                    <a:pt x="97" y="201"/>
                    <a:pt x="102" y="206"/>
                  </a:cubicBezTo>
                  <a:cubicBezTo>
                    <a:pt x="106" y="209"/>
                    <a:pt x="114" y="215"/>
                    <a:pt x="122" y="215"/>
                  </a:cubicBezTo>
                  <a:cubicBezTo>
                    <a:pt x="131" y="215"/>
                    <a:pt x="138" y="209"/>
                    <a:pt x="142" y="206"/>
                  </a:cubicBezTo>
                  <a:cubicBezTo>
                    <a:pt x="147" y="201"/>
                    <a:pt x="163" y="185"/>
                    <a:pt x="163" y="185"/>
                  </a:cubicBezTo>
                  <a:close/>
                  <a:moveTo>
                    <a:pt x="81" y="40"/>
                  </a:moveTo>
                  <a:cubicBezTo>
                    <a:pt x="61" y="40"/>
                    <a:pt x="44" y="55"/>
                    <a:pt x="44" y="73"/>
                  </a:cubicBezTo>
                  <a:cubicBezTo>
                    <a:pt x="44" y="78"/>
                    <a:pt x="40" y="83"/>
                    <a:pt x="34" y="83"/>
                  </a:cubicBezTo>
                  <a:cubicBezTo>
                    <a:pt x="29" y="83"/>
                    <a:pt x="24" y="78"/>
                    <a:pt x="24" y="73"/>
                  </a:cubicBezTo>
                  <a:cubicBezTo>
                    <a:pt x="24" y="44"/>
                    <a:pt x="50" y="20"/>
                    <a:pt x="81" y="20"/>
                  </a:cubicBezTo>
                  <a:cubicBezTo>
                    <a:pt x="87" y="20"/>
                    <a:pt x="91" y="24"/>
                    <a:pt x="91" y="30"/>
                  </a:cubicBezTo>
                  <a:cubicBezTo>
                    <a:pt x="91" y="35"/>
                    <a:pt x="87" y="40"/>
                    <a:pt x="81" y="40"/>
                  </a:cubicBezTo>
                  <a:close/>
                  <a:moveTo>
                    <a:pt x="81" y="40"/>
                  </a:moveTo>
                  <a:cubicBezTo>
                    <a:pt x="81" y="40"/>
                    <a:pt x="81" y="40"/>
                    <a:pt x="81" y="4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1" name="TextBox 80"/>
          <p:cNvSpPr txBox="1"/>
          <p:nvPr/>
        </p:nvSpPr>
        <p:spPr>
          <a:xfrm>
            <a:off x="1898117"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9320539"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TextBox 82"/>
          <p:cNvSpPr txBox="1"/>
          <p:nvPr/>
        </p:nvSpPr>
        <p:spPr>
          <a:xfrm>
            <a:off x="6850267"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extBox 83"/>
          <p:cNvSpPr txBox="1"/>
          <p:nvPr/>
        </p:nvSpPr>
        <p:spPr>
          <a:xfrm>
            <a:off x="4379995"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Footer Text"/>
          <p:cNvSpPr txBox="1"/>
          <p:nvPr/>
        </p:nvSpPr>
        <p:spPr>
          <a:xfrm>
            <a:off x="1705511" y="5585440"/>
            <a:ext cx="9447791" cy="443198"/>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86" name="Straight Line buttom"/>
          <p:cNvCxnSpPr/>
          <p:nvPr/>
        </p:nvCxnSpPr>
        <p:spPr>
          <a:xfrm>
            <a:off x="1697865" y="5422930"/>
            <a:ext cx="9463023" cy="0"/>
          </a:xfrm>
          <a:prstGeom prst="line">
            <a:avLst/>
          </a:prstGeom>
          <a:ln w="19050">
            <a:solidFill>
              <a:schemeClr val="tx1">
                <a:lumMod val="50000"/>
                <a:lumOff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87" name="Arc 86"/>
          <p:cNvSpPr/>
          <p:nvPr/>
        </p:nvSpPr>
        <p:spPr>
          <a:xfrm rot="19051047">
            <a:off x="3088550" y="1452338"/>
            <a:ext cx="1992256" cy="1992256"/>
          </a:xfrm>
          <a:prstGeom prst="arc">
            <a:avLst/>
          </a:prstGeom>
          <a:ln w="12700">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Arc 87"/>
          <p:cNvSpPr/>
          <p:nvPr/>
        </p:nvSpPr>
        <p:spPr>
          <a:xfrm rot="19051047">
            <a:off x="5498964" y="1452340"/>
            <a:ext cx="1992256" cy="1992256"/>
          </a:xfrm>
          <a:prstGeom prst="arc">
            <a:avLst/>
          </a:prstGeom>
          <a:ln w="12700">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Arc 88"/>
          <p:cNvSpPr/>
          <p:nvPr/>
        </p:nvSpPr>
        <p:spPr>
          <a:xfrm rot="19051047">
            <a:off x="7909376" y="1452340"/>
            <a:ext cx="1992256" cy="1992256"/>
          </a:xfrm>
          <a:prstGeom prst="arc">
            <a:avLst/>
          </a:prstGeom>
          <a:ln w="12700">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文本框 39"/>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41" name="文本框 40"/>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66329818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0" fill="hold" nodeType="afterEffect">
                                  <p:stCondLst>
                                    <p:cond delay="0"/>
                                  </p:stCondLst>
                                  <p:childTnLst>
                                    <p:set>
                                      <p:cBhvr>
                                        <p:cTn id="11" dur="1" fill="hold">
                                          <p:stCondLst>
                                            <p:cond delay="0"/>
                                          </p:stCondLst>
                                        </p:cTn>
                                        <p:tgtEl>
                                          <p:spTgt spid="80"/>
                                        </p:tgtEl>
                                        <p:attrNameLst>
                                          <p:attrName>style.visibility</p:attrName>
                                        </p:attrNameLst>
                                      </p:cBhvr>
                                      <p:to>
                                        <p:strVal val="visible"/>
                                      </p:to>
                                    </p:set>
                                    <p:anim calcmode="lin" valueType="num">
                                      <p:cBhvr>
                                        <p:cTn id="12" dur="500" fill="hold"/>
                                        <p:tgtEl>
                                          <p:spTgt spid="80"/>
                                        </p:tgtEl>
                                        <p:attrNameLst>
                                          <p:attrName>ppt_w</p:attrName>
                                        </p:attrNameLst>
                                      </p:cBhvr>
                                      <p:tavLst>
                                        <p:tav tm="0">
                                          <p:val>
                                            <p:fltVal val="0"/>
                                          </p:val>
                                        </p:tav>
                                        <p:tav tm="100000">
                                          <p:val>
                                            <p:strVal val="#ppt_w"/>
                                          </p:val>
                                        </p:tav>
                                      </p:tavLst>
                                    </p:anim>
                                    <p:anim calcmode="lin" valueType="num">
                                      <p:cBhvr>
                                        <p:cTn id="13" dur="500" fill="hold"/>
                                        <p:tgtEl>
                                          <p:spTgt spid="80"/>
                                        </p:tgtEl>
                                        <p:attrNameLst>
                                          <p:attrName>ppt_h</p:attrName>
                                        </p:attrNameLst>
                                      </p:cBhvr>
                                      <p:tavLst>
                                        <p:tav tm="0">
                                          <p:val>
                                            <p:fltVal val="0"/>
                                          </p:val>
                                        </p:tav>
                                        <p:tav tm="100000">
                                          <p:val>
                                            <p:strVal val="#ppt_h"/>
                                          </p:val>
                                        </p:tav>
                                      </p:tavLst>
                                    </p:anim>
                                    <p:animEffect transition="in" filter="fade">
                                      <p:cBhvr>
                                        <p:cTn id="14" dur="500"/>
                                        <p:tgtEl>
                                          <p:spTgt spid="80"/>
                                        </p:tgtEl>
                                      </p:cBhvr>
                                    </p:animEffect>
                                  </p:childTnLst>
                                </p:cTn>
                              </p:par>
                              <p:par>
                                <p:cTn id="15" presetID="2" presetClass="entr" presetSubtype="4" accel="50000" decel="50000" fill="hold" grpId="0" nodeType="withEffect">
                                  <p:stCondLst>
                                    <p:cond delay="0"/>
                                  </p:stCondLst>
                                  <p:childTnLst>
                                    <p:set>
                                      <p:cBhvr>
                                        <p:cTn id="16" dur="1" fill="hold">
                                          <p:stCondLst>
                                            <p:cond delay="0"/>
                                          </p:stCondLst>
                                        </p:cTn>
                                        <p:tgtEl>
                                          <p:spTgt spid="81"/>
                                        </p:tgtEl>
                                        <p:attrNameLst>
                                          <p:attrName>style.visibility</p:attrName>
                                        </p:attrNameLst>
                                      </p:cBhvr>
                                      <p:to>
                                        <p:strVal val="visible"/>
                                      </p:to>
                                    </p:set>
                                    <p:anim calcmode="lin" valueType="num">
                                      <p:cBhvr additive="base">
                                        <p:cTn id="17" dur="500" fill="hold"/>
                                        <p:tgtEl>
                                          <p:spTgt spid="81"/>
                                        </p:tgtEl>
                                        <p:attrNameLst>
                                          <p:attrName>ppt_x</p:attrName>
                                        </p:attrNameLst>
                                      </p:cBhvr>
                                      <p:tavLst>
                                        <p:tav tm="0">
                                          <p:val>
                                            <p:strVal val="#ppt_x"/>
                                          </p:val>
                                        </p:tav>
                                        <p:tav tm="100000">
                                          <p:val>
                                            <p:strVal val="#ppt_x"/>
                                          </p:val>
                                        </p:tav>
                                      </p:tavLst>
                                    </p:anim>
                                    <p:anim calcmode="lin" valueType="num">
                                      <p:cBhvr additive="base">
                                        <p:cTn id="18" dur="500" fill="hold"/>
                                        <p:tgtEl>
                                          <p:spTgt spid="81"/>
                                        </p:tgtEl>
                                        <p:attrNameLst>
                                          <p:attrName>ppt_y</p:attrName>
                                        </p:attrNameLst>
                                      </p:cBhvr>
                                      <p:tavLst>
                                        <p:tav tm="0">
                                          <p:val>
                                            <p:strVal val="1+#ppt_h/2"/>
                                          </p:val>
                                        </p:tav>
                                        <p:tav tm="100000">
                                          <p:val>
                                            <p:strVal val="#ppt_y"/>
                                          </p:val>
                                        </p:tav>
                                      </p:tavLst>
                                    </p:anim>
                                  </p:childTnLst>
                                </p:cTn>
                              </p:par>
                            </p:childTnLst>
                          </p:cTn>
                        </p:par>
                        <p:par>
                          <p:cTn id="19" fill="hold">
                            <p:stCondLst>
                              <p:cond delay="1000"/>
                            </p:stCondLst>
                            <p:childTnLst>
                              <p:par>
                                <p:cTn id="20" presetID="2" presetClass="entr" presetSubtype="4" accel="50000" decel="50000" fill="hold" grpId="0" nodeType="after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ppt_x"/>
                                          </p:val>
                                        </p:tav>
                                        <p:tav tm="100000">
                                          <p:val>
                                            <p:strVal val="#ppt_x"/>
                                          </p:val>
                                        </p:tav>
                                      </p:tavLst>
                                    </p:anim>
                                    <p:anim calcmode="lin" valueType="num">
                                      <p:cBhvr additive="base">
                                        <p:cTn id="23" dur="500" fill="hold"/>
                                        <p:tgtEl>
                                          <p:spTgt spid="36"/>
                                        </p:tgtEl>
                                        <p:attrNameLst>
                                          <p:attrName>ppt_y</p:attrName>
                                        </p:attrNameLst>
                                      </p:cBhvr>
                                      <p:tavLst>
                                        <p:tav tm="0">
                                          <p:val>
                                            <p:strVal val="1+#ppt_h/2"/>
                                          </p:val>
                                        </p:tav>
                                        <p:tav tm="100000">
                                          <p:val>
                                            <p:strVal val="#ppt_y"/>
                                          </p:val>
                                        </p:tav>
                                      </p:tavLst>
                                    </p:anim>
                                  </p:childTnLst>
                                </p:cTn>
                              </p:par>
                            </p:childTnLst>
                          </p:cTn>
                        </p:par>
                        <p:par>
                          <p:cTn id="24" fill="hold">
                            <p:stCondLst>
                              <p:cond delay="1500"/>
                            </p:stCondLst>
                            <p:childTnLst>
                              <p:par>
                                <p:cTn id="25" presetID="53" presetClass="entr" presetSubtype="0" fill="hold" nodeType="afterEffect">
                                  <p:stCondLst>
                                    <p:cond delay="0"/>
                                  </p:stCondLst>
                                  <p:childTnLst>
                                    <p:set>
                                      <p:cBhvr>
                                        <p:cTn id="26" dur="1" fill="hold">
                                          <p:stCondLst>
                                            <p:cond delay="0"/>
                                          </p:stCondLst>
                                        </p:cTn>
                                        <p:tgtEl>
                                          <p:spTgt spid="79"/>
                                        </p:tgtEl>
                                        <p:attrNameLst>
                                          <p:attrName>style.visibility</p:attrName>
                                        </p:attrNameLst>
                                      </p:cBhvr>
                                      <p:to>
                                        <p:strVal val="visible"/>
                                      </p:to>
                                    </p:set>
                                    <p:anim calcmode="lin" valueType="num">
                                      <p:cBhvr>
                                        <p:cTn id="27" dur="500" fill="hold"/>
                                        <p:tgtEl>
                                          <p:spTgt spid="79"/>
                                        </p:tgtEl>
                                        <p:attrNameLst>
                                          <p:attrName>ppt_w</p:attrName>
                                        </p:attrNameLst>
                                      </p:cBhvr>
                                      <p:tavLst>
                                        <p:tav tm="0">
                                          <p:val>
                                            <p:fltVal val="0"/>
                                          </p:val>
                                        </p:tav>
                                        <p:tav tm="100000">
                                          <p:val>
                                            <p:strVal val="#ppt_w"/>
                                          </p:val>
                                        </p:tav>
                                      </p:tavLst>
                                    </p:anim>
                                    <p:anim calcmode="lin" valueType="num">
                                      <p:cBhvr>
                                        <p:cTn id="28" dur="500" fill="hold"/>
                                        <p:tgtEl>
                                          <p:spTgt spid="79"/>
                                        </p:tgtEl>
                                        <p:attrNameLst>
                                          <p:attrName>ppt_h</p:attrName>
                                        </p:attrNameLst>
                                      </p:cBhvr>
                                      <p:tavLst>
                                        <p:tav tm="0">
                                          <p:val>
                                            <p:fltVal val="0"/>
                                          </p:val>
                                        </p:tav>
                                        <p:tav tm="100000">
                                          <p:val>
                                            <p:strVal val="#ppt_h"/>
                                          </p:val>
                                        </p:tav>
                                      </p:tavLst>
                                    </p:anim>
                                    <p:animEffect transition="in" filter="fade">
                                      <p:cBhvr>
                                        <p:cTn id="29" dur="500"/>
                                        <p:tgtEl>
                                          <p:spTgt spid="79"/>
                                        </p:tgtEl>
                                      </p:cBhvr>
                                    </p:animEffect>
                                  </p:childTnLst>
                                </p:cTn>
                              </p:par>
                              <p:par>
                                <p:cTn id="30" presetID="2" presetClass="entr" presetSubtype="4" accel="50000" decel="50000" fill="hold" grpId="0" nodeType="withEffect">
                                  <p:stCondLst>
                                    <p:cond delay="0"/>
                                  </p:stCondLst>
                                  <p:childTnLst>
                                    <p:set>
                                      <p:cBhvr>
                                        <p:cTn id="31" dur="1" fill="hold">
                                          <p:stCondLst>
                                            <p:cond delay="0"/>
                                          </p:stCondLst>
                                        </p:cTn>
                                        <p:tgtEl>
                                          <p:spTgt spid="84"/>
                                        </p:tgtEl>
                                        <p:attrNameLst>
                                          <p:attrName>style.visibility</p:attrName>
                                        </p:attrNameLst>
                                      </p:cBhvr>
                                      <p:to>
                                        <p:strVal val="visible"/>
                                      </p:to>
                                    </p:set>
                                    <p:anim calcmode="lin" valueType="num">
                                      <p:cBhvr additive="base">
                                        <p:cTn id="32" dur="500" fill="hold"/>
                                        <p:tgtEl>
                                          <p:spTgt spid="84"/>
                                        </p:tgtEl>
                                        <p:attrNameLst>
                                          <p:attrName>ppt_x</p:attrName>
                                        </p:attrNameLst>
                                      </p:cBhvr>
                                      <p:tavLst>
                                        <p:tav tm="0">
                                          <p:val>
                                            <p:strVal val="#ppt_x"/>
                                          </p:val>
                                        </p:tav>
                                        <p:tav tm="100000">
                                          <p:val>
                                            <p:strVal val="#ppt_x"/>
                                          </p:val>
                                        </p:tav>
                                      </p:tavLst>
                                    </p:anim>
                                    <p:anim calcmode="lin" valueType="num">
                                      <p:cBhvr additive="base">
                                        <p:cTn id="33" dur="500" fill="hold"/>
                                        <p:tgtEl>
                                          <p:spTgt spid="84"/>
                                        </p:tgtEl>
                                        <p:attrNameLst>
                                          <p:attrName>ppt_y</p:attrName>
                                        </p:attrNameLst>
                                      </p:cBhvr>
                                      <p:tavLst>
                                        <p:tav tm="0">
                                          <p:val>
                                            <p:strVal val="1+#ppt_h/2"/>
                                          </p:val>
                                        </p:tav>
                                        <p:tav tm="100000">
                                          <p:val>
                                            <p:strVal val="#ppt_y"/>
                                          </p:val>
                                        </p:tav>
                                      </p:tavLst>
                                    </p:anim>
                                  </p:childTnLst>
                                </p:cTn>
                              </p:par>
                            </p:childTnLst>
                          </p:cTn>
                        </p:par>
                        <p:par>
                          <p:cTn id="34" fill="hold">
                            <p:stCondLst>
                              <p:cond delay="2000"/>
                            </p:stCondLst>
                            <p:childTnLst>
                              <p:par>
                                <p:cTn id="35" presetID="2" presetClass="entr" presetSubtype="4" accel="50000" decel="50000" fill="hold" grpId="0" nodeType="after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additive="base">
                                        <p:cTn id="37" dur="500" fill="hold"/>
                                        <p:tgtEl>
                                          <p:spTgt spid="37"/>
                                        </p:tgtEl>
                                        <p:attrNameLst>
                                          <p:attrName>ppt_x</p:attrName>
                                        </p:attrNameLst>
                                      </p:cBhvr>
                                      <p:tavLst>
                                        <p:tav tm="0">
                                          <p:val>
                                            <p:strVal val="#ppt_x"/>
                                          </p:val>
                                        </p:tav>
                                        <p:tav tm="100000">
                                          <p:val>
                                            <p:strVal val="#ppt_x"/>
                                          </p:val>
                                        </p:tav>
                                      </p:tavLst>
                                    </p:anim>
                                    <p:anim calcmode="lin" valueType="num">
                                      <p:cBhvr additive="base">
                                        <p:cTn id="38" dur="500" fill="hold"/>
                                        <p:tgtEl>
                                          <p:spTgt spid="37"/>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53" presetClass="entr" presetSubtype="0" fill="hold" nodeType="afterEffect">
                                  <p:stCondLst>
                                    <p:cond delay="0"/>
                                  </p:stCondLst>
                                  <p:childTnLst>
                                    <p:set>
                                      <p:cBhvr>
                                        <p:cTn id="41" dur="1" fill="hold">
                                          <p:stCondLst>
                                            <p:cond delay="0"/>
                                          </p:stCondLst>
                                        </p:cTn>
                                        <p:tgtEl>
                                          <p:spTgt spid="73"/>
                                        </p:tgtEl>
                                        <p:attrNameLst>
                                          <p:attrName>style.visibility</p:attrName>
                                        </p:attrNameLst>
                                      </p:cBhvr>
                                      <p:to>
                                        <p:strVal val="visible"/>
                                      </p:to>
                                    </p:set>
                                    <p:anim calcmode="lin" valueType="num">
                                      <p:cBhvr>
                                        <p:cTn id="42" dur="500" fill="hold"/>
                                        <p:tgtEl>
                                          <p:spTgt spid="73"/>
                                        </p:tgtEl>
                                        <p:attrNameLst>
                                          <p:attrName>ppt_w</p:attrName>
                                        </p:attrNameLst>
                                      </p:cBhvr>
                                      <p:tavLst>
                                        <p:tav tm="0">
                                          <p:val>
                                            <p:fltVal val="0"/>
                                          </p:val>
                                        </p:tav>
                                        <p:tav tm="100000">
                                          <p:val>
                                            <p:strVal val="#ppt_w"/>
                                          </p:val>
                                        </p:tav>
                                      </p:tavLst>
                                    </p:anim>
                                    <p:anim calcmode="lin" valueType="num">
                                      <p:cBhvr>
                                        <p:cTn id="43" dur="500" fill="hold"/>
                                        <p:tgtEl>
                                          <p:spTgt spid="73"/>
                                        </p:tgtEl>
                                        <p:attrNameLst>
                                          <p:attrName>ppt_h</p:attrName>
                                        </p:attrNameLst>
                                      </p:cBhvr>
                                      <p:tavLst>
                                        <p:tav tm="0">
                                          <p:val>
                                            <p:fltVal val="0"/>
                                          </p:val>
                                        </p:tav>
                                        <p:tav tm="100000">
                                          <p:val>
                                            <p:strVal val="#ppt_h"/>
                                          </p:val>
                                        </p:tav>
                                      </p:tavLst>
                                    </p:anim>
                                    <p:animEffect transition="in" filter="fade">
                                      <p:cBhvr>
                                        <p:cTn id="44" dur="500"/>
                                        <p:tgtEl>
                                          <p:spTgt spid="73"/>
                                        </p:tgtEl>
                                      </p:cBhvr>
                                    </p:animEffect>
                                  </p:childTnLst>
                                </p:cTn>
                              </p:par>
                              <p:par>
                                <p:cTn id="45" presetID="2" presetClass="entr" presetSubtype="4" accel="50000" decel="50000" fill="hold" grpId="0" nodeType="withEffect">
                                  <p:stCondLst>
                                    <p:cond delay="0"/>
                                  </p:stCondLst>
                                  <p:childTnLst>
                                    <p:set>
                                      <p:cBhvr>
                                        <p:cTn id="46" dur="1" fill="hold">
                                          <p:stCondLst>
                                            <p:cond delay="0"/>
                                          </p:stCondLst>
                                        </p:cTn>
                                        <p:tgtEl>
                                          <p:spTgt spid="83"/>
                                        </p:tgtEl>
                                        <p:attrNameLst>
                                          <p:attrName>style.visibility</p:attrName>
                                        </p:attrNameLst>
                                      </p:cBhvr>
                                      <p:to>
                                        <p:strVal val="visible"/>
                                      </p:to>
                                    </p:set>
                                    <p:anim calcmode="lin" valueType="num">
                                      <p:cBhvr additive="base">
                                        <p:cTn id="47" dur="500" fill="hold"/>
                                        <p:tgtEl>
                                          <p:spTgt spid="83"/>
                                        </p:tgtEl>
                                        <p:attrNameLst>
                                          <p:attrName>ppt_x</p:attrName>
                                        </p:attrNameLst>
                                      </p:cBhvr>
                                      <p:tavLst>
                                        <p:tav tm="0">
                                          <p:val>
                                            <p:strVal val="#ppt_x"/>
                                          </p:val>
                                        </p:tav>
                                        <p:tav tm="100000">
                                          <p:val>
                                            <p:strVal val="#ppt_x"/>
                                          </p:val>
                                        </p:tav>
                                      </p:tavLst>
                                    </p:anim>
                                    <p:anim calcmode="lin" valueType="num">
                                      <p:cBhvr additive="base">
                                        <p:cTn id="48" dur="500" fill="hold"/>
                                        <p:tgtEl>
                                          <p:spTgt spid="83"/>
                                        </p:tgtEl>
                                        <p:attrNameLst>
                                          <p:attrName>ppt_y</p:attrName>
                                        </p:attrNameLst>
                                      </p:cBhvr>
                                      <p:tavLst>
                                        <p:tav tm="0">
                                          <p:val>
                                            <p:strVal val="1+#ppt_h/2"/>
                                          </p:val>
                                        </p:tav>
                                        <p:tav tm="100000">
                                          <p:val>
                                            <p:strVal val="#ppt_y"/>
                                          </p:val>
                                        </p:tav>
                                      </p:tavLst>
                                    </p:anim>
                                  </p:childTnLst>
                                </p:cTn>
                              </p:par>
                            </p:childTnLst>
                          </p:cTn>
                        </p:par>
                        <p:par>
                          <p:cTn id="49" fill="hold">
                            <p:stCondLst>
                              <p:cond delay="3000"/>
                            </p:stCondLst>
                            <p:childTnLst>
                              <p:par>
                                <p:cTn id="50" presetID="2" presetClass="entr" presetSubtype="4" accel="50000" decel="50000" fill="hold" grpId="0" nodeType="afterEffect">
                                  <p:stCondLst>
                                    <p:cond delay="0"/>
                                  </p:stCondLst>
                                  <p:childTnLst>
                                    <p:set>
                                      <p:cBhvr>
                                        <p:cTn id="51" dur="1" fill="hold">
                                          <p:stCondLst>
                                            <p:cond delay="0"/>
                                          </p:stCondLst>
                                        </p:cTn>
                                        <p:tgtEl>
                                          <p:spTgt spid="38"/>
                                        </p:tgtEl>
                                        <p:attrNameLst>
                                          <p:attrName>style.visibility</p:attrName>
                                        </p:attrNameLst>
                                      </p:cBhvr>
                                      <p:to>
                                        <p:strVal val="visible"/>
                                      </p:to>
                                    </p:set>
                                    <p:anim calcmode="lin" valueType="num">
                                      <p:cBhvr additive="base">
                                        <p:cTn id="52" dur="500" fill="hold"/>
                                        <p:tgtEl>
                                          <p:spTgt spid="38"/>
                                        </p:tgtEl>
                                        <p:attrNameLst>
                                          <p:attrName>ppt_x</p:attrName>
                                        </p:attrNameLst>
                                      </p:cBhvr>
                                      <p:tavLst>
                                        <p:tav tm="0">
                                          <p:val>
                                            <p:strVal val="#ppt_x"/>
                                          </p:val>
                                        </p:tav>
                                        <p:tav tm="100000">
                                          <p:val>
                                            <p:strVal val="#ppt_x"/>
                                          </p:val>
                                        </p:tav>
                                      </p:tavLst>
                                    </p:anim>
                                    <p:anim calcmode="lin" valueType="num">
                                      <p:cBhvr additive="base">
                                        <p:cTn id="53" dur="500" fill="hold"/>
                                        <p:tgtEl>
                                          <p:spTgt spid="38"/>
                                        </p:tgtEl>
                                        <p:attrNameLst>
                                          <p:attrName>ppt_y</p:attrName>
                                        </p:attrNameLst>
                                      </p:cBhvr>
                                      <p:tavLst>
                                        <p:tav tm="0">
                                          <p:val>
                                            <p:strVal val="1+#ppt_h/2"/>
                                          </p:val>
                                        </p:tav>
                                        <p:tav tm="100000">
                                          <p:val>
                                            <p:strVal val="#ppt_y"/>
                                          </p:val>
                                        </p:tav>
                                      </p:tavLst>
                                    </p:anim>
                                  </p:childTnLst>
                                </p:cTn>
                              </p:par>
                            </p:childTnLst>
                          </p:cTn>
                        </p:par>
                        <p:par>
                          <p:cTn id="54" fill="hold">
                            <p:stCondLst>
                              <p:cond delay="3500"/>
                            </p:stCondLst>
                            <p:childTnLst>
                              <p:par>
                                <p:cTn id="55" presetID="53" presetClass="entr" presetSubtype="0" fill="hold" nodeType="afterEffect">
                                  <p:stCondLst>
                                    <p:cond delay="0"/>
                                  </p:stCondLst>
                                  <p:childTnLst>
                                    <p:set>
                                      <p:cBhvr>
                                        <p:cTn id="56" dur="1" fill="hold">
                                          <p:stCondLst>
                                            <p:cond delay="0"/>
                                          </p:stCondLst>
                                        </p:cTn>
                                        <p:tgtEl>
                                          <p:spTgt spid="75"/>
                                        </p:tgtEl>
                                        <p:attrNameLst>
                                          <p:attrName>style.visibility</p:attrName>
                                        </p:attrNameLst>
                                      </p:cBhvr>
                                      <p:to>
                                        <p:strVal val="visible"/>
                                      </p:to>
                                    </p:set>
                                    <p:anim calcmode="lin" valueType="num">
                                      <p:cBhvr>
                                        <p:cTn id="57" dur="500" fill="hold"/>
                                        <p:tgtEl>
                                          <p:spTgt spid="75"/>
                                        </p:tgtEl>
                                        <p:attrNameLst>
                                          <p:attrName>ppt_w</p:attrName>
                                        </p:attrNameLst>
                                      </p:cBhvr>
                                      <p:tavLst>
                                        <p:tav tm="0">
                                          <p:val>
                                            <p:fltVal val="0"/>
                                          </p:val>
                                        </p:tav>
                                        <p:tav tm="100000">
                                          <p:val>
                                            <p:strVal val="#ppt_w"/>
                                          </p:val>
                                        </p:tav>
                                      </p:tavLst>
                                    </p:anim>
                                    <p:anim calcmode="lin" valueType="num">
                                      <p:cBhvr>
                                        <p:cTn id="58" dur="500" fill="hold"/>
                                        <p:tgtEl>
                                          <p:spTgt spid="75"/>
                                        </p:tgtEl>
                                        <p:attrNameLst>
                                          <p:attrName>ppt_h</p:attrName>
                                        </p:attrNameLst>
                                      </p:cBhvr>
                                      <p:tavLst>
                                        <p:tav tm="0">
                                          <p:val>
                                            <p:fltVal val="0"/>
                                          </p:val>
                                        </p:tav>
                                        <p:tav tm="100000">
                                          <p:val>
                                            <p:strVal val="#ppt_h"/>
                                          </p:val>
                                        </p:tav>
                                      </p:tavLst>
                                    </p:anim>
                                    <p:animEffect transition="in" filter="fade">
                                      <p:cBhvr>
                                        <p:cTn id="59" dur="500"/>
                                        <p:tgtEl>
                                          <p:spTgt spid="75"/>
                                        </p:tgtEl>
                                      </p:cBhvr>
                                    </p:animEffect>
                                  </p:childTnLst>
                                </p:cTn>
                              </p:par>
                              <p:par>
                                <p:cTn id="60" presetID="2" presetClass="entr" presetSubtype="4" accel="50000" decel="50000" fill="hold" grpId="0" nodeType="withEffect">
                                  <p:stCondLst>
                                    <p:cond delay="0"/>
                                  </p:stCondLst>
                                  <p:childTnLst>
                                    <p:set>
                                      <p:cBhvr>
                                        <p:cTn id="61" dur="1" fill="hold">
                                          <p:stCondLst>
                                            <p:cond delay="0"/>
                                          </p:stCondLst>
                                        </p:cTn>
                                        <p:tgtEl>
                                          <p:spTgt spid="82"/>
                                        </p:tgtEl>
                                        <p:attrNameLst>
                                          <p:attrName>style.visibility</p:attrName>
                                        </p:attrNameLst>
                                      </p:cBhvr>
                                      <p:to>
                                        <p:strVal val="visible"/>
                                      </p:to>
                                    </p:set>
                                    <p:anim calcmode="lin" valueType="num">
                                      <p:cBhvr additive="base">
                                        <p:cTn id="62" dur="500" fill="hold"/>
                                        <p:tgtEl>
                                          <p:spTgt spid="82"/>
                                        </p:tgtEl>
                                        <p:attrNameLst>
                                          <p:attrName>ppt_x</p:attrName>
                                        </p:attrNameLst>
                                      </p:cBhvr>
                                      <p:tavLst>
                                        <p:tav tm="0">
                                          <p:val>
                                            <p:strVal val="#ppt_x"/>
                                          </p:val>
                                        </p:tav>
                                        <p:tav tm="100000">
                                          <p:val>
                                            <p:strVal val="#ppt_x"/>
                                          </p:val>
                                        </p:tav>
                                      </p:tavLst>
                                    </p:anim>
                                    <p:anim calcmode="lin" valueType="num">
                                      <p:cBhvr additive="base">
                                        <p:cTn id="63" dur="500" fill="hold"/>
                                        <p:tgtEl>
                                          <p:spTgt spid="82"/>
                                        </p:tgtEl>
                                        <p:attrNameLst>
                                          <p:attrName>ppt_y</p:attrName>
                                        </p:attrNameLst>
                                      </p:cBhvr>
                                      <p:tavLst>
                                        <p:tav tm="0">
                                          <p:val>
                                            <p:strVal val="1+#ppt_h/2"/>
                                          </p:val>
                                        </p:tav>
                                        <p:tav tm="100000">
                                          <p:val>
                                            <p:strVal val="#ppt_y"/>
                                          </p:val>
                                        </p:tav>
                                      </p:tavLst>
                                    </p:anim>
                                  </p:childTnLst>
                                </p:cTn>
                              </p:par>
                            </p:childTnLst>
                          </p:cTn>
                        </p:par>
                        <p:par>
                          <p:cTn id="64" fill="hold">
                            <p:stCondLst>
                              <p:cond delay="4000"/>
                            </p:stCondLst>
                            <p:childTnLst>
                              <p:par>
                                <p:cTn id="65" presetID="18" presetClass="entr" presetSubtype="6" fill="hold" grpId="0" nodeType="afterEffect">
                                  <p:stCondLst>
                                    <p:cond delay="0"/>
                                  </p:stCondLst>
                                  <p:childTnLst>
                                    <p:set>
                                      <p:cBhvr>
                                        <p:cTn id="66" dur="1" fill="hold">
                                          <p:stCondLst>
                                            <p:cond delay="0"/>
                                          </p:stCondLst>
                                        </p:cTn>
                                        <p:tgtEl>
                                          <p:spTgt spid="87"/>
                                        </p:tgtEl>
                                        <p:attrNameLst>
                                          <p:attrName>style.visibility</p:attrName>
                                        </p:attrNameLst>
                                      </p:cBhvr>
                                      <p:to>
                                        <p:strVal val="visible"/>
                                      </p:to>
                                    </p:set>
                                    <p:animEffect transition="in" filter="strips(downRight)">
                                      <p:cBhvr>
                                        <p:cTn id="67" dur="500"/>
                                        <p:tgtEl>
                                          <p:spTgt spid="87"/>
                                        </p:tgtEl>
                                      </p:cBhvr>
                                    </p:animEffect>
                                  </p:childTnLst>
                                </p:cTn>
                              </p:par>
                            </p:childTnLst>
                          </p:cTn>
                        </p:par>
                        <p:par>
                          <p:cTn id="68" fill="hold">
                            <p:stCondLst>
                              <p:cond delay="4500"/>
                            </p:stCondLst>
                            <p:childTnLst>
                              <p:par>
                                <p:cTn id="69" presetID="18" presetClass="entr" presetSubtype="6" fill="hold" grpId="0" nodeType="afterEffect">
                                  <p:stCondLst>
                                    <p:cond delay="0"/>
                                  </p:stCondLst>
                                  <p:childTnLst>
                                    <p:set>
                                      <p:cBhvr>
                                        <p:cTn id="70" dur="1" fill="hold">
                                          <p:stCondLst>
                                            <p:cond delay="0"/>
                                          </p:stCondLst>
                                        </p:cTn>
                                        <p:tgtEl>
                                          <p:spTgt spid="88"/>
                                        </p:tgtEl>
                                        <p:attrNameLst>
                                          <p:attrName>style.visibility</p:attrName>
                                        </p:attrNameLst>
                                      </p:cBhvr>
                                      <p:to>
                                        <p:strVal val="visible"/>
                                      </p:to>
                                    </p:set>
                                    <p:animEffect transition="in" filter="strips(downRight)">
                                      <p:cBhvr>
                                        <p:cTn id="71" dur="500"/>
                                        <p:tgtEl>
                                          <p:spTgt spid="88"/>
                                        </p:tgtEl>
                                      </p:cBhvr>
                                    </p:animEffect>
                                  </p:childTnLst>
                                </p:cTn>
                              </p:par>
                            </p:childTnLst>
                          </p:cTn>
                        </p:par>
                        <p:par>
                          <p:cTn id="72" fill="hold">
                            <p:stCondLst>
                              <p:cond delay="5000"/>
                            </p:stCondLst>
                            <p:childTnLst>
                              <p:par>
                                <p:cTn id="73" presetID="18" presetClass="entr" presetSubtype="6" fill="hold" grpId="0" nodeType="afterEffect">
                                  <p:stCondLst>
                                    <p:cond delay="0"/>
                                  </p:stCondLst>
                                  <p:childTnLst>
                                    <p:set>
                                      <p:cBhvr>
                                        <p:cTn id="74" dur="1" fill="hold">
                                          <p:stCondLst>
                                            <p:cond delay="0"/>
                                          </p:stCondLst>
                                        </p:cTn>
                                        <p:tgtEl>
                                          <p:spTgt spid="89"/>
                                        </p:tgtEl>
                                        <p:attrNameLst>
                                          <p:attrName>style.visibility</p:attrName>
                                        </p:attrNameLst>
                                      </p:cBhvr>
                                      <p:to>
                                        <p:strVal val="visible"/>
                                      </p:to>
                                    </p:set>
                                    <p:animEffect transition="in" filter="strips(downRight)">
                                      <p:cBhvr>
                                        <p:cTn id="75" dur="500"/>
                                        <p:tgtEl>
                                          <p:spTgt spid="89"/>
                                        </p:tgtEl>
                                      </p:cBhvr>
                                    </p:animEffect>
                                  </p:childTnLst>
                                </p:cTn>
                              </p:par>
                            </p:childTnLst>
                          </p:cTn>
                        </p:par>
                        <p:par>
                          <p:cTn id="76" fill="hold">
                            <p:stCondLst>
                              <p:cond delay="5500"/>
                            </p:stCondLst>
                            <p:childTnLst>
                              <p:par>
                                <p:cTn id="77" presetID="13" presetClass="entr" presetSubtype="16" fill="hold" nodeType="afterEffect">
                                  <p:stCondLst>
                                    <p:cond delay="0"/>
                                  </p:stCondLst>
                                  <p:childTnLst>
                                    <p:set>
                                      <p:cBhvr>
                                        <p:cTn id="78" dur="1" fill="hold">
                                          <p:stCondLst>
                                            <p:cond delay="0"/>
                                          </p:stCondLst>
                                        </p:cTn>
                                        <p:tgtEl>
                                          <p:spTgt spid="86"/>
                                        </p:tgtEl>
                                        <p:attrNameLst>
                                          <p:attrName>style.visibility</p:attrName>
                                        </p:attrNameLst>
                                      </p:cBhvr>
                                      <p:to>
                                        <p:strVal val="visible"/>
                                      </p:to>
                                    </p:set>
                                    <p:animEffect transition="in" filter="plus(in)">
                                      <p:cBhvr>
                                        <p:cTn id="79" dur="500"/>
                                        <p:tgtEl>
                                          <p:spTgt spid="86"/>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85"/>
                                        </p:tgtEl>
                                        <p:attrNameLst>
                                          <p:attrName>style.visibility</p:attrName>
                                        </p:attrNameLst>
                                      </p:cBhvr>
                                      <p:to>
                                        <p:strVal val="visible"/>
                                      </p:to>
                                    </p:set>
                                    <p:animEffect transition="in" filter="fade">
                                      <p:cBhvr>
                                        <p:cTn id="82"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81" grpId="0"/>
      <p:bldP spid="82" grpId="0"/>
      <p:bldP spid="83" grpId="0"/>
      <p:bldP spid="84" grpId="0"/>
      <p:bldP spid="85" grpId="0"/>
      <p:bldP spid="87" grpId="0" animBg="1"/>
      <p:bldP spid="88" grpId="0" animBg="1"/>
      <p:bldP spid="8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45" name="Chart 2145"/>
          <p:cNvGraphicFramePr/>
          <p:nvPr>
            <p:extLst/>
          </p:nvPr>
        </p:nvGraphicFramePr>
        <p:xfrm>
          <a:off x="1153094" y="2345804"/>
          <a:ext cx="5185101" cy="3548260"/>
        </p:xfrm>
        <a:graphic>
          <a:graphicData uri="http://schemas.openxmlformats.org/drawingml/2006/chart">
            <c:chart xmlns:c="http://schemas.openxmlformats.org/drawingml/2006/chart" xmlns:r="http://schemas.openxmlformats.org/officeDocument/2006/relationships" r:id="rId3"/>
          </a:graphicData>
        </a:graphic>
      </p:graphicFrame>
      <p:grpSp>
        <p:nvGrpSpPr>
          <p:cNvPr id="2150" name="Group 2150"/>
          <p:cNvGrpSpPr/>
          <p:nvPr/>
        </p:nvGrpSpPr>
        <p:grpSpPr>
          <a:xfrm>
            <a:off x="6913325" y="2973999"/>
            <a:ext cx="2153534" cy="900740"/>
            <a:chOff x="-1" y="0"/>
            <a:chExt cx="4823912" cy="2017653"/>
          </a:xfrm>
        </p:grpSpPr>
        <p:sp>
          <p:nvSpPr>
            <p:cNvPr id="2146" name="Shape 2146"/>
            <p:cNvSpPr/>
            <p:nvPr/>
          </p:nvSpPr>
          <p:spPr>
            <a:xfrm>
              <a:off x="-1" y="235194"/>
              <a:ext cx="1269970" cy="1269970"/>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47" name="Shape 2147"/>
            <p:cNvSpPr/>
            <p:nvPr/>
          </p:nvSpPr>
          <p:spPr>
            <a:xfrm>
              <a:off x="1371613" y="0"/>
              <a:ext cx="2815127" cy="52912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48" name="Shape 2148"/>
            <p:cNvSpPr/>
            <p:nvPr/>
          </p:nvSpPr>
          <p:spPr>
            <a:xfrm>
              <a:off x="1431096" y="724419"/>
              <a:ext cx="3392815" cy="129323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49" name="Shape 2149"/>
            <p:cNvSpPr/>
            <p:nvPr/>
          </p:nvSpPr>
          <p:spPr>
            <a:xfrm>
              <a:off x="400065" y="568594"/>
              <a:ext cx="509882" cy="6032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55" name="Group 2155"/>
          <p:cNvGrpSpPr/>
          <p:nvPr/>
        </p:nvGrpSpPr>
        <p:grpSpPr>
          <a:xfrm>
            <a:off x="6913327" y="4696445"/>
            <a:ext cx="2166811" cy="900740"/>
            <a:chOff x="-1" y="0"/>
            <a:chExt cx="4853654" cy="2017656"/>
          </a:xfrm>
        </p:grpSpPr>
        <p:sp>
          <p:nvSpPr>
            <p:cNvPr id="2151" name="Shape 2151"/>
            <p:cNvSpPr/>
            <p:nvPr/>
          </p:nvSpPr>
          <p:spPr>
            <a:xfrm>
              <a:off x="-1" y="235192"/>
              <a:ext cx="1269970" cy="1269971"/>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2" name="Shape 2152"/>
            <p:cNvSpPr/>
            <p:nvPr/>
          </p:nvSpPr>
          <p:spPr>
            <a:xfrm>
              <a:off x="1401353" y="0"/>
              <a:ext cx="2815127" cy="5291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3" name="Shape 2153"/>
            <p:cNvSpPr/>
            <p:nvPr/>
          </p:nvSpPr>
          <p:spPr>
            <a:xfrm>
              <a:off x="1460837" y="724420"/>
              <a:ext cx="3392816" cy="129323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54" name="Shape 2154"/>
            <p:cNvSpPr/>
            <p:nvPr/>
          </p:nvSpPr>
          <p:spPr>
            <a:xfrm>
              <a:off x="400065" y="574049"/>
              <a:ext cx="509882" cy="6032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60" name="Group 2160"/>
          <p:cNvGrpSpPr/>
          <p:nvPr/>
        </p:nvGrpSpPr>
        <p:grpSpPr>
          <a:xfrm>
            <a:off x="9453711" y="2974000"/>
            <a:ext cx="2201083" cy="900740"/>
            <a:chOff x="0" y="0"/>
            <a:chExt cx="4930421" cy="2017656"/>
          </a:xfrm>
        </p:grpSpPr>
        <p:sp>
          <p:nvSpPr>
            <p:cNvPr id="2156" name="Shape 2156"/>
            <p:cNvSpPr/>
            <p:nvPr/>
          </p:nvSpPr>
          <p:spPr>
            <a:xfrm>
              <a:off x="0" y="235193"/>
              <a:ext cx="1269969" cy="1269971"/>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7" name="Shape 2157"/>
            <p:cNvSpPr/>
            <p:nvPr/>
          </p:nvSpPr>
          <p:spPr>
            <a:xfrm>
              <a:off x="1478123" y="0"/>
              <a:ext cx="2815126" cy="5291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8" name="Shape 2158"/>
            <p:cNvSpPr/>
            <p:nvPr/>
          </p:nvSpPr>
          <p:spPr>
            <a:xfrm>
              <a:off x="1537608" y="724420"/>
              <a:ext cx="3392813" cy="129323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59" name="Shape 2159"/>
            <p:cNvSpPr/>
            <p:nvPr/>
          </p:nvSpPr>
          <p:spPr>
            <a:xfrm>
              <a:off x="400068" y="568594"/>
              <a:ext cx="509882" cy="6032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65" name="Group 2165"/>
          <p:cNvGrpSpPr/>
          <p:nvPr/>
        </p:nvGrpSpPr>
        <p:grpSpPr>
          <a:xfrm>
            <a:off x="9453714" y="4696445"/>
            <a:ext cx="2214360" cy="900740"/>
            <a:chOff x="0" y="0"/>
            <a:chExt cx="4960164" cy="2017656"/>
          </a:xfrm>
        </p:grpSpPr>
        <p:sp>
          <p:nvSpPr>
            <p:cNvPr id="2161" name="Shape 2161"/>
            <p:cNvSpPr/>
            <p:nvPr/>
          </p:nvSpPr>
          <p:spPr>
            <a:xfrm>
              <a:off x="0" y="235192"/>
              <a:ext cx="1269969" cy="1269971"/>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2" name="Shape 2162"/>
            <p:cNvSpPr/>
            <p:nvPr/>
          </p:nvSpPr>
          <p:spPr>
            <a:xfrm>
              <a:off x="1507864" y="0"/>
              <a:ext cx="2815128" cy="5291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3" name="Shape 2163"/>
            <p:cNvSpPr/>
            <p:nvPr/>
          </p:nvSpPr>
          <p:spPr>
            <a:xfrm>
              <a:off x="1567350" y="724420"/>
              <a:ext cx="3392814" cy="129323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64" name="Shape 2164"/>
            <p:cNvSpPr/>
            <p:nvPr/>
          </p:nvSpPr>
          <p:spPr>
            <a:xfrm>
              <a:off x="400066" y="574049"/>
              <a:ext cx="509882" cy="6032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3" name="文本框 2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24" name="文本框 2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71780965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2145"/>
                                        </p:tgtEl>
                                        <p:attrNameLst>
                                          <p:attrName>style.visibility</p:attrName>
                                        </p:attrNameLst>
                                      </p:cBhvr>
                                      <p:to>
                                        <p:strVal val="visible"/>
                                      </p:to>
                                    </p:set>
                                    <p:anim calcmode="lin" valueType="num">
                                      <p:cBhvr>
                                        <p:cTn id="7" dur="700" fill="hold"/>
                                        <p:tgtEl>
                                          <p:spTgt spid="2145"/>
                                        </p:tgtEl>
                                        <p:attrNameLst>
                                          <p:attrName>ppt_x</p:attrName>
                                        </p:attrNameLst>
                                      </p:cBhvr>
                                      <p:tavLst>
                                        <p:tav tm="0">
                                          <p:val>
                                            <p:strVal val="0-#ppt_w/2"/>
                                          </p:val>
                                        </p:tav>
                                        <p:tav tm="100000">
                                          <p:val>
                                            <p:strVal val="#ppt_x"/>
                                          </p:val>
                                        </p:tav>
                                      </p:tavLst>
                                    </p:anim>
                                    <p:anim calcmode="lin" valueType="num">
                                      <p:cBhvr>
                                        <p:cTn id="8" dur="700" fill="hold"/>
                                        <p:tgtEl>
                                          <p:spTgt spid="214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iterate>
                                    <p:tmAbs val="0"/>
                                  </p:iterate>
                                  <p:childTnLst>
                                    <p:set>
                                      <p:cBhvr>
                                        <p:cTn id="12" fill="hold"/>
                                        <p:tgtEl>
                                          <p:spTgt spid="2150"/>
                                        </p:tgtEl>
                                        <p:attrNameLst>
                                          <p:attrName>style.visibility</p:attrName>
                                        </p:attrNameLst>
                                      </p:cBhvr>
                                      <p:to>
                                        <p:strVal val="visible"/>
                                      </p:to>
                                    </p:set>
                                    <p:anim calcmode="lin" valueType="num">
                                      <p:cBhvr>
                                        <p:cTn id="13" dur="750" fill="hold"/>
                                        <p:tgtEl>
                                          <p:spTgt spid="2150"/>
                                        </p:tgtEl>
                                        <p:attrNameLst>
                                          <p:attrName>ppt_w</p:attrName>
                                        </p:attrNameLst>
                                      </p:cBhvr>
                                      <p:tavLst>
                                        <p:tav tm="0">
                                          <p:val>
                                            <p:strVal val="4*#ppt_w"/>
                                          </p:val>
                                        </p:tav>
                                        <p:tav tm="100000">
                                          <p:val>
                                            <p:strVal val="#ppt_w"/>
                                          </p:val>
                                        </p:tav>
                                      </p:tavLst>
                                    </p:anim>
                                    <p:anim calcmode="lin" valueType="num">
                                      <p:cBhvr>
                                        <p:cTn id="14" dur="750" fill="hold"/>
                                        <p:tgtEl>
                                          <p:spTgt spid="2150"/>
                                        </p:tgtEl>
                                        <p:attrNameLst>
                                          <p:attrName>ppt_h</p:attrName>
                                        </p:attrNameLst>
                                      </p:cBhvr>
                                      <p:tavLst>
                                        <p:tav tm="0">
                                          <p:val>
                                            <p:strVal val="4*#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iterate>
                                    <p:tmAbs val="0"/>
                                  </p:iterate>
                                  <p:childTnLst>
                                    <p:set>
                                      <p:cBhvr>
                                        <p:cTn id="18" fill="hold"/>
                                        <p:tgtEl>
                                          <p:spTgt spid="2160"/>
                                        </p:tgtEl>
                                        <p:attrNameLst>
                                          <p:attrName>style.visibility</p:attrName>
                                        </p:attrNameLst>
                                      </p:cBhvr>
                                      <p:to>
                                        <p:strVal val="visible"/>
                                      </p:to>
                                    </p:set>
                                    <p:anim calcmode="lin" valueType="num">
                                      <p:cBhvr>
                                        <p:cTn id="19" dur="750" fill="hold"/>
                                        <p:tgtEl>
                                          <p:spTgt spid="2160"/>
                                        </p:tgtEl>
                                        <p:attrNameLst>
                                          <p:attrName>ppt_w</p:attrName>
                                        </p:attrNameLst>
                                      </p:cBhvr>
                                      <p:tavLst>
                                        <p:tav tm="0">
                                          <p:val>
                                            <p:strVal val="4*#ppt_w"/>
                                          </p:val>
                                        </p:tav>
                                        <p:tav tm="100000">
                                          <p:val>
                                            <p:strVal val="#ppt_w"/>
                                          </p:val>
                                        </p:tav>
                                      </p:tavLst>
                                    </p:anim>
                                    <p:anim calcmode="lin" valueType="num">
                                      <p:cBhvr>
                                        <p:cTn id="20" dur="750" fill="hold"/>
                                        <p:tgtEl>
                                          <p:spTgt spid="2160"/>
                                        </p:tgtEl>
                                        <p:attrNameLst>
                                          <p:attrName>ppt_h</p:attrName>
                                        </p:attrNameLst>
                                      </p:cBhvr>
                                      <p:tavLst>
                                        <p:tav tm="0">
                                          <p:val>
                                            <p:strVal val="4*#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iterate>
                                    <p:tmAbs val="0"/>
                                  </p:iterate>
                                  <p:childTnLst>
                                    <p:set>
                                      <p:cBhvr>
                                        <p:cTn id="24" fill="hold"/>
                                        <p:tgtEl>
                                          <p:spTgt spid="2155"/>
                                        </p:tgtEl>
                                        <p:attrNameLst>
                                          <p:attrName>style.visibility</p:attrName>
                                        </p:attrNameLst>
                                      </p:cBhvr>
                                      <p:to>
                                        <p:strVal val="visible"/>
                                      </p:to>
                                    </p:set>
                                    <p:anim calcmode="lin" valueType="num">
                                      <p:cBhvr>
                                        <p:cTn id="25" dur="750" fill="hold"/>
                                        <p:tgtEl>
                                          <p:spTgt spid="2155"/>
                                        </p:tgtEl>
                                        <p:attrNameLst>
                                          <p:attrName>ppt_w</p:attrName>
                                        </p:attrNameLst>
                                      </p:cBhvr>
                                      <p:tavLst>
                                        <p:tav tm="0">
                                          <p:val>
                                            <p:strVal val="4*#ppt_w"/>
                                          </p:val>
                                        </p:tav>
                                        <p:tav tm="100000">
                                          <p:val>
                                            <p:strVal val="#ppt_w"/>
                                          </p:val>
                                        </p:tav>
                                      </p:tavLst>
                                    </p:anim>
                                    <p:anim calcmode="lin" valueType="num">
                                      <p:cBhvr>
                                        <p:cTn id="26" dur="750" fill="hold"/>
                                        <p:tgtEl>
                                          <p:spTgt spid="2155"/>
                                        </p:tgtEl>
                                        <p:attrNameLst>
                                          <p:attrName>ppt_h</p:attrName>
                                        </p:attrNameLst>
                                      </p:cBhvr>
                                      <p:tavLst>
                                        <p:tav tm="0">
                                          <p:val>
                                            <p:strVal val="4*#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iterate>
                                    <p:tmAbs val="0"/>
                                  </p:iterate>
                                  <p:childTnLst>
                                    <p:set>
                                      <p:cBhvr>
                                        <p:cTn id="30" fill="hold"/>
                                        <p:tgtEl>
                                          <p:spTgt spid="2165"/>
                                        </p:tgtEl>
                                        <p:attrNameLst>
                                          <p:attrName>style.visibility</p:attrName>
                                        </p:attrNameLst>
                                      </p:cBhvr>
                                      <p:to>
                                        <p:strVal val="visible"/>
                                      </p:to>
                                    </p:set>
                                    <p:anim calcmode="lin" valueType="num">
                                      <p:cBhvr>
                                        <p:cTn id="31" dur="750" fill="hold"/>
                                        <p:tgtEl>
                                          <p:spTgt spid="2165"/>
                                        </p:tgtEl>
                                        <p:attrNameLst>
                                          <p:attrName>ppt_w</p:attrName>
                                        </p:attrNameLst>
                                      </p:cBhvr>
                                      <p:tavLst>
                                        <p:tav tm="0">
                                          <p:val>
                                            <p:strVal val="4*#ppt_w"/>
                                          </p:val>
                                        </p:tav>
                                        <p:tav tm="100000">
                                          <p:val>
                                            <p:strVal val="#ppt_w"/>
                                          </p:val>
                                        </p:tav>
                                      </p:tavLst>
                                    </p:anim>
                                    <p:anim calcmode="lin" valueType="num">
                                      <p:cBhvr>
                                        <p:cTn id="32" dur="750" fill="hold"/>
                                        <p:tgtEl>
                                          <p:spTgt spid="2165"/>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5" grpId="0" advAuto="0"/>
      <p:bldP spid="2150" grpId="0" advAuto="0"/>
      <p:bldP spid="2155" grpId="0" advAuto="0"/>
      <p:bldP spid="2160" grpId="0" advAuto="0"/>
      <p:bldP spid="2165" grpId="0" advAuto="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任意多边形 7"/>
          <p:cNvSpPr/>
          <p:nvPr/>
        </p:nvSpPr>
        <p:spPr>
          <a:xfrm>
            <a:off x="817453" y="1199980"/>
            <a:ext cx="11217889" cy="4045517"/>
          </a:xfrm>
          <a:custGeom>
            <a:avLst/>
            <a:gdLst>
              <a:gd name="connsiteX0" fmla="*/ 8105493 w 11217889"/>
              <a:gd name="connsiteY0" fmla="*/ 9081 h 4045517"/>
              <a:gd name="connsiteX1" fmla="*/ 10717751 w 11217889"/>
              <a:gd name="connsiteY1" fmla="*/ 9081 h 4045517"/>
              <a:gd name="connsiteX2" fmla="*/ 11217889 w 11217889"/>
              <a:gd name="connsiteY2" fmla="*/ 4045517 h 4045517"/>
              <a:gd name="connsiteX3" fmla="*/ 8605631 w 11217889"/>
              <a:gd name="connsiteY3" fmla="*/ 4045517 h 4045517"/>
              <a:gd name="connsiteX4" fmla="*/ 2701831 w 11217889"/>
              <a:gd name="connsiteY4" fmla="*/ 0 h 4045517"/>
              <a:gd name="connsiteX5" fmla="*/ 5314088 w 11217889"/>
              <a:gd name="connsiteY5" fmla="*/ 0 h 4045517"/>
              <a:gd name="connsiteX6" fmla="*/ 5814226 w 11217889"/>
              <a:gd name="connsiteY6" fmla="*/ 4036436 h 4045517"/>
              <a:gd name="connsiteX7" fmla="*/ 3201968 w 11217889"/>
              <a:gd name="connsiteY7" fmla="*/ 4036436 h 4045517"/>
              <a:gd name="connsiteX8" fmla="*/ 0 w 11217889"/>
              <a:gd name="connsiteY8" fmla="*/ 0 h 4045517"/>
              <a:gd name="connsiteX9" fmla="*/ 2612259 w 11217889"/>
              <a:gd name="connsiteY9" fmla="*/ 0 h 4045517"/>
              <a:gd name="connsiteX10" fmla="*/ 3112397 w 11217889"/>
              <a:gd name="connsiteY10" fmla="*/ 4036436 h 4045517"/>
              <a:gd name="connsiteX11" fmla="*/ 500138 w 11217889"/>
              <a:gd name="connsiteY11" fmla="*/ 4036436 h 4045517"/>
              <a:gd name="connsiteX12" fmla="*/ 5403660 w 11217889"/>
              <a:gd name="connsiteY12" fmla="*/ 0 h 4045517"/>
              <a:gd name="connsiteX13" fmla="*/ 8015918 w 11217889"/>
              <a:gd name="connsiteY13" fmla="*/ 0 h 4045517"/>
              <a:gd name="connsiteX14" fmla="*/ 8516056 w 11217889"/>
              <a:gd name="connsiteY14" fmla="*/ 4036436 h 4045517"/>
              <a:gd name="connsiteX15" fmla="*/ 5903798 w 11217889"/>
              <a:gd name="connsiteY15" fmla="*/ 4036436 h 4045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217889" h="4045517">
                <a:moveTo>
                  <a:pt x="8105493" y="9081"/>
                </a:moveTo>
                <a:lnTo>
                  <a:pt x="10717751" y="9081"/>
                </a:lnTo>
                <a:lnTo>
                  <a:pt x="11217889" y="4045517"/>
                </a:lnTo>
                <a:lnTo>
                  <a:pt x="8605631" y="4045517"/>
                </a:lnTo>
                <a:close/>
                <a:moveTo>
                  <a:pt x="2701831" y="0"/>
                </a:moveTo>
                <a:lnTo>
                  <a:pt x="5314088" y="0"/>
                </a:lnTo>
                <a:lnTo>
                  <a:pt x="5814226" y="4036436"/>
                </a:lnTo>
                <a:lnTo>
                  <a:pt x="3201968" y="4036436"/>
                </a:lnTo>
                <a:close/>
                <a:moveTo>
                  <a:pt x="0" y="0"/>
                </a:moveTo>
                <a:lnTo>
                  <a:pt x="2612259" y="0"/>
                </a:lnTo>
                <a:lnTo>
                  <a:pt x="3112397" y="4036436"/>
                </a:lnTo>
                <a:lnTo>
                  <a:pt x="500138" y="4036436"/>
                </a:lnTo>
                <a:close/>
                <a:moveTo>
                  <a:pt x="5403660" y="0"/>
                </a:moveTo>
                <a:lnTo>
                  <a:pt x="8015918" y="0"/>
                </a:lnTo>
                <a:lnTo>
                  <a:pt x="8516056" y="4036436"/>
                </a:lnTo>
                <a:lnTo>
                  <a:pt x="5903798" y="4036436"/>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9" name="MH_Text_1"/>
          <p:cNvSpPr txBox="1"/>
          <p:nvPr/>
        </p:nvSpPr>
        <p:spPr>
          <a:xfrm>
            <a:off x="1460823" y="6230912"/>
            <a:ext cx="10440665" cy="553765"/>
          </a:xfrm>
          <a:prstGeom prst="rect">
            <a:avLst/>
          </a:prstGeom>
          <a:noFill/>
        </p:spPr>
        <p:txBody>
          <a:bodyPr>
            <a:normAutofit/>
          </a:bodyPr>
          <a:lstStyle/>
          <a:p>
            <a:pPr>
              <a:lnSpc>
                <a:spcPct val="150000"/>
              </a:lnSpc>
            </a:pP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a:t>
            </a:r>
            <a:endParaRPr lang="en-GB"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0" name="文本框 9"/>
          <p:cNvSpPr txBox="1"/>
          <p:nvPr/>
        </p:nvSpPr>
        <p:spPr>
          <a:xfrm>
            <a:off x="1460824" y="5902285"/>
            <a:ext cx="1872207" cy="338554"/>
          </a:xfrm>
          <a:prstGeom prst="rect">
            <a:avLst/>
          </a:prstGeom>
          <a:noFill/>
        </p:spPr>
        <p:txBody>
          <a:bodyPr wrap="square" rtlCol="0">
            <a:spAutoFit/>
          </a:bodyPr>
          <a:lstStyle/>
          <a:p>
            <a:r>
              <a:rPr lang="zh-CN" altLang="en-US" sz="1600" dirty="0">
                <a:solidFill>
                  <a:schemeClr val="tx1">
                    <a:lumMod val="65000"/>
                    <a:lumOff val="35000"/>
                  </a:schemeClr>
                </a:solidFill>
                <a:ea typeface="微软雅黑" panose="020B0503020204020204" pitchFamily="34" charset="-122"/>
              </a:rPr>
              <a:t>请替换文字内容</a:t>
            </a:r>
          </a:p>
        </p:txBody>
      </p:sp>
      <p:sp>
        <p:nvSpPr>
          <p:cNvPr id="5" name="文本框 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6" name="文本框 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199153041"/>
      </p:ext>
    </p:extLst>
  </p:cSld>
  <p:clrMapOvr>
    <a:masterClrMapping/>
  </p:clrMapOvr>
  <mc:AlternateContent xmlns:mc="http://schemas.openxmlformats.org/markup-compatibility/2006" xmlns:p14="http://schemas.microsoft.com/office/powerpoint/2010/main">
    <mc:Choice Requires="p14">
      <p:transition spd="slow" p14:dur="1600" advTm="6000">
        <p14:gallery dir="l"/>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500"/>
                                        <p:tgtEl>
                                          <p:spTgt spid="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7" name="Group 227"/>
          <p:cNvGrpSpPr/>
          <p:nvPr/>
        </p:nvGrpSpPr>
        <p:grpSpPr>
          <a:xfrm>
            <a:off x="1802782" y="2206670"/>
            <a:ext cx="9253188" cy="3713324"/>
            <a:chOff x="0" y="0"/>
            <a:chExt cx="20725991" cy="8317383"/>
          </a:xfrm>
        </p:grpSpPr>
        <p:sp>
          <p:nvSpPr>
            <p:cNvPr id="197" name="Shape 197"/>
            <p:cNvSpPr/>
            <p:nvPr/>
          </p:nvSpPr>
          <p:spPr>
            <a:xfrm>
              <a:off x="1819340" y="0"/>
              <a:ext cx="7134254" cy="2390468"/>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198" name="Shape 198"/>
            <p:cNvSpPr/>
            <p:nvPr/>
          </p:nvSpPr>
          <p:spPr>
            <a:xfrm>
              <a:off x="0" y="0"/>
              <a:ext cx="2390468" cy="2390468"/>
            </a:xfrm>
            <a:prstGeom prst="roundRect">
              <a:avLst>
                <a:gd name="adj" fmla="val 15000"/>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199" name="Shape 199"/>
            <p:cNvSpPr/>
            <p:nvPr/>
          </p:nvSpPr>
          <p:spPr>
            <a:xfrm>
              <a:off x="718982" y="642009"/>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200" name="Shape 200"/>
            <p:cNvSpPr/>
            <p:nvPr/>
          </p:nvSpPr>
          <p:spPr>
            <a:xfrm>
              <a:off x="1819340" y="2963457"/>
              <a:ext cx="7134254" cy="2390468"/>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1" name="Shape 201"/>
            <p:cNvSpPr/>
            <p:nvPr/>
          </p:nvSpPr>
          <p:spPr>
            <a:xfrm>
              <a:off x="0" y="2963457"/>
              <a:ext cx="2390468" cy="2390468"/>
            </a:xfrm>
            <a:prstGeom prst="roundRect">
              <a:avLst>
                <a:gd name="adj" fmla="val 15000"/>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2" name="Shape 202"/>
            <p:cNvSpPr/>
            <p:nvPr/>
          </p:nvSpPr>
          <p:spPr>
            <a:xfrm>
              <a:off x="718982" y="3632724"/>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203" name="Shape 203"/>
            <p:cNvSpPr/>
            <p:nvPr/>
          </p:nvSpPr>
          <p:spPr>
            <a:xfrm>
              <a:off x="1819340" y="5926914"/>
              <a:ext cx="7134254" cy="2390469"/>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4" name="Shape 204"/>
            <p:cNvSpPr/>
            <p:nvPr/>
          </p:nvSpPr>
          <p:spPr>
            <a:xfrm>
              <a:off x="0" y="5926914"/>
              <a:ext cx="2390468" cy="2390469"/>
            </a:xfrm>
            <a:prstGeom prst="roundRect">
              <a:avLst>
                <a:gd name="adj" fmla="val 15000"/>
              </a:avLst>
            </a:prstGeom>
            <a:solidFill>
              <a:schemeClr val="accent5"/>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5" name="Shape 205"/>
            <p:cNvSpPr/>
            <p:nvPr/>
          </p:nvSpPr>
          <p:spPr>
            <a:xfrm>
              <a:off x="718982" y="6568921"/>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05</a:t>
              </a:r>
            </a:p>
          </p:txBody>
        </p:sp>
        <p:sp>
          <p:nvSpPr>
            <p:cNvPr id="206" name="Shape 206"/>
            <p:cNvSpPr/>
            <p:nvPr/>
          </p:nvSpPr>
          <p:spPr>
            <a:xfrm>
              <a:off x="11645490" y="0"/>
              <a:ext cx="7134254" cy="2390468"/>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7" name="Shape 207"/>
            <p:cNvSpPr/>
            <p:nvPr/>
          </p:nvSpPr>
          <p:spPr>
            <a:xfrm>
              <a:off x="18335522" y="0"/>
              <a:ext cx="2390469" cy="2390468"/>
            </a:xfrm>
            <a:prstGeom prst="roundRect">
              <a:avLst>
                <a:gd name="adj" fmla="val 15000"/>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8" name="Shape 208"/>
            <p:cNvSpPr/>
            <p:nvPr/>
          </p:nvSpPr>
          <p:spPr>
            <a:xfrm>
              <a:off x="19054504" y="642009"/>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209" name="Shape 209"/>
            <p:cNvSpPr/>
            <p:nvPr/>
          </p:nvSpPr>
          <p:spPr>
            <a:xfrm>
              <a:off x="11652524" y="2990716"/>
              <a:ext cx="7134254" cy="2390469"/>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0" name="Shape 210"/>
            <p:cNvSpPr/>
            <p:nvPr/>
          </p:nvSpPr>
          <p:spPr>
            <a:xfrm>
              <a:off x="18335522" y="2963457"/>
              <a:ext cx="2390469" cy="2390468"/>
            </a:xfrm>
            <a:prstGeom prst="roundRect">
              <a:avLst>
                <a:gd name="adj" fmla="val 15000"/>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1" name="Shape 211"/>
            <p:cNvSpPr/>
            <p:nvPr/>
          </p:nvSpPr>
          <p:spPr>
            <a:xfrm>
              <a:off x="19054504" y="3605465"/>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212" name="Shape 212"/>
            <p:cNvSpPr/>
            <p:nvPr/>
          </p:nvSpPr>
          <p:spPr>
            <a:xfrm>
              <a:off x="11652524" y="5926914"/>
              <a:ext cx="7134254" cy="2390469"/>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3" name="Shape 213"/>
            <p:cNvSpPr/>
            <p:nvPr/>
          </p:nvSpPr>
          <p:spPr>
            <a:xfrm>
              <a:off x="18335522" y="5926914"/>
              <a:ext cx="2390469" cy="2390469"/>
            </a:xfrm>
            <a:prstGeom prst="roundRect">
              <a:avLst>
                <a:gd name="adj" fmla="val 15000"/>
              </a:avLst>
            </a:prstGeom>
            <a:solidFill>
              <a:schemeClr val="accent6"/>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4" name="Shape 214"/>
            <p:cNvSpPr/>
            <p:nvPr/>
          </p:nvSpPr>
          <p:spPr>
            <a:xfrm>
              <a:off x="19054504" y="6571570"/>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06</a:t>
              </a:r>
            </a:p>
          </p:txBody>
        </p:sp>
        <p:sp>
          <p:nvSpPr>
            <p:cNvPr id="215" name="Shape 215"/>
            <p:cNvSpPr/>
            <p:nvPr/>
          </p:nvSpPr>
          <p:spPr>
            <a:xfrm>
              <a:off x="3449601" y="425655"/>
              <a:ext cx="3328601"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3000">
                  <a:solidFill>
                    <a:srgbClr val="4A5E6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 name="Shape 216"/>
            <p:cNvSpPr/>
            <p:nvPr/>
          </p:nvSpPr>
          <p:spPr>
            <a:xfrm>
              <a:off x="3449601" y="1045990"/>
              <a:ext cx="4296335"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7" name="Shape 217"/>
            <p:cNvSpPr/>
            <p:nvPr/>
          </p:nvSpPr>
          <p:spPr>
            <a:xfrm>
              <a:off x="3453785" y="3389113"/>
              <a:ext cx="3328601"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3000">
                  <a:solidFill>
                    <a:srgbClr val="CD321B"/>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8" name="Shape 218"/>
            <p:cNvSpPr/>
            <p:nvPr/>
          </p:nvSpPr>
          <p:spPr>
            <a:xfrm>
              <a:off x="3453785" y="4009449"/>
              <a:ext cx="4296335"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9" name="Shape 219"/>
            <p:cNvSpPr/>
            <p:nvPr/>
          </p:nvSpPr>
          <p:spPr>
            <a:xfrm>
              <a:off x="3453785" y="6352571"/>
              <a:ext cx="3328601"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3000">
                  <a:solidFill>
                    <a:srgbClr val="3A9A87"/>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0" name="Shape 220"/>
            <p:cNvSpPr/>
            <p:nvPr/>
          </p:nvSpPr>
          <p:spPr>
            <a:xfrm>
              <a:off x="3453785" y="6972907"/>
              <a:ext cx="4296335"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1" name="Shape 221"/>
            <p:cNvSpPr/>
            <p:nvPr/>
          </p:nvSpPr>
          <p:spPr>
            <a:xfrm>
              <a:off x="13869608" y="400140"/>
              <a:ext cx="3374205"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3000">
                  <a:solidFill>
                    <a:srgbClr val="809D2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2" name="Shape 222"/>
            <p:cNvSpPr/>
            <p:nvPr/>
          </p:nvSpPr>
          <p:spPr>
            <a:xfrm>
              <a:off x="12932314" y="1034518"/>
              <a:ext cx="4311499"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3" name="Shape 223"/>
            <p:cNvSpPr/>
            <p:nvPr/>
          </p:nvSpPr>
          <p:spPr>
            <a:xfrm>
              <a:off x="13873792" y="3363598"/>
              <a:ext cx="3374205"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3000">
                  <a:solidFill>
                    <a:srgbClr val="694E7F"/>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4" name="Shape 224"/>
            <p:cNvSpPr/>
            <p:nvPr/>
          </p:nvSpPr>
          <p:spPr>
            <a:xfrm>
              <a:off x="12936498" y="3997976"/>
              <a:ext cx="4311499"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5" name="Shape 225"/>
            <p:cNvSpPr/>
            <p:nvPr/>
          </p:nvSpPr>
          <p:spPr>
            <a:xfrm>
              <a:off x="13873792" y="6327057"/>
              <a:ext cx="3374205"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3000">
                  <a:solidFill>
                    <a:srgbClr val="114A70"/>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6" name="Shape 226"/>
            <p:cNvSpPr/>
            <p:nvPr/>
          </p:nvSpPr>
          <p:spPr>
            <a:xfrm>
              <a:off x="12936498" y="6961434"/>
              <a:ext cx="4311499"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3" name="文本框 3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4" name="文本框 3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68676959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iterate>
                                    <p:tmAbs val="0"/>
                                  </p:iterate>
                                  <p:childTnLst>
                                    <p:set>
                                      <p:cBhvr>
                                        <p:cTn id="6" fill="hold"/>
                                        <p:tgtEl>
                                          <p:spTgt spid="227"/>
                                        </p:tgtEl>
                                        <p:attrNameLst>
                                          <p:attrName>style.visibility</p:attrName>
                                        </p:attrNameLst>
                                      </p:cBhvr>
                                      <p:to>
                                        <p:strVal val="visible"/>
                                      </p:to>
                                    </p:set>
                                    <p:animEffect transition="in" filter="box(out)">
                                      <p:cBhvr>
                                        <p:cTn id="7" dur="1000"/>
                                        <p:tgtEl>
                                          <p:spTgt spid="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 grpId="0" animBg="1" advAuto="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94" y="447"/>
            <a:ext cx="12857163" cy="7232468"/>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11"/>
          <p:cNvSpPr>
            <a:spLocks/>
          </p:cNvSpPr>
          <p:nvPr/>
        </p:nvSpPr>
        <p:spPr bwMode="auto">
          <a:xfrm>
            <a:off x="6976149" y="449"/>
            <a:ext cx="5881809" cy="7232466"/>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2">
              <a:alpha val="60000"/>
            </a:schemeClr>
          </a:solidFill>
          <a:ln>
            <a:noFill/>
          </a:ln>
          <a:effectLst/>
          <a:extLst/>
        </p:spPr>
        <p:txBody>
          <a:bodyPr vert="horz" wrap="square" lIns="45311" tIns="22656" rIns="45311" bIns="22656" numCol="1" anchor="t" anchorCtr="0" compatLnSpc="1">
            <a:prstTxWarp prst="textNoShape">
              <a:avLst/>
            </a:prstTxWarp>
          </a:bodyPr>
          <a:lstStyle/>
          <a:p>
            <a:endParaRPr lang="zh-CN" altLang="en-US">
              <a:ea typeface="微软雅黑" panose="020B0503020204020204" pitchFamily="34" charset="-122"/>
            </a:endParaRPr>
          </a:p>
        </p:txBody>
      </p:sp>
      <p:sp>
        <p:nvSpPr>
          <p:cNvPr id="45" name="TextBox 44"/>
          <p:cNvSpPr txBox="1"/>
          <p:nvPr/>
        </p:nvSpPr>
        <p:spPr>
          <a:xfrm>
            <a:off x="9179592" y="2180318"/>
            <a:ext cx="2506612" cy="353493"/>
          </a:xfrm>
          <a:prstGeom prst="rect">
            <a:avLst/>
          </a:prstGeom>
          <a:noFill/>
        </p:spPr>
        <p:txBody>
          <a:bodyPr wrap="square" lIns="45311" tIns="22656" rIns="45311" bIns="22656" rtlCol="0">
            <a:spAutoFit/>
          </a:bodyPr>
          <a:lstStyle/>
          <a:p>
            <a:pPr>
              <a:tabLst>
                <a:tab pos="990501" algn="l"/>
              </a:tabLst>
            </a:pPr>
            <a:r>
              <a:rPr lang="zh-CN" altLang="en-US"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rPr>
              <a:t>添加相关标题文字</a:t>
            </a:r>
            <a:endParaRPr lang="en-SG" altLang="zh-CN"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endParaRPr>
          </a:p>
        </p:txBody>
      </p:sp>
      <p:sp>
        <p:nvSpPr>
          <p:cNvPr id="46" name="TextBox 45"/>
          <p:cNvSpPr txBox="1"/>
          <p:nvPr/>
        </p:nvSpPr>
        <p:spPr>
          <a:xfrm>
            <a:off x="9179592" y="1905558"/>
            <a:ext cx="2647861" cy="261172"/>
          </a:xfrm>
          <a:prstGeom prst="rect">
            <a:avLst/>
          </a:prstGeom>
          <a:noFill/>
        </p:spPr>
        <p:txBody>
          <a:bodyPr wrap="square" lIns="45311" tIns="22656" rIns="45311" bIns="22656" rtlCol="0">
            <a:spAutoFit/>
          </a:bodyPr>
          <a:lstStyle/>
          <a:p>
            <a:r>
              <a:rPr lang="en-US" altLang="zh-CN" sz="1400" dirty="0">
                <a:solidFill>
                  <a:schemeClr val="bg1"/>
                </a:solidFill>
                <a:latin typeface="+mj-lt"/>
                <a:ea typeface="微软雅黑" panose="020B0503020204020204" pitchFamily="34" charset="-122"/>
                <a:cs typeface="Microsoft Himalaya" panose="01010100010101010101" pitchFamily="2" charset="0"/>
              </a:rPr>
              <a:t>ADD RELATED TITLE WORDS</a:t>
            </a:r>
            <a:endParaRPr lang="zh-CN" altLang="en-US" sz="1400" dirty="0">
              <a:solidFill>
                <a:schemeClr val="bg1"/>
              </a:solidFill>
              <a:latin typeface="+mj-lt"/>
              <a:ea typeface="微软雅黑" panose="020B0503020204020204" pitchFamily="34" charset="-122"/>
              <a:cs typeface="Microsoft Himalaya" panose="01010100010101010101" pitchFamily="2" charset="0"/>
            </a:endParaRPr>
          </a:p>
        </p:txBody>
      </p:sp>
      <p:sp>
        <p:nvSpPr>
          <p:cNvPr id="70" name="TextBox 69"/>
          <p:cNvSpPr txBox="1"/>
          <p:nvPr/>
        </p:nvSpPr>
        <p:spPr>
          <a:xfrm>
            <a:off x="8193632" y="3600657"/>
            <a:ext cx="1540878" cy="2230840"/>
          </a:xfrm>
          <a:prstGeom prst="rect">
            <a:avLst/>
          </a:prstGeom>
          <a:noFill/>
        </p:spPr>
        <p:txBody>
          <a:bodyPr wrap="none" lIns="45311" tIns="22656" rIns="45311" bIns="22656" rtlCol="0">
            <a:spAutoFit/>
          </a:bodyPr>
          <a:lstStyle/>
          <a:p>
            <a:r>
              <a:rPr lang="en-US" altLang="zh-CN" sz="14199" spc="-149" dirty="0" smtClean="0">
                <a:solidFill>
                  <a:schemeClr val="bg1"/>
                </a:solidFill>
                <a:latin typeface="Agency FB" panose="020B0503020202020204" pitchFamily="34" charset="0"/>
                <a:ea typeface="微软雅黑" panose="020B0503020204020204" pitchFamily="34" charset="-122"/>
                <a:cs typeface="Raavi" pitchFamily="34" charset="0"/>
              </a:rPr>
              <a:t>04</a:t>
            </a:r>
            <a:endParaRPr lang="zh-CN" altLang="en-US" sz="14199" spc="-149" dirty="0">
              <a:solidFill>
                <a:schemeClr val="bg1"/>
              </a:solidFill>
              <a:latin typeface="Agency FB" panose="020B0503020202020204" pitchFamily="34" charset="0"/>
              <a:ea typeface="微软雅黑" panose="020B0503020204020204" pitchFamily="34" charset="-122"/>
              <a:cs typeface="Raavi" pitchFamily="34" charset="0"/>
            </a:endParaRPr>
          </a:p>
        </p:txBody>
      </p:sp>
    </p:spTree>
    <p:extLst>
      <p:ext uri="{BB962C8B-B14F-4D97-AF65-F5344CB8AC3E}">
        <p14:creationId xmlns:p14="http://schemas.microsoft.com/office/powerpoint/2010/main" val="16949981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75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750"/>
                            </p:stCondLst>
                            <p:childTnLst>
                              <p:par>
                                <p:cTn id="12" presetID="42"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750"/>
                                        <p:tgtEl>
                                          <p:spTgt spid="7"/>
                                        </p:tgtEl>
                                      </p:cBhvr>
                                    </p:animEffect>
                                    <p:anim calcmode="lin" valueType="num">
                                      <p:cBhvr>
                                        <p:cTn id="15" dur="750" fill="hold"/>
                                        <p:tgtEl>
                                          <p:spTgt spid="7"/>
                                        </p:tgtEl>
                                        <p:attrNameLst>
                                          <p:attrName>ppt_x</p:attrName>
                                        </p:attrNameLst>
                                      </p:cBhvr>
                                      <p:tavLst>
                                        <p:tav tm="0">
                                          <p:val>
                                            <p:strVal val="#ppt_x"/>
                                          </p:val>
                                        </p:tav>
                                        <p:tav tm="100000">
                                          <p:val>
                                            <p:strVal val="#ppt_x"/>
                                          </p:val>
                                        </p:tav>
                                      </p:tavLst>
                                    </p:anim>
                                    <p:anim calcmode="lin" valueType="num">
                                      <p:cBhvr>
                                        <p:cTn id="16" dur="750" fill="hold"/>
                                        <p:tgtEl>
                                          <p:spTgt spid="7"/>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randombar(horizontal)">
                                      <p:cBhvr>
                                        <p:cTn id="20" dur="500"/>
                                        <p:tgtEl>
                                          <p:spTgt spid="45"/>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randombar(horizontal)">
                                      <p:cBhvr>
                                        <p:cTn id="23" dur="500"/>
                                        <p:tgtEl>
                                          <p:spTgt spid="46"/>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45" grpId="0"/>
      <p:bldP spid="46" grpId="0"/>
      <p:bldP spid="7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任意多边形 17"/>
          <p:cNvSpPr>
            <a:spLocks/>
          </p:cNvSpPr>
          <p:nvPr/>
        </p:nvSpPr>
        <p:spPr bwMode="auto">
          <a:xfrm>
            <a:off x="3095426" y="0"/>
            <a:ext cx="5997072" cy="6425674"/>
          </a:xfrm>
          <a:custGeom>
            <a:avLst/>
            <a:gdLst>
              <a:gd name="T0" fmla="*/ 0 w 1641135"/>
              <a:gd name="T1" fmla="*/ 0 h 1714500"/>
              <a:gd name="T2" fmla="*/ 236550717 w 1641135"/>
              <a:gd name="T3" fmla="*/ 0 h 1714500"/>
              <a:gd name="T4" fmla="*/ 213100770 w 1641135"/>
              <a:gd name="T5" fmla="*/ 273440078 h 1714500"/>
              <a:gd name="T6" fmla="*/ 0 w 1641135"/>
              <a:gd name="T7" fmla="*/ 0 h 1714500"/>
              <a:gd name="T8" fmla="*/ 0 60000 65536"/>
              <a:gd name="T9" fmla="*/ 0 60000 65536"/>
              <a:gd name="T10" fmla="*/ 0 60000 65536"/>
              <a:gd name="T11" fmla="*/ 0 60000 65536"/>
              <a:gd name="T12" fmla="*/ 0 w 1641135"/>
              <a:gd name="T13" fmla="*/ 0 h 1714500"/>
              <a:gd name="T14" fmla="*/ 1641135 w 1641135"/>
              <a:gd name="T15" fmla="*/ 1714500 h 1714500"/>
            </a:gdLst>
            <a:ahLst/>
            <a:cxnLst>
              <a:cxn ang="T8">
                <a:pos x="T0" y="T1"/>
              </a:cxn>
              <a:cxn ang="T9">
                <a:pos x="T2" y="T3"/>
              </a:cxn>
              <a:cxn ang="T10">
                <a:pos x="T4" y="T5"/>
              </a:cxn>
              <a:cxn ang="T11">
                <a:pos x="T6" y="T7"/>
              </a:cxn>
            </a:cxnLst>
            <a:rect l="T12" t="T13" r="T14" b="T15"/>
            <a:pathLst>
              <a:path w="1641135" h="1714500">
                <a:moveTo>
                  <a:pt x="0" y="0"/>
                </a:moveTo>
                <a:lnTo>
                  <a:pt x="1641135" y="0"/>
                </a:lnTo>
                <a:lnTo>
                  <a:pt x="1478445" y="1714500"/>
                </a:lnTo>
                <a:lnTo>
                  <a:pt x="0" y="0"/>
                </a:lnTo>
                <a:close/>
              </a:path>
            </a:pathLst>
          </a:custGeom>
          <a:solidFill>
            <a:schemeClr val="accent2"/>
          </a:solidFill>
          <a:ln w="3175" cmpd="sng">
            <a:noFill/>
            <a:round/>
            <a:headEnd/>
            <a:tailEnd/>
          </a:ln>
        </p:spPr>
        <p:txBody>
          <a:bodyPr anchor="ctr"/>
          <a:lstStyle/>
          <a:p>
            <a:endParaRPr lang="zh-CN" altLang="en-US"/>
          </a:p>
        </p:txBody>
      </p:sp>
      <p:sp>
        <p:nvSpPr>
          <p:cNvPr id="75778" name="任意多边形 12"/>
          <p:cNvSpPr>
            <a:spLocks/>
          </p:cNvSpPr>
          <p:nvPr/>
        </p:nvSpPr>
        <p:spPr bwMode="auto">
          <a:xfrm>
            <a:off x="5303928" y="0"/>
            <a:ext cx="7554822" cy="7232650"/>
          </a:xfrm>
          <a:custGeom>
            <a:avLst/>
            <a:gdLst>
              <a:gd name="T0" fmla="*/ 3457570 w 7144661"/>
              <a:gd name="T1" fmla="*/ 0 h 6858000"/>
              <a:gd name="T2" fmla="*/ 7147365 w 7144661"/>
              <a:gd name="T3" fmla="*/ 0 h 6858000"/>
              <a:gd name="T4" fmla="*/ 7147365 w 7144661"/>
              <a:gd name="T5" fmla="*/ 6858000 h 6858000"/>
              <a:gd name="T6" fmla="*/ 0 w 7144661"/>
              <a:gd name="T7" fmla="*/ 6858000 h 6858000"/>
              <a:gd name="T8" fmla="*/ 3457570 w 7144661"/>
              <a:gd name="T9" fmla="*/ 0 h 6858000"/>
              <a:gd name="T10" fmla="*/ 0 60000 65536"/>
              <a:gd name="T11" fmla="*/ 0 60000 65536"/>
              <a:gd name="T12" fmla="*/ 0 60000 65536"/>
              <a:gd name="T13" fmla="*/ 0 60000 65536"/>
              <a:gd name="T14" fmla="*/ 0 60000 65536"/>
              <a:gd name="T15" fmla="*/ 0 w 7144661"/>
              <a:gd name="T16" fmla="*/ 0 h 6858000"/>
              <a:gd name="T17" fmla="*/ 7144661 w 7144661"/>
              <a:gd name="T18" fmla="*/ 6858000 h 6858000"/>
            </a:gdLst>
            <a:ahLst/>
            <a:cxnLst>
              <a:cxn ang="T10">
                <a:pos x="T0" y="T1"/>
              </a:cxn>
              <a:cxn ang="T11">
                <a:pos x="T2" y="T3"/>
              </a:cxn>
              <a:cxn ang="T12">
                <a:pos x="T4" y="T5"/>
              </a:cxn>
              <a:cxn ang="T13">
                <a:pos x="T6" y="T7"/>
              </a:cxn>
              <a:cxn ang="T14">
                <a:pos x="T8" y="T9"/>
              </a:cxn>
            </a:cxnLst>
            <a:rect l="T15" t="T16" r="T17" b="T18"/>
            <a:pathLst>
              <a:path w="7144661" h="6858000">
                <a:moveTo>
                  <a:pt x="3456261" y="0"/>
                </a:moveTo>
                <a:lnTo>
                  <a:pt x="7144661" y="0"/>
                </a:lnTo>
                <a:lnTo>
                  <a:pt x="7144661" y="6858000"/>
                </a:lnTo>
                <a:lnTo>
                  <a:pt x="0" y="6858000"/>
                </a:lnTo>
                <a:lnTo>
                  <a:pt x="3456261"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w="3175" cmpd="sng">
            <a:noFill/>
            <a:round/>
            <a:headEnd/>
            <a:tailEnd/>
          </a:ln>
        </p:spPr>
        <p:txBody>
          <a:bodyPr anchor="ctr"/>
          <a:lstStyle/>
          <a:p>
            <a:endParaRPr lang="zh-CN" altLang="en-US"/>
          </a:p>
        </p:txBody>
      </p:sp>
      <p:sp>
        <p:nvSpPr>
          <p:cNvPr id="5" name="文本框 4"/>
          <p:cNvSpPr txBox="1">
            <a:spLocks noChangeArrowheads="1"/>
          </p:cNvSpPr>
          <p:nvPr/>
        </p:nvSpPr>
        <p:spPr bwMode="auto">
          <a:xfrm>
            <a:off x="712458" y="4783108"/>
            <a:ext cx="498823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6" name="矩形 5"/>
          <p:cNvSpPr/>
          <p:nvPr/>
        </p:nvSpPr>
        <p:spPr>
          <a:xfrm>
            <a:off x="812800" y="4624437"/>
            <a:ext cx="4752528" cy="827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文本框 8"/>
          <p:cNvSpPr txBox="1"/>
          <p:nvPr/>
        </p:nvSpPr>
        <p:spPr>
          <a:xfrm>
            <a:off x="703967" y="4223797"/>
            <a:ext cx="1691367" cy="338554"/>
          </a:xfrm>
          <a:prstGeom prst="rect">
            <a:avLst/>
          </a:prstGeom>
          <a:noFill/>
        </p:spPr>
        <p:txBody>
          <a:bodyPr wrap="square">
            <a:spAutoFit/>
          </a:bodyPr>
          <a:lstStyle/>
          <a:p>
            <a:r>
              <a:rPr lang="zh-CN" altLang="en-US" sz="1600" dirty="0">
                <a:solidFill>
                  <a:schemeClr val="tx1">
                    <a:lumMod val="65000"/>
                    <a:lumOff val="35000"/>
                  </a:schemeClr>
                </a:solidFill>
                <a:ea typeface="微软雅黑" panose="020B0503020204020204" pitchFamily="34" charset="-122"/>
              </a:rPr>
              <a:t>请替换文字内容</a:t>
            </a:r>
          </a:p>
        </p:txBody>
      </p:sp>
      <p:sp>
        <p:nvSpPr>
          <p:cNvPr id="7" name="文本框 6"/>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8" name="文本框 7"/>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955101239"/>
      </p:ext>
    </p:extLst>
  </p:cSld>
  <p:clrMapOvr>
    <a:masterClrMapping/>
  </p:clrMapOvr>
  <mc:AlternateContent xmlns:mc="http://schemas.openxmlformats.org/markup-compatibility/2006" xmlns:p14="http://schemas.microsoft.com/office/powerpoint/2010/main">
    <mc:Choice Requires="p14">
      <p:transition spd="slow" p14:dur="1600" advTm="1000">
        <p14:gallery dir="l"/>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75778"/>
                                        </p:tgtEl>
                                        <p:attrNameLst>
                                          <p:attrName>style.visibility</p:attrName>
                                        </p:attrNameLst>
                                      </p:cBhvr>
                                      <p:to>
                                        <p:strVal val="visible"/>
                                      </p:to>
                                    </p:set>
                                    <p:anim calcmode="lin" valueType="num">
                                      <p:cBhvr additive="base">
                                        <p:cTn id="7" dur="500" fill="hold"/>
                                        <p:tgtEl>
                                          <p:spTgt spid="75778"/>
                                        </p:tgtEl>
                                        <p:attrNameLst>
                                          <p:attrName>ppt_x</p:attrName>
                                        </p:attrNameLst>
                                      </p:cBhvr>
                                      <p:tavLst>
                                        <p:tav tm="0">
                                          <p:val>
                                            <p:strVal val="1+#ppt_w/2"/>
                                          </p:val>
                                        </p:tav>
                                        <p:tav tm="100000">
                                          <p:val>
                                            <p:strVal val="#ppt_x"/>
                                          </p:val>
                                        </p:tav>
                                      </p:tavLst>
                                    </p:anim>
                                    <p:anim calcmode="lin" valueType="num">
                                      <p:cBhvr additive="base">
                                        <p:cTn id="8" dur="500" fill="hold"/>
                                        <p:tgtEl>
                                          <p:spTgt spid="7577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9" fill="hold" grpId="0" nodeType="afterEffect">
                                  <p:stCondLst>
                                    <p:cond delay="0"/>
                                  </p:stCondLst>
                                  <p:childTnLst>
                                    <p:set>
                                      <p:cBhvr>
                                        <p:cTn id="11" dur="1" fill="hold">
                                          <p:stCondLst>
                                            <p:cond delay="0"/>
                                          </p:stCondLst>
                                        </p:cTn>
                                        <p:tgtEl>
                                          <p:spTgt spid="75777"/>
                                        </p:tgtEl>
                                        <p:attrNameLst>
                                          <p:attrName>style.visibility</p:attrName>
                                        </p:attrNameLst>
                                      </p:cBhvr>
                                      <p:to>
                                        <p:strVal val="visible"/>
                                      </p:to>
                                    </p:set>
                                    <p:anim calcmode="lin" valueType="num">
                                      <p:cBhvr additive="base">
                                        <p:cTn id="12" dur="500" fill="hold"/>
                                        <p:tgtEl>
                                          <p:spTgt spid="75777"/>
                                        </p:tgtEl>
                                        <p:attrNameLst>
                                          <p:attrName>ppt_x</p:attrName>
                                        </p:attrNameLst>
                                      </p:cBhvr>
                                      <p:tavLst>
                                        <p:tav tm="0">
                                          <p:val>
                                            <p:strVal val="0-#ppt_w/2"/>
                                          </p:val>
                                        </p:tav>
                                        <p:tav tm="100000">
                                          <p:val>
                                            <p:strVal val="#ppt_x"/>
                                          </p:val>
                                        </p:tav>
                                      </p:tavLst>
                                    </p:anim>
                                    <p:anim calcmode="lin" valueType="num">
                                      <p:cBhvr additive="base">
                                        <p:cTn id="13" dur="500" fill="hold"/>
                                        <p:tgtEl>
                                          <p:spTgt spid="75777"/>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up)">
                                      <p:cBhvr>
                                        <p:cTn id="17" dur="500"/>
                                        <p:tgtEl>
                                          <p:spTgt spid="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anim calcmode="lin" valueType="num">
                                      <p:cBhvr>
                                        <p:cTn id="26" dur="500" fill="hold"/>
                                        <p:tgtEl>
                                          <p:spTgt spid="5"/>
                                        </p:tgtEl>
                                        <p:attrNameLst>
                                          <p:attrName>ppt_x</p:attrName>
                                        </p:attrNameLst>
                                      </p:cBhvr>
                                      <p:tavLst>
                                        <p:tav tm="0">
                                          <p:val>
                                            <p:strVal val="#ppt_x"/>
                                          </p:val>
                                        </p:tav>
                                        <p:tav tm="100000">
                                          <p:val>
                                            <p:strVal val="#ppt_x"/>
                                          </p:val>
                                        </p:tav>
                                      </p:tavLst>
                                    </p:anim>
                                    <p:anim calcmode="lin" valueType="num">
                                      <p:cBhvr>
                                        <p:cTn id="27"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7" grpId="0" animBg="1"/>
      <p:bldP spid="75778" grpId="0" animBg="1"/>
      <p:bldP spid="5" grpId="0"/>
      <p:bldP spid="6" grpId="0" animBg="1"/>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794" y="1366"/>
            <a:ext cx="7392868" cy="7229922"/>
          </a:xfrm>
          <a:prstGeom prst="rect">
            <a:avLst/>
          </a:prstGeom>
          <a:blipFill dpi="0" rotWithShape="1">
            <a:blip r:embed="rId2" cstate="print">
              <a:extLst>
                <a:ext uri="{28A0092B-C50C-407E-A947-70E740481C1C}">
                  <a14:useLocalDpi xmlns:a14="http://schemas.microsoft.com/office/drawing/2010/main"/>
                </a:ext>
              </a:extLst>
            </a:blip>
            <a:srcRect/>
            <a:stretch>
              <a:fillRect/>
            </a:stretch>
          </a:blipFill>
          <a:ln>
            <a:noFill/>
          </a:ln>
          <a:effectLst/>
          <a:extLst/>
        </p:spPr>
        <p:txBody>
          <a:bodyPr wrap="none" anchor="ctr"/>
          <a:lstStyle/>
          <a:p>
            <a:pPr>
              <a:defRPr/>
            </a:pPr>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sp>
        <p:nvSpPr>
          <p:cNvPr id="5126" name="Rectangle 4"/>
          <p:cNvSpPr>
            <a:spLocks noChangeArrowheads="1"/>
          </p:cNvSpPr>
          <p:nvPr/>
        </p:nvSpPr>
        <p:spPr bwMode="auto">
          <a:xfrm>
            <a:off x="8145898" y="1589685"/>
            <a:ext cx="2564735" cy="369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solidFill>
                  <a:schemeClr val="bg1">
                    <a:lumMod val="65000"/>
                  </a:schemeClr>
                </a:solidFill>
                <a:ea typeface="微软雅黑" panose="020B0503020204020204" pitchFamily="34" charset="-122"/>
                <a:sym typeface="Arial" panose="020B0604020202020204" pitchFamily="34" charset="0"/>
              </a:rPr>
              <a:t>请替换文字内容</a:t>
            </a:r>
            <a:endParaRPr lang="zh-CN" altLang="en-US" dirty="0">
              <a:solidFill>
                <a:schemeClr val="bg1">
                  <a:lumMod val="65000"/>
                </a:schemeClr>
              </a:solidFill>
              <a:ea typeface="微软雅黑" panose="020B0503020204020204" pitchFamily="34" charset="-122"/>
              <a:sym typeface="Arial" panose="020B0604020202020204" pitchFamily="34" charset="0"/>
            </a:endParaRPr>
          </a:p>
        </p:txBody>
      </p:sp>
      <p:grpSp>
        <p:nvGrpSpPr>
          <p:cNvPr id="5127" name="Group 5"/>
          <p:cNvGrpSpPr>
            <a:grpSpLocks/>
          </p:cNvGrpSpPr>
          <p:nvPr/>
        </p:nvGrpSpPr>
        <p:grpSpPr bwMode="auto">
          <a:xfrm>
            <a:off x="6965092" y="1349211"/>
            <a:ext cx="816965" cy="816965"/>
            <a:chOff x="0" y="0"/>
            <a:chExt cx="366" cy="366"/>
          </a:xfrm>
        </p:grpSpPr>
        <p:sp>
          <p:nvSpPr>
            <p:cNvPr id="5153" name="Oval 6"/>
            <p:cNvSpPr>
              <a:spLocks noChangeArrowheads="1"/>
            </p:cNvSpPr>
            <p:nvPr/>
          </p:nvSpPr>
          <p:spPr bwMode="auto">
            <a:xfrm>
              <a:off x="0" y="0"/>
              <a:ext cx="366" cy="366"/>
            </a:xfrm>
            <a:prstGeom prst="ellipse">
              <a:avLst/>
            </a:prstGeom>
            <a:solidFill>
              <a:schemeClr val="accent1"/>
            </a:solidFill>
            <a:ln w="12700">
              <a:no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669">
                <a:ea typeface="微软雅黑" panose="020B0503020204020204" pitchFamily="34" charset="-122"/>
                <a:sym typeface="Arial" panose="020B0604020202020204" pitchFamily="34" charset="0"/>
              </a:endParaRPr>
            </a:p>
          </p:txBody>
        </p:sp>
        <p:sp>
          <p:nvSpPr>
            <p:cNvPr id="5154" name="Freeform 7"/>
            <p:cNvSpPr>
              <a:spLocks noEditPoints="1"/>
            </p:cNvSpPr>
            <p:nvPr/>
          </p:nvSpPr>
          <p:spPr bwMode="auto">
            <a:xfrm>
              <a:off x="108" y="100"/>
              <a:ext cx="148" cy="164"/>
            </a:xfrm>
            <a:custGeom>
              <a:avLst/>
              <a:gdLst>
                <a:gd name="T0" fmla="*/ 140 w 71"/>
                <a:gd name="T1" fmla="*/ 21 h 79"/>
                <a:gd name="T2" fmla="*/ 144 w 71"/>
                <a:gd name="T3" fmla="*/ 6 h 79"/>
                <a:gd name="T4" fmla="*/ 148 w 71"/>
                <a:gd name="T5" fmla="*/ 17 h 79"/>
                <a:gd name="T6" fmla="*/ 15 w 71"/>
                <a:gd name="T7" fmla="*/ 6 h 79"/>
                <a:gd name="T8" fmla="*/ 60 w 71"/>
                <a:gd name="T9" fmla="*/ 0 h 79"/>
                <a:gd name="T10" fmla="*/ 90 w 71"/>
                <a:gd name="T11" fmla="*/ 6 h 79"/>
                <a:gd name="T12" fmla="*/ 135 w 71"/>
                <a:gd name="T13" fmla="*/ 21 h 79"/>
                <a:gd name="T14" fmla="*/ 15 w 71"/>
                <a:gd name="T15" fmla="*/ 6 h 79"/>
                <a:gd name="T16" fmla="*/ 0 w 71"/>
                <a:gd name="T17" fmla="*/ 10 h 79"/>
                <a:gd name="T18" fmla="*/ 10 w 71"/>
                <a:gd name="T19" fmla="*/ 6 h 79"/>
                <a:gd name="T20" fmla="*/ 6 w 71"/>
                <a:gd name="T21" fmla="*/ 21 h 79"/>
                <a:gd name="T22" fmla="*/ 133 w 71"/>
                <a:gd name="T23" fmla="*/ 27 h 79"/>
                <a:gd name="T24" fmla="*/ 17 w 71"/>
                <a:gd name="T25" fmla="*/ 118 h 79"/>
                <a:gd name="T26" fmla="*/ 133 w 71"/>
                <a:gd name="T27" fmla="*/ 27 h 79"/>
                <a:gd name="T28" fmla="*/ 108 w 71"/>
                <a:gd name="T29" fmla="*/ 102 h 79"/>
                <a:gd name="T30" fmla="*/ 85 w 71"/>
                <a:gd name="T31" fmla="*/ 95 h 79"/>
                <a:gd name="T32" fmla="*/ 85 w 71"/>
                <a:gd name="T33" fmla="*/ 89 h 79"/>
                <a:gd name="T34" fmla="*/ 123 w 71"/>
                <a:gd name="T35" fmla="*/ 83 h 79"/>
                <a:gd name="T36" fmla="*/ 85 w 71"/>
                <a:gd name="T37" fmla="*/ 89 h 79"/>
                <a:gd name="T38" fmla="*/ 123 w 71"/>
                <a:gd name="T39" fmla="*/ 73 h 79"/>
                <a:gd name="T40" fmla="*/ 85 w 71"/>
                <a:gd name="T41" fmla="*/ 66 h 79"/>
                <a:gd name="T42" fmla="*/ 52 w 71"/>
                <a:gd name="T43" fmla="*/ 108 h 79"/>
                <a:gd name="T44" fmla="*/ 48 w 71"/>
                <a:gd name="T45" fmla="*/ 89 h 79"/>
                <a:gd name="T46" fmla="*/ 29 w 71"/>
                <a:gd name="T47" fmla="*/ 85 h 79"/>
                <a:gd name="T48" fmla="*/ 79 w 71"/>
                <a:gd name="T49" fmla="*/ 83 h 79"/>
                <a:gd name="T50" fmla="*/ 54 w 71"/>
                <a:gd name="T51" fmla="*/ 83 h 79"/>
                <a:gd name="T52" fmla="*/ 27 w 71"/>
                <a:gd name="T53" fmla="*/ 46 h 79"/>
                <a:gd name="T54" fmla="*/ 79 w 71"/>
                <a:gd name="T55" fmla="*/ 35 h 79"/>
                <a:gd name="T56" fmla="*/ 27 w 71"/>
                <a:gd name="T57" fmla="*/ 46 h 79"/>
                <a:gd name="T58" fmla="*/ 10 w 71"/>
                <a:gd name="T59" fmla="*/ 135 h 79"/>
                <a:gd name="T60" fmla="*/ 142 w 71"/>
                <a:gd name="T61" fmla="*/ 125 h 79"/>
                <a:gd name="T62" fmla="*/ 65 w 71"/>
                <a:gd name="T63" fmla="*/ 139 h 79"/>
                <a:gd name="T64" fmla="*/ 33 w 71"/>
                <a:gd name="T65" fmla="*/ 164 h 79"/>
                <a:gd name="T66" fmla="*/ 65 w 71"/>
                <a:gd name="T67" fmla="*/ 139 h 79"/>
                <a:gd name="T68" fmla="*/ 100 w 71"/>
                <a:gd name="T69" fmla="*/ 164 h 79"/>
                <a:gd name="T70" fmla="*/ 100 w 71"/>
                <a:gd name="T71" fmla="*/ 139 h 7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1" h="79">
                  <a:moveTo>
                    <a:pt x="69" y="10"/>
                  </a:moveTo>
                  <a:cubicBezTo>
                    <a:pt x="67" y="10"/>
                    <a:pt x="67" y="10"/>
                    <a:pt x="67" y="10"/>
                  </a:cubicBezTo>
                  <a:cubicBezTo>
                    <a:pt x="67" y="3"/>
                    <a:pt x="67" y="3"/>
                    <a:pt x="67" y="3"/>
                  </a:cubicBezTo>
                  <a:cubicBezTo>
                    <a:pt x="69" y="3"/>
                    <a:pt x="69" y="3"/>
                    <a:pt x="69" y="3"/>
                  </a:cubicBezTo>
                  <a:cubicBezTo>
                    <a:pt x="71" y="5"/>
                    <a:pt x="71" y="5"/>
                    <a:pt x="71" y="5"/>
                  </a:cubicBezTo>
                  <a:cubicBezTo>
                    <a:pt x="71" y="8"/>
                    <a:pt x="71" y="8"/>
                    <a:pt x="71" y="8"/>
                  </a:cubicBezTo>
                  <a:lnTo>
                    <a:pt x="69" y="10"/>
                  </a:lnTo>
                  <a:close/>
                  <a:moveTo>
                    <a:pt x="7" y="3"/>
                  </a:moveTo>
                  <a:cubicBezTo>
                    <a:pt x="29" y="3"/>
                    <a:pt x="29" y="3"/>
                    <a:pt x="29" y="3"/>
                  </a:cubicBezTo>
                  <a:cubicBezTo>
                    <a:pt x="29" y="0"/>
                    <a:pt x="29" y="0"/>
                    <a:pt x="29" y="0"/>
                  </a:cubicBezTo>
                  <a:cubicBezTo>
                    <a:pt x="43" y="0"/>
                    <a:pt x="43" y="0"/>
                    <a:pt x="43" y="0"/>
                  </a:cubicBezTo>
                  <a:cubicBezTo>
                    <a:pt x="43" y="3"/>
                    <a:pt x="43" y="3"/>
                    <a:pt x="43" y="3"/>
                  </a:cubicBezTo>
                  <a:cubicBezTo>
                    <a:pt x="65" y="3"/>
                    <a:pt x="65" y="3"/>
                    <a:pt x="65" y="3"/>
                  </a:cubicBezTo>
                  <a:cubicBezTo>
                    <a:pt x="65" y="10"/>
                    <a:pt x="65" y="10"/>
                    <a:pt x="65" y="10"/>
                  </a:cubicBezTo>
                  <a:cubicBezTo>
                    <a:pt x="7" y="10"/>
                    <a:pt x="7" y="10"/>
                    <a:pt x="7" y="10"/>
                  </a:cubicBezTo>
                  <a:lnTo>
                    <a:pt x="7" y="3"/>
                  </a:lnTo>
                  <a:close/>
                  <a:moveTo>
                    <a:pt x="0" y="8"/>
                  </a:moveTo>
                  <a:cubicBezTo>
                    <a:pt x="0" y="5"/>
                    <a:pt x="0" y="5"/>
                    <a:pt x="0" y="5"/>
                  </a:cubicBezTo>
                  <a:cubicBezTo>
                    <a:pt x="3" y="3"/>
                    <a:pt x="3" y="3"/>
                    <a:pt x="3" y="3"/>
                  </a:cubicBezTo>
                  <a:cubicBezTo>
                    <a:pt x="5" y="3"/>
                    <a:pt x="5" y="3"/>
                    <a:pt x="5" y="3"/>
                  </a:cubicBezTo>
                  <a:cubicBezTo>
                    <a:pt x="5" y="10"/>
                    <a:pt x="5" y="10"/>
                    <a:pt x="5" y="10"/>
                  </a:cubicBezTo>
                  <a:cubicBezTo>
                    <a:pt x="3" y="10"/>
                    <a:pt x="3" y="10"/>
                    <a:pt x="3" y="10"/>
                  </a:cubicBezTo>
                  <a:lnTo>
                    <a:pt x="0" y="8"/>
                  </a:lnTo>
                  <a:close/>
                  <a:moveTo>
                    <a:pt x="64" y="13"/>
                  </a:moveTo>
                  <a:cubicBezTo>
                    <a:pt x="64" y="57"/>
                    <a:pt x="64" y="57"/>
                    <a:pt x="64" y="57"/>
                  </a:cubicBezTo>
                  <a:cubicBezTo>
                    <a:pt x="8" y="57"/>
                    <a:pt x="8" y="57"/>
                    <a:pt x="8" y="57"/>
                  </a:cubicBezTo>
                  <a:cubicBezTo>
                    <a:pt x="8" y="13"/>
                    <a:pt x="8" y="13"/>
                    <a:pt x="8" y="13"/>
                  </a:cubicBezTo>
                  <a:lnTo>
                    <a:pt x="64" y="13"/>
                  </a:lnTo>
                  <a:close/>
                  <a:moveTo>
                    <a:pt x="41" y="49"/>
                  </a:moveTo>
                  <a:cubicBezTo>
                    <a:pt x="52" y="49"/>
                    <a:pt x="52" y="49"/>
                    <a:pt x="52" y="49"/>
                  </a:cubicBezTo>
                  <a:cubicBezTo>
                    <a:pt x="52" y="46"/>
                    <a:pt x="52" y="46"/>
                    <a:pt x="52" y="46"/>
                  </a:cubicBezTo>
                  <a:cubicBezTo>
                    <a:pt x="41" y="46"/>
                    <a:pt x="41" y="46"/>
                    <a:pt x="41" y="46"/>
                  </a:cubicBezTo>
                  <a:lnTo>
                    <a:pt x="41" y="49"/>
                  </a:lnTo>
                  <a:close/>
                  <a:moveTo>
                    <a:pt x="41" y="43"/>
                  </a:moveTo>
                  <a:cubicBezTo>
                    <a:pt x="59" y="43"/>
                    <a:pt x="59" y="43"/>
                    <a:pt x="59" y="43"/>
                  </a:cubicBezTo>
                  <a:cubicBezTo>
                    <a:pt x="59" y="40"/>
                    <a:pt x="59" y="40"/>
                    <a:pt x="59" y="40"/>
                  </a:cubicBezTo>
                  <a:cubicBezTo>
                    <a:pt x="41" y="40"/>
                    <a:pt x="41" y="40"/>
                    <a:pt x="41" y="40"/>
                  </a:cubicBezTo>
                  <a:lnTo>
                    <a:pt x="41" y="43"/>
                  </a:lnTo>
                  <a:close/>
                  <a:moveTo>
                    <a:pt x="41" y="35"/>
                  </a:moveTo>
                  <a:cubicBezTo>
                    <a:pt x="59" y="35"/>
                    <a:pt x="59" y="35"/>
                    <a:pt x="59" y="35"/>
                  </a:cubicBezTo>
                  <a:cubicBezTo>
                    <a:pt x="59" y="32"/>
                    <a:pt x="59" y="32"/>
                    <a:pt x="59" y="32"/>
                  </a:cubicBezTo>
                  <a:cubicBezTo>
                    <a:pt x="41" y="32"/>
                    <a:pt x="41" y="32"/>
                    <a:pt x="41" y="32"/>
                  </a:cubicBezTo>
                  <a:lnTo>
                    <a:pt x="41" y="35"/>
                  </a:lnTo>
                  <a:close/>
                  <a:moveTo>
                    <a:pt x="25" y="52"/>
                  </a:moveTo>
                  <a:cubicBezTo>
                    <a:pt x="30" y="52"/>
                    <a:pt x="35" y="48"/>
                    <a:pt x="36" y="43"/>
                  </a:cubicBezTo>
                  <a:cubicBezTo>
                    <a:pt x="23" y="43"/>
                    <a:pt x="23" y="43"/>
                    <a:pt x="23" y="43"/>
                  </a:cubicBezTo>
                  <a:cubicBezTo>
                    <a:pt x="23" y="30"/>
                    <a:pt x="23" y="30"/>
                    <a:pt x="23" y="30"/>
                  </a:cubicBezTo>
                  <a:cubicBezTo>
                    <a:pt x="17" y="30"/>
                    <a:pt x="14" y="35"/>
                    <a:pt x="14" y="41"/>
                  </a:cubicBezTo>
                  <a:cubicBezTo>
                    <a:pt x="14" y="47"/>
                    <a:pt x="18" y="52"/>
                    <a:pt x="25" y="52"/>
                  </a:cubicBezTo>
                  <a:close/>
                  <a:moveTo>
                    <a:pt x="38" y="40"/>
                  </a:moveTo>
                  <a:cubicBezTo>
                    <a:pt x="38" y="40"/>
                    <a:pt x="38" y="27"/>
                    <a:pt x="26" y="27"/>
                  </a:cubicBezTo>
                  <a:cubicBezTo>
                    <a:pt x="26" y="40"/>
                    <a:pt x="26" y="40"/>
                    <a:pt x="26" y="40"/>
                  </a:cubicBezTo>
                  <a:lnTo>
                    <a:pt x="38" y="40"/>
                  </a:lnTo>
                  <a:close/>
                  <a:moveTo>
                    <a:pt x="13" y="22"/>
                  </a:moveTo>
                  <a:cubicBezTo>
                    <a:pt x="38" y="22"/>
                    <a:pt x="38" y="22"/>
                    <a:pt x="38" y="22"/>
                  </a:cubicBezTo>
                  <a:cubicBezTo>
                    <a:pt x="38" y="17"/>
                    <a:pt x="38" y="17"/>
                    <a:pt x="38" y="17"/>
                  </a:cubicBezTo>
                  <a:cubicBezTo>
                    <a:pt x="13" y="17"/>
                    <a:pt x="13" y="17"/>
                    <a:pt x="13" y="17"/>
                  </a:cubicBezTo>
                  <a:lnTo>
                    <a:pt x="13" y="22"/>
                  </a:lnTo>
                  <a:close/>
                  <a:moveTo>
                    <a:pt x="68" y="65"/>
                  </a:moveTo>
                  <a:cubicBezTo>
                    <a:pt x="5" y="65"/>
                    <a:pt x="5" y="65"/>
                    <a:pt x="5" y="65"/>
                  </a:cubicBezTo>
                  <a:cubicBezTo>
                    <a:pt x="5" y="60"/>
                    <a:pt x="5" y="60"/>
                    <a:pt x="5" y="60"/>
                  </a:cubicBezTo>
                  <a:cubicBezTo>
                    <a:pt x="68" y="60"/>
                    <a:pt x="68" y="60"/>
                    <a:pt x="68" y="60"/>
                  </a:cubicBezTo>
                  <a:lnTo>
                    <a:pt x="68" y="65"/>
                  </a:lnTo>
                  <a:close/>
                  <a:moveTo>
                    <a:pt x="31" y="67"/>
                  </a:moveTo>
                  <a:cubicBezTo>
                    <a:pt x="23" y="79"/>
                    <a:pt x="23" y="79"/>
                    <a:pt x="23" y="79"/>
                  </a:cubicBezTo>
                  <a:cubicBezTo>
                    <a:pt x="16" y="79"/>
                    <a:pt x="16" y="79"/>
                    <a:pt x="16" y="79"/>
                  </a:cubicBezTo>
                  <a:cubicBezTo>
                    <a:pt x="23" y="67"/>
                    <a:pt x="23" y="67"/>
                    <a:pt x="23" y="67"/>
                  </a:cubicBezTo>
                  <a:lnTo>
                    <a:pt x="31" y="67"/>
                  </a:lnTo>
                  <a:close/>
                  <a:moveTo>
                    <a:pt x="55" y="79"/>
                  </a:moveTo>
                  <a:cubicBezTo>
                    <a:pt x="48" y="79"/>
                    <a:pt x="48" y="79"/>
                    <a:pt x="48" y="79"/>
                  </a:cubicBezTo>
                  <a:cubicBezTo>
                    <a:pt x="41" y="67"/>
                    <a:pt x="41" y="67"/>
                    <a:pt x="41" y="67"/>
                  </a:cubicBezTo>
                  <a:cubicBezTo>
                    <a:pt x="48" y="67"/>
                    <a:pt x="48" y="67"/>
                    <a:pt x="48" y="67"/>
                  </a:cubicBezTo>
                  <a:lnTo>
                    <a:pt x="55" y="79"/>
                  </a:lnTo>
                  <a:close/>
                </a:path>
              </a:pathLst>
            </a:custGeom>
            <a:solidFill>
              <a:srgbClr val="FFFFFF"/>
            </a:solidFill>
            <a:ln w="9525">
              <a:noFill/>
              <a:round/>
              <a:headEnd/>
              <a:tailEnd/>
            </a:ln>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grpSp>
      <p:sp>
        <p:nvSpPr>
          <p:cNvPr id="5128" name="Rectangle 8"/>
          <p:cNvSpPr>
            <a:spLocks noChangeArrowheads="1"/>
          </p:cNvSpPr>
          <p:nvPr/>
        </p:nvSpPr>
        <p:spPr bwMode="auto">
          <a:xfrm>
            <a:off x="8145898" y="2856801"/>
            <a:ext cx="2564735" cy="369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solidFill>
                  <a:schemeClr val="bg1">
                    <a:lumMod val="65000"/>
                  </a:schemeClr>
                </a:solidFill>
                <a:ea typeface="微软雅黑" panose="020B0503020204020204" pitchFamily="34" charset="-122"/>
                <a:sym typeface="Arial" panose="020B0604020202020204" pitchFamily="34" charset="0"/>
              </a:rPr>
              <a:t>请替换文字内容</a:t>
            </a:r>
            <a:endParaRPr lang="zh-CN" altLang="en-US" dirty="0">
              <a:solidFill>
                <a:schemeClr val="bg1">
                  <a:lumMod val="65000"/>
                </a:schemeClr>
              </a:solidFill>
              <a:ea typeface="微软雅黑" panose="020B0503020204020204" pitchFamily="34" charset="-122"/>
              <a:sym typeface="Arial" panose="020B0604020202020204" pitchFamily="34" charset="0"/>
            </a:endParaRPr>
          </a:p>
        </p:txBody>
      </p:sp>
      <p:grpSp>
        <p:nvGrpSpPr>
          <p:cNvPr id="5129" name="Group 9"/>
          <p:cNvGrpSpPr>
            <a:grpSpLocks/>
          </p:cNvGrpSpPr>
          <p:nvPr/>
        </p:nvGrpSpPr>
        <p:grpSpPr bwMode="auto">
          <a:xfrm>
            <a:off x="6987413" y="2648321"/>
            <a:ext cx="816965" cy="816965"/>
            <a:chOff x="0" y="0"/>
            <a:chExt cx="366" cy="366"/>
          </a:xfrm>
        </p:grpSpPr>
        <p:sp>
          <p:nvSpPr>
            <p:cNvPr id="5151" name="Oval 10"/>
            <p:cNvSpPr>
              <a:spLocks noChangeArrowheads="1"/>
            </p:cNvSpPr>
            <p:nvPr/>
          </p:nvSpPr>
          <p:spPr bwMode="auto">
            <a:xfrm>
              <a:off x="0" y="0"/>
              <a:ext cx="366" cy="366"/>
            </a:xfrm>
            <a:prstGeom prst="ellipse">
              <a:avLst/>
            </a:prstGeom>
            <a:solidFill>
              <a:schemeClr val="accent1"/>
            </a:solidFill>
            <a:ln w="12700">
              <a:no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669">
                <a:ea typeface="微软雅黑" panose="020B0503020204020204" pitchFamily="34" charset="-122"/>
                <a:sym typeface="Arial" panose="020B0604020202020204" pitchFamily="34" charset="0"/>
              </a:endParaRPr>
            </a:p>
          </p:txBody>
        </p:sp>
        <p:sp>
          <p:nvSpPr>
            <p:cNvPr id="5152" name="Freeform 11"/>
            <p:cNvSpPr>
              <a:spLocks noEditPoints="1"/>
            </p:cNvSpPr>
            <p:nvPr/>
          </p:nvSpPr>
          <p:spPr bwMode="auto">
            <a:xfrm>
              <a:off x="108" y="100"/>
              <a:ext cx="152" cy="164"/>
            </a:xfrm>
            <a:custGeom>
              <a:avLst/>
              <a:gdLst>
                <a:gd name="T0" fmla="*/ 112 w 73"/>
                <a:gd name="T1" fmla="*/ 164 h 79"/>
                <a:gd name="T2" fmla="*/ 108 w 73"/>
                <a:gd name="T3" fmla="*/ 85 h 79"/>
                <a:gd name="T4" fmla="*/ 102 w 73"/>
                <a:gd name="T5" fmla="*/ 75 h 79"/>
                <a:gd name="T6" fmla="*/ 121 w 73"/>
                <a:gd name="T7" fmla="*/ 69 h 79"/>
                <a:gd name="T8" fmla="*/ 115 w 73"/>
                <a:gd name="T9" fmla="*/ 75 h 79"/>
                <a:gd name="T10" fmla="*/ 137 w 73"/>
                <a:gd name="T11" fmla="*/ 93 h 79"/>
                <a:gd name="T12" fmla="*/ 152 w 73"/>
                <a:gd name="T13" fmla="*/ 93 h 79"/>
                <a:gd name="T14" fmla="*/ 152 w 73"/>
                <a:gd name="T15" fmla="*/ 125 h 79"/>
                <a:gd name="T16" fmla="*/ 79 w 73"/>
                <a:gd name="T17" fmla="*/ 125 h 79"/>
                <a:gd name="T18" fmla="*/ 146 w 73"/>
                <a:gd name="T19" fmla="*/ 125 h 79"/>
                <a:gd name="T20" fmla="*/ 115 w 73"/>
                <a:gd name="T21" fmla="*/ 131 h 79"/>
                <a:gd name="T22" fmla="*/ 108 w 73"/>
                <a:gd name="T23" fmla="*/ 135 h 79"/>
                <a:gd name="T24" fmla="*/ 104 w 73"/>
                <a:gd name="T25" fmla="*/ 125 h 79"/>
                <a:gd name="T26" fmla="*/ 108 w 73"/>
                <a:gd name="T27" fmla="*/ 102 h 79"/>
                <a:gd name="T28" fmla="*/ 115 w 73"/>
                <a:gd name="T29" fmla="*/ 118 h 79"/>
                <a:gd name="T30" fmla="*/ 115 w 73"/>
                <a:gd name="T31" fmla="*/ 131 h 79"/>
                <a:gd name="T32" fmla="*/ 67 w 73"/>
                <a:gd name="T33" fmla="*/ 102 h 79"/>
                <a:gd name="T34" fmla="*/ 23 w 73"/>
                <a:gd name="T35" fmla="*/ 112 h 79"/>
                <a:gd name="T36" fmla="*/ 23 w 73"/>
                <a:gd name="T37" fmla="*/ 102 h 79"/>
                <a:gd name="T38" fmla="*/ 23 w 73"/>
                <a:gd name="T39" fmla="*/ 95 h 79"/>
                <a:gd name="T40" fmla="*/ 23 w 73"/>
                <a:gd name="T41" fmla="*/ 85 h 79"/>
                <a:gd name="T42" fmla="*/ 69 w 73"/>
                <a:gd name="T43" fmla="*/ 95 h 79"/>
                <a:gd name="T44" fmla="*/ 19 w 73"/>
                <a:gd name="T45" fmla="*/ 58 h 79"/>
                <a:gd name="T46" fmla="*/ 90 w 73"/>
                <a:gd name="T47" fmla="*/ 52 h 79"/>
                <a:gd name="T48" fmla="*/ 90 w 73"/>
                <a:gd name="T49" fmla="*/ 62 h 79"/>
                <a:gd name="T50" fmla="*/ 23 w 73"/>
                <a:gd name="T51" fmla="*/ 79 h 79"/>
                <a:gd name="T52" fmla="*/ 23 w 73"/>
                <a:gd name="T53" fmla="*/ 69 h 79"/>
                <a:gd name="T54" fmla="*/ 92 w 73"/>
                <a:gd name="T55" fmla="*/ 69 h 79"/>
                <a:gd name="T56" fmla="*/ 90 w 73"/>
                <a:gd name="T57" fmla="*/ 79 h 79"/>
                <a:gd name="T58" fmla="*/ 104 w 73"/>
                <a:gd name="T59" fmla="*/ 44 h 79"/>
                <a:gd name="T60" fmla="*/ 87 w 73"/>
                <a:gd name="T61" fmla="*/ 27 h 79"/>
                <a:gd name="T62" fmla="*/ 77 w 73"/>
                <a:gd name="T63" fmla="*/ 39 h 79"/>
                <a:gd name="T64" fmla="*/ 25 w 73"/>
                <a:gd name="T65" fmla="*/ 29 h 79"/>
                <a:gd name="T66" fmla="*/ 25 w 73"/>
                <a:gd name="T67" fmla="*/ 27 h 79"/>
                <a:gd name="T68" fmla="*/ 8 w 73"/>
                <a:gd name="T69" fmla="*/ 139 h 79"/>
                <a:gd name="T70" fmla="*/ 71 w 73"/>
                <a:gd name="T71" fmla="*/ 154 h 79"/>
                <a:gd name="T72" fmla="*/ 19 w 73"/>
                <a:gd name="T73" fmla="*/ 164 h 79"/>
                <a:gd name="T74" fmla="*/ 0 w 73"/>
                <a:gd name="T75" fmla="*/ 35 h 79"/>
                <a:gd name="T76" fmla="*/ 29 w 73"/>
                <a:gd name="T77" fmla="*/ 21 h 79"/>
                <a:gd name="T78" fmla="*/ 37 w 73"/>
                <a:gd name="T79" fmla="*/ 17 h 79"/>
                <a:gd name="T80" fmla="*/ 75 w 73"/>
                <a:gd name="T81" fmla="*/ 17 h 79"/>
                <a:gd name="T82" fmla="*/ 85 w 73"/>
                <a:gd name="T83" fmla="*/ 21 h 79"/>
                <a:gd name="T84" fmla="*/ 115 w 73"/>
                <a:gd name="T85" fmla="*/ 35 h 79"/>
                <a:gd name="T86" fmla="*/ 104 w 73"/>
                <a:gd name="T87" fmla="*/ 66 h 79"/>
                <a:gd name="T88" fmla="*/ 56 w 73"/>
                <a:gd name="T89" fmla="*/ 8 h 79"/>
                <a:gd name="T90" fmla="*/ 56 w 73"/>
                <a:gd name="T91" fmla="*/ 27 h 79"/>
                <a:gd name="T92" fmla="*/ 56 w 73"/>
                <a:gd name="T93" fmla="*/ 8 h 7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3" h="79">
                  <a:moveTo>
                    <a:pt x="73" y="60"/>
                  </a:moveTo>
                  <a:cubicBezTo>
                    <a:pt x="73" y="71"/>
                    <a:pt x="65" y="79"/>
                    <a:pt x="54" y="79"/>
                  </a:cubicBezTo>
                  <a:cubicBezTo>
                    <a:pt x="43" y="79"/>
                    <a:pt x="35" y="71"/>
                    <a:pt x="35" y="60"/>
                  </a:cubicBezTo>
                  <a:cubicBezTo>
                    <a:pt x="35" y="50"/>
                    <a:pt x="42" y="42"/>
                    <a:pt x="52" y="41"/>
                  </a:cubicBezTo>
                  <a:cubicBezTo>
                    <a:pt x="52" y="36"/>
                    <a:pt x="52" y="36"/>
                    <a:pt x="52" y="36"/>
                  </a:cubicBezTo>
                  <a:cubicBezTo>
                    <a:pt x="49" y="36"/>
                    <a:pt x="49" y="36"/>
                    <a:pt x="49" y="36"/>
                  </a:cubicBezTo>
                  <a:cubicBezTo>
                    <a:pt x="49" y="33"/>
                    <a:pt x="49" y="33"/>
                    <a:pt x="49" y="33"/>
                  </a:cubicBezTo>
                  <a:cubicBezTo>
                    <a:pt x="58" y="33"/>
                    <a:pt x="58" y="33"/>
                    <a:pt x="58" y="33"/>
                  </a:cubicBezTo>
                  <a:cubicBezTo>
                    <a:pt x="58" y="36"/>
                    <a:pt x="58" y="36"/>
                    <a:pt x="58" y="36"/>
                  </a:cubicBezTo>
                  <a:cubicBezTo>
                    <a:pt x="55" y="36"/>
                    <a:pt x="55" y="36"/>
                    <a:pt x="55" y="36"/>
                  </a:cubicBezTo>
                  <a:cubicBezTo>
                    <a:pt x="55" y="41"/>
                    <a:pt x="55" y="41"/>
                    <a:pt x="55" y="41"/>
                  </a:cubicBezTo>
                  <a:cubicBezTo>
                    <a:pt x="59" y="41"/>
                    <a:pt x="63" y="43"/>
                    <a:pt x="66" y="45"/>
                  </a:cubicBezTo>
                  <a:cubicBezTo>
                    <a:pt x="69" y="41"/>
                    <a:pt x="69" y="41"/>
                    <a:pt x="69" y="41"/>
                  </a:cubicBezTo>
                  <a:cubicBezTo>
                    <a:pt x="73" y="45"/>
                    <a:pt x="73" y="45"/>
                    <a:pt x="73" y="45"/>
                  </a:cubicBezTo>
                  <a:cubicBezTo>
                    <a:pt x="69" y="48"/>
                    <a:pt x="69" y="48"/>
                    <a:pt x="69" y="48"/>
                  </a:cubicBezTo>
                  <a:cubicBezTo>
                    <a:pt x="72" y="52"/>
                    <a:pt x="73" y="56"/>
                    <a:pt x="73" y="60"/>
                  </a:cubicBezTo>
                  <a:close/>
                  <a:moveTo>
                    <a:pt x="54" y="44"/>
                  </a:moveTo>
                  <a:cubicBezTo>
                    <a:pt x="45" y="44"/>
                    <a:pt x="38" y="51"/>
                    <a:pt x="38" y="60"/>
                  </a:cubicBezTo>
                  <a:cubicBezTo>
                    <a:pt x="38" y="69"/>
                    <a:pt x="45" y="76"/>
                    <a:pt x="54" y="76"/>
                  </a:cubicBezTo>
                  <a:cubicBezTo>
                    <a:pt x="63" y="76"/>
                    <a:pt x="70" y="69"/>
                    <a:pt x="70" y="60"/>
                  </a:cubicBezTo>
                  <a:cubicBezTo>
                    <a:pt x="70" y="51"/>
                    <a:pt x="63" y="44"/>
                    <a:pt x="54" y="44"/>
                  </a:cubicBezTo>
                  <a:close/>
                  <a:moveTo>
                    <a:pt x="55" y="63"/>
                  </a:moveTo>
                  <a:cubicBezTo>
                    <a:pt x="55" y="65"/>
                    <a:pt x="55" y="65"/>
                    <a:pt x="55" y="65"/>
                  </a:cubicBezTo>
                  <a:cubicBezTo>
                    <a:pt x="52" y="65"/>
                    <a:pt x="52" y="65"/>
                    <a:pt x="52" y="65"/>
                  </a:cubicBezTo>
                  <a:cubicBezTo>
                    <a:pt x="52" y="63"/>
                    <a:pt x="52" y="63"/>
                    <a:pt x="52" y="63"/>
                  </a:cubicBezTo>
                  <a:cubicBezTo>
                    <a:pt x="51" y="62"/>
                    <a:pt x="50" y="61"/>
                    <a:pt x="50" y="60"/>
                  </a:cubicBezTo>
                  <a:cubicBezTo>
                    <a:pt x="50" y="59"/>
                    <a:pt x="51" y="58"/>
                    <a:pt x="52" y="57"/>
                  </a:cubicBezTo>
                  <a:cubicBezTo>
                    <a:pt x="52" y="49"/>
                    <a:pt x="52" y="49"/>
                    <a:pt x="52" y="49"/>
                  </a:cubicBezTo>
                  <a:cubicBezTo>
                    <a:pt x="55" y="49"/>
                    <a:pt x="55" y="49"/>
                    <a:pt x="55" y="49"/>
                  </a:cubicBezTo>
                  <a:cubicBezTo>
                    <a:pt x="55" y="57"/>
                    <a:pt x="55" y="57"/>
                    <a:pt x="55" y="57"/>
                  </a:cubicBezTo>
                  <a:cubicBezTo>
                    <a:pt x="56" y="58"/>
                    <a:pt x="57" y="59"/>
                    <a:pt x="57" y="60"/>
                  </a:cubicBezTo>
                  <a:cubicBezTo>
                    <a:pt x="57" y="61"/>
                    <a:pt x="56" y="62"/>
                    <a:pt x="55" y="63"/>
                  </a:cubicBezTo>
                  <a:close/>
                  <a:moveTo>
                    <a:pt x="11" y="49"/>
                  </a:moveTo>
                  <a:cubicBezTo>
                    <a:pt x="32" y="49"/>
                    <a:pt x="32" y="49"/>
                    <a:pt x="32" y="49"/>
                  </a:cubicBezTo>
                  <a:cubicBezTo>
                    <a:pt x="31" y="51"/>
                    <a:pt x="30" y="52"/>
                    <a:pt x="30" y="54"/>
                  </a:cubicBezTo>
                  <a:cubicBezTo>
                    <a:pt x="11" y="54"/>
                    <a:pt x="11" y="54"/>
                    <a:pt x="11" y="54"/>
                  </a:cubicBezTo>
                  <a:cubicBezTo>
                    <a:pt x="10" y="54"/>
                    <a:pt x="9" y="53"/>
                    <a:pt x="9" y="51"/>
                  </a:cubicBezTo>
                  <a:cubicBezTo>
                    <a:pt x="9" y="50"/>
                    <a:pt x="10" y="49"/>
                    <a:pt x="11" y="49"/>
                  </a:cubicBezTo>
                  <a:close/>
                  <a:moveTo>
                    <a:pt x="33" y="46"/>
                  </a:moveTo>
                  <a:cubicBezTo>
                    <a:pt x="11" y="46"/>
                    <a:pt x="11" y="46"/>
                    <a:pt x="11" y="46"/>
                  </a:cubicBezTo>
                  <a:cubicBezTo>
                    <a:pt x="10" y="46"/>
                    <a:pt x="9" y="45"/>
                    <a:pt x="9" y="44"/>
                  </a:cubicBezTo>
                  <a:cubicBezTo>
                    <a:pt x="9" y="42"/>
                    <a:pt x="10" y="41"/>
                    <a:pt x="11" y="41"/>
                  </a:cubicBezTo>
                  <a:cubicBezTo>
                    <a:pt x="38" y="41"/>
                    <a:pt x="38" y="41"/>
                    <a:pt x="38" y="41"/>
                  </a:cubicBezTo>
                  <a:cubicBezTo>
                    <a:pt x="36" y="43"/>
                    <a:pt x="35" y="44"/>
                    <a:pt x="33" y="46"/>
                  </a:cubicBezTo>
                  <a:close/>
                  <a:moveTo>
                    <a:pt x="11" y="30"/>
                  </a:moveTo>
                  <a:cubicBezTo>
                    <a:pt x="10" y="30"/>
                    <a:pt x="9" y="29"/>
                    <a:pt x="9" y="28"/>
                  </a:cubicBezTo>
                  <a:cubicBezTo>
                    <a:pt x="9" y="26"/>
                    <a:pt x="10" y="25"/>
                    <a:pt x="11" y="25"/>
                  </a:cubicBezTo>
                  <a:cubicBezTo>
                    <a:pt x="43" y="25"/>
                    <a:pt x="43" y="25"/>
                    <a:pt x="43" y="25"/>
                  </a:cubicBezTo>
                  <a:cubicBezTo>
                    <a:pt x="44" y="25"/>
                    <a:pt x="45" y="26"/>
                    <a:pt x="45" y="28"/>
                  </a:cubicBezTo>
                  <a:cubicBezTo>
                    <a:pt x="45" y="29"/>
                    <a:pt x="44" y="30"/>
                    <a:pt x="43" y="30"/>
                  </a:cubicBezTo>
                  <a:lnTo>
                    <a:pt x="11" y="30"/>
                  </a:lnTo>
                  <a:close/>
                  <a:moveTo>
                    <a:pt x="11" y="38"/>
                  </a:moveTo>
                  <a:cubicBezTo>
                    <a:pt x="10" y="38"/>
                    <a:pt x="9" y="37"/>
                    <a:pt x="9" y="36"/>
                  </a:cubicBezTo>
                  <a:cubicBezTo>
                    <a:pt x="9" y="34"/>
                    <a:pt x="10" y="33"/>
                    <a:pt x="11" y="33"/>
                  </a:cubicBezTo>
                  <a:cubicBezTo>
                    <a:pt x="43" y="33"/>
                    <a:pt x="43" y="33"/>
                    <a:pt x="43" y="33"/>
                  </a:cubicBezTo>
                  <a:cubicBezTo>
                    <a:pt x="43" y="33"/>
                    <a:pt x="44" y="33"/>
                    <a:pt x="44" y="33"/>
                  </a:cubicBezTo>
                  <a:cubicBezTo>
                    <a:pt x="44" y="37"/>
                    <a:pt x="44" y="37"/>
                    <a:pt x="44" y="37"/>
                  </a:cubicBezTo>
                  <a:cubicBezTo>
                    <a:pt x="43" y="38"/>
                    <a:pt x="43" y="38"/>
                    <a:pt x="43" y="38"/>
                  </a:cubicBezTo>
                  <a:lnTo>
                    <a:pt x="11" y="38"/>
                  </a:lnTo>
                  <a:close/>
                  <a:moveTo>
                    <a:pt x="50" y="21"/>
                  </a:moveTo>
                  <a:cubicBezTo>
                    <a:pt x="50" y="16"/>
                    <a:pt x="47" y="13"/>
                    <a:pt x="42" y="13"/>
                  </a:cubicBezTo>
                  <a:cubicBezTo>
                    <a:pt x="42" y="13"/>
                    <a:pt x="42" y="13"/>
                    <a:pt x="42" y="13"/>
                  </a:cubicBezTo>
                  <a:cubicBezTo>
                    <a:pt x="42" y="13"/>
                    <a:pt x="42" y="13"/>
                    <a:pt x="42" y="14"/>
                  </a:cubicBezTo>
                  <a:cubicBezTo>
                    <a:pt x="42" y="17"/>
                    <a:pt x="40" y="19"/>
                    <a:pt x="37" y="19"/>
                  </a:cubicBezTo>
                  <a:cubicBezTo>
                    <a:pt x="18" y="19"/>
                    <a:pt x="18" y="19"/>
                    <a:pt x="18" y="19"/>
                  </a:cubicBezTo>
                  <a:cubicBezTo>
                    <a:pt x="15" y="19"/>
                    <a:pt x="12" y="17"/>
                    <a:pt x="12" y="14"/>
                  </a:cubicBezTo>
                  <a:cubicBezTo>
                    <a:pt x="12" y="13"/>
                    <a:pt x="12" y="13"/>
                    <a:pt x="12" y="13"/>
                  </a:cubicBezTo>
                  <a:cubicBezTo>
                    <a:pt x="12" y="13"/>
                    <a:pt x="12" y="13"/>
                    <a:pt x="12" y="13"/>
                  </a:cubicBezTo>
                  <a:cubicBezTo>
                    <a:pt x="8" y="13"/>
                    <a:pt x="4" y="16"/>
                    <a:pt x="4" y="21"/>
                  </a:cubicBezTo>
                  <a:cubicBezTo>
                    <a:pt x="4" y="67"/>
                    <a:pt x="4" y="67"/>
                    <a:pt x="4" y="67"/>
                  </a:cubicBezTo>
                  <a:cubicBezTo>
                    <a:pt x="4" y="71"/>
                    <a:pt x="8" y="74"/>
                    <a:pt x="12" y="74"/>
                  </a:cubicBezTo>
                  <a:cubicBezTo>
                    <a:pt x="34" y="74"/>
                    <a:pt x="34" y="74"/>
                    <a:pt x="34" y="74"/>
                  </a:cubicBezTo>
                  <a:cubicBezTo>
                    <a:pt x="36" y="76"/>
                    <a:pt x="38" y="78"/>
                    <a:pt x="39" y="79"/>
                  </a:cubicBezTo>
                  <a:cubicBezTo>
                    <a:pt x="9" y="79"/>
                    <a:pt x="9" y="79"/>
                    <a:pt x="9" y="79"/>
                  </a:cubicBezTo>
                  <a:cubicBezTo>
                    <a:pt x="5" y="79"/>
                    <a:pt x="0" y="76"/>
                    <a:pt x="0" y="71"/>
                  </a:cubicBezTo>
                  <a:cubicBezTo>
                    <a:pt x="0" y="17"/>
                    <a:pt x="0" y="17"/>
                    <a:pt x="0" y="17"/>
                  </a:cubicBezTo>
                  <a:cubicBezTo>
                    <a:pt x="0" y="13"/>
                    <a:pt x="5" y="10"/>
                    <a:pt x="9" y="10"/>
                  </a:cubicBezTo>
                  <a:cubicBezTo>
                    <a:pt x="14" y="10"/>
                    <a:pt x="14" y="10"/>
                    <a:pt x="14" y="10"/>
                  </a:cubicBezTo>
                  <a:cubicBezTo>
                    <a:pt x="15" y="9"/>
                    <a:pt x="16" y="8"/>
                    <a:pt x="18" y="8"/>
                  </a:cubicBezTo>
                  <a:cubicBezTo>
                    <a:pt x="18" y="8"/>
                    <a:pt x="18" y="8"/>
                    <a:pt x="18" y="8"/>
                  </a:cubicBezTo>
                  <a:cubicBezTo>
                    <a:pt x="19" y="4"/>
                    <a:pt x="23" y="0"/>
                    <a:pt x="27" y="0"/>
                  </a:cubicBezTo>
                  <a:cubicBezTo>
                    <a:pt x="32" y="0"/>
                    <a:pt x="35" y="4"/>
                    <a:pt x="36" y="8"/>
                  </a:cubicBezTo>
                  <a:cubicBezTo>
                    <a:pt x="37" y="8"/>
                    <a:pt x="37" y="8"/>
                    <a:pt x="37" y="8"/>
                  </a:cubicBezTo>
                  <a:cubicBezTo>
                    <a:pt x="38" y="8"/>
                    <a:pt x="40" y="9"/>
                    <a:pt x="41" y="10"/>
                  </a:cubicBezTo>
                  <a:cubicBezTo>
                    <a:pt x="45" y="10"/>
                    <a:pt x="45" y="10"/>
                    <a:pt x="45" y="10"/>
                  </a:cubicBezTo>
                  <a:cubicBezTo>
                    <a:pt x="50" y="10"/>
                    <a:pt x="55" y="13"/>
                    <a:pt x="55" y="17"/>
                  </a:cubicBezTo>
                  <a:cubicBezTo>
                    <a:pt x="55" y="32"/>
                    <a:pt x="55" y="32"/>
                    <a:pt x="55" y="32"/>
                  </a:cubicBezTo>
                  <a:cubicBezTo>
                    <a:pt x="50" y="32"/>
                    <a:pt x="50" y="32"/>
                    <a:pt x="50" y="32"/>
                  </a:cubicBezTo>
                  <a:lnTo>
                    <a:pt x="50" y="21"/>
                  </a:lnTo>
                  <a:close/>
                  <a:moveTo>
                    <a:pt x="27" y="4"/>
                  </a:moveTo>
                  <a:cubicBezTo>
                    <a:pt x="25" y="4"/>
                    <a:pt x="23" y="6"/>
                    <a:pt x="23" y="9"/>
                  </a:cubicBezTo>
                  <a:cubicBezTo>
                    <a:pt x="23" y="11"/>
                    <a:pt x="25" y="13"/>
                    <a:pt x="27" y="13"/>
                  </a:cubicBezTo>
                  <a:cubicBezTo>
                    <a:pt x="30" y="13"/>
                    <a:pt x="32" y="11"/>
                    <a:pt x="32" y="9"/>
                  </a:cubicBezTo>
                  <a:cubicBezTo>
                    <a:pt x="32" y="6"/>
                    <a:pt x="30" y="4"/>
                    <a:pt x="27" y="4"/>
                  </a:cubicBezTo>
                  <a:close/>
                </a:path>
              </a:pathLst>
            </a:custGeom>
            <a:solidFill>
              <a:srgbClr val="FFFFFF"/>
            </a:solidFill>
            <a:ln w="9525">
              <a:noFill/>
              <a:round/>
              <a:headEnd/>
              <a:tailEnd/>
            </a:ln>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grpSp>
      <p:sp>
        <p:nvSpPr>
          <p:cNvPr id="5130" name="Rectangle 12"/>
          <p:cNvSpPr>
            <a:spLocks noChangeArrowheads="1"/>
          </p:cNvSpPr>
          <p:nvPr/>
        </p:nvSpPr>
        <p:spPr bwMode="auto">
          <a:xfrm>
            <a:off x="8172684" y="4123917"/>
            <a:ext cx="2564735" cy="369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solidFill>
                  <a:schemeClr val="bg1">
                    <a:lumMod val="65000"/>
                  </a:schemeClr>
                </a:solidFill>
                <a:ea typeface="微软雅黑" panose="020B0503020204020204" pitchFamily="34" charset="-122"/>
                <a:sym typeface="Arial" panose="020B0604020202020204" pitchFamily="34" charset="0"/>
              </a:rPr>
              <a:t>请替换文字内容</a:t>
            </a:r>
            <a:endParaRPr lang="zh-CN" altLang="en-US" dirty="0">
              <a:solidFill>
                <a:schemeClr val="bg1">
                  <a:lumMod val="65000"/>
                </a:schemeClr>
              </a:solidFill>
              <a:ea typeface="微软雅黑" panose="020B0503020204020204" pitchFamily="34" charset="-122"/>
              <a:sym typeface="Arial" panose="020B0604020202020204" pitchFamily="34" charset="0"/>
            </a:endParaRPr>
          </a:p>
        </p:txBody>
      </p:sp>
      <p:grpSp>
        <p:nvGrpSpPr>
          <p:cNvPr id="5131" name="Group 13"/>
          <p:cNvGrpSpPr>
            <a:grpSpLocks/>
          </p:cNvGrpSpPr>
          <p:nvPr/>
        </p:nvGrpSpPr>
        <p:grpSpPr bwMode="auto">
          <a:xfrm>
            <a:off x="6987413" y="3916179"/>
            <a:ext cx="816965" cy="816965"/>
            <a:chOff x="0" y="0"/>
            <a:chExt cx="366" cy="366"/>
          </a:xfrm>
        </p:grpSpPr>
        <p:sp>
          <p:nvSpPr>
            <p:cNvPr id="5149" name="Oval 14"/>
            <p:cNvSpPr>
              <a:spLocks noChangeArrowheads="1"/>
            </p:cNvSpPr>
            <p:nvPr/>
          </p:nvSpPr>
          <p:spPr bwMode="auto">
            <a:xfrm>
              <a:off x="0" y="0"/>
              <a:ext cx="366" cy="366"/>
            </a:xfrm>
            <a:prstGeom prst="ellipse">
              <a:avLst/>
            </a:prstGeom>
            <a:solidFill>
              <a:schemeClr val="accent1"/>
            </a:solidFill>
            <a:ln w="12700">
              <a:no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669">
                <a:ea typeface="微软雅黑" panose="020B0503020204020204" pitchFamily="34" charset="-122"/>
                <a:sym typeface="Arial" panose="020B0604020202020204" pitchFamily="34" charset="0"/>
              </a:endParaRPr>
            </a:p>
          </p:txBody>
        </p:sp>
        <p:sp>
          <p:nvSpPr>
            <p:cNvPr id="5150" name="Freeform 15"/>
            <p:cNvSpPr>
              <a:spLocks noEditPoints="1"/>
            </p:cNvSpPr>
            <p:nvPr/>
          </p:nvSpPr>
          <p:spPr bwMode="auto">
            <a:xfrm>
              <a:off x="102" y="102"/>
              <a:ext cx="162" cy="162"/>
            </a:xfrm>
            <a:custGeom>
              <a:avLst/>
              <a:gdLst>
                <a:gd name="T0" fmla="*/ 104 w 78"/>
                <a:gd name="T1" fmla="*/ 83 h 78"/>
                <a:gd name="T2" fmla="*/ 120 w 78"/>
                <a:gd name="T3" fmla="*/ 85 h 78"/>
                <a:gd name="T4" fmla="*/ 162 w 78"/>
                <a:gd name="T5" fmla="*/ 44 h 78"/>
                <a:gd name="T6" fmla="*/ 162 w 78"/>
                <a:gd name="T7" fmla="*/ 37 h 78"/>
                <a:gd name="T8" fmla="*/ 133 w 78"/>
                <a:gd name="T9" fmla="*/ 69 h 78"/>
                <a:gd name="T10" fmla="*/ 104 w 78"/>
                <a:gd name="T11" fmla="*/ 64 h 78"/>
                <a:gd name="T12" fmla="*/ 96 w 78"/>
                <a:gd name="T13" fmla="*/ 37 h 78"/>
                <a:gd name="T14" fmla="*/ 127 w 78"/>
                <a:gd name="T15" fmla="*/ 4 h 78"/>
                <a:gd name="T16" fmla="*/ 120 w 78"/>
                <a:gd name="T17" fmla="*/ 2 h 78"/>
                <a:gd name="T18" fmla="*/ 79 w 78"/>
                <a:gd name="T19" fmla="*/ 44 h 78"/>
                <a:gd name="T20" fmla="*/ 83 w 78"/>
                <a:gd name="T21" fmla="*/ 60 h 78"/>
                <a:gd name="T22" fmla="*/ 44 w 78"/>
                <a:gd name="T23" fmla="*/ 110 h 78"/>
                <a:gd name="T24" fmla="*/ 35 w 78"/>
                <a:gd name="T25" fmla="*/ 108 h 78"/>
                <a:gd name="T26" fmla="*/ 10 w 78"/>
                <a:gd name="T27" fmla="*/ 133 h 78"/>
                <a:gd name="T28" fmla="*/ 35 w 78"/>
                <a:gd name="T29" fmla="*/ 160 h 78"/>
                <a:gd name="T30" fmla="*/ 60 w 78"/>
                <a:gd name="T31" fmla="*/ 133 h 78"/>
                <a:gd name="T32" fmla="*/ 60 w 78"/>
                <a:gd name="T33" fmla="*/ 125 h 78"/>
                <a:gd name="T34" fmla="*/ 104 w 78"/>
                <a:gd name="T35" fmla="*/ 83 h 78"/>
                <a:gd name="T36" fmla="*/ 35 w 78"/>
                <a:gd name="T37" fmla="*/ 147 h 78"/>
                <a:gd name="T38" fmla="*/ 23 w 78"/>
                <a:gd name="T39" fmla="*/ 133 h 78"/>
                <a:gd name="T40" fmla="*/ 35 w 78"/>
                <a:gd name="T41" fmla="*/ 120 h 78"/>
                <a:gd name="T42" fmla="*/ 50 w 78"/>
                <a:gd name="T43" fmla="*/ 133 h 78"/>
                <a:gd name="T44" fmla="*/ 35 w 78"/>
                <a:gd name="T45" fmla="*/ 147 h 78"/>
                <a:gd name="T46" fmla="*/ 37 w 78"/>
                <a:gd name="T47" fmla="*/ 50 h 78"/>
                <a:gd name="T48" fmla="*/ 62 w 78"/>
                <a:gd name="T49" fmla="*/ 75 h 78"/>
                <a:gd name="T50" fmla="*/ 75 w 78"/>
                <a:gd name="T51" fmla="*/ 64 h 78"/>
                <a:gd name="T52" fmla="*/ 50 w 78"/>
                <a:gd name="T53" fmla="*/ 39 h 78"/>
                <a:gd name="T54" fmla="*/ 56 w 78"/>
                <a:gd name="T55" fmla="*/ 33 h 78"/>
                <a:gd name="T56" fmla="*/ 23 w 78"/>
                <a:gd name="T57" fmla="*/ 0 h 78"/>
                <a:gd name="T58" fmla="*/ 0 w 78"/>
                <a:gd name="T59" fmla="*/ 25 h 78"/>
                <a:gd name="T60" fmla="*/ 33 w 78"/>
                <a:gd name="T61" fmla="*/ 56 h 78"/>
                <a:gd name="T62" fmla="*/ 37 w 78"/>
                <a:gd name="T63" fmla="*/ 50 h 78"/>
                <a:gd name="T64" fmla="*/ 114 w 78"/>
                <a:gd name="T65" fmla="*/ 87 h 78"/>
                <a:gd name="T66" fmla="*/ 79 w 78"/>
                <a:gd name="T67" fmla="*/ 118 h 78"/>
                <a:gd name="T68" fmla="*/ 116 w 78"/>
                <a:gd name="T69" fmla="*/ 156 h 78"/>
                <a:gd name="T70" fmla="*/ 139 w 78"/>
                <a:gd name="T71" fmla="*/ 156 h 78"/>
                <a:gd name="T72" fmla="*/ 150 w 78"/>
                <a:gd name="T73" fmla="*/ 145 h 78"/>
                <a:gd name="T74" fmla="*/ 150 w 78"/>
                <a:gd name="T75" fmla="*/ 123 h 78"/>
                <a:gd name="T76" fmla="*/ 114 w 78"/>
                <a:gd name="T77" fmla="*/ 87 h 78"/>
                <a:gd name="T78" fmla="*/ 129 w 78"/>
                <a:gd name="T79" fmla="*/ 147 h 78"/>
                <a:gd name="T80" fmla="*/ 125 w 78"/>
                <a:gd name="T81" fmla="*/ 147 h 78"/>
                <a:gd name="T82" fmla="*/ 93 w 78"/>
                <a:gd name="T83" fmla="*/ 118 h 78"/>
                <a:gd name="T84" fmla="*/ 93 w 78"/>
                <a:gd name="T85" fmla="*/ 112 h 78"/>
                <a:gd name="T86" fmla="*/ 100 w 78"/>
                <a:gd name="T87" fmla="*/ 112 h 78"/>
                <a:gd name="T88" fmla="*/ 129 w 78"/>
                <a:gd name="T89" fmla="*/ 143 h 78"/>
                <a:gd name="T90" fmla="*/ 129 w 78"/>
                <a:gd name="T91" fmla="*/ 147 h 78"/>
                <a:gd name="T92" fmla="*/ 143 w 78"/>
                <a:gd name="T93" fmla="*/ 135 h 78"/>
                <a:gd name="T94" fmla="*/ 137 w 78"/>
                <a:gd name="T95" fmla="*/ 135 h 78"/>
                <a:gd name="T96" fmla="*/ 108 w 78"/>
                <a:gd name="T97" fmla="*/ 106 h 78"/>
                <a:gd name="T98" fmla="*/ 108 w 78"/>
                <a:gd name="T99" fmla="*/ 100 h 78"/>
                <a:gd name="T100" fmla="*/ 112 w 78"/>
                <a:gd name="T101" fmla="*/ 100 h 78"/>
                <a:gd name="T102" fmla="*/ 143 w 78"/>
                <a:gd name="T103" fmla="*/ 129 h 78"/>
                <a:gd name="T104" fmla="*/ 143 w 78"/>
                <a:gd name="T105" fmla="*/ 135 h 7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78" h="78">
                  <a:moveTo>
                    <a:pt x="50" y="40"/>
                  </a:moveTo>
                  <a:cubicBezTo>
                    <a:pt x="53" y="41"/>
                    <a:pt x="55" y="41"/>
                    <a:pt x="58" y="41"/>
                  </a:cubicBezTo>
                  <a:cubicBezTo>
                    <a:pt x="69" y="41"/>
                    <a:pt x="78" y="32"/>
                    <a:pt x="78" y="21"/>
                  </a:cubicBezTo>
                  <a:cubicBezTo>
                    <a:pt x="78" y="20"/>
                    <a:pt x="78" y="19"/>
                    <a:pt x="78" y="18"/>
                  </a:cubicBezTo>
                  <a:cubicBezTo>
                    <a:pt x="64" y="33"/>
                    <a:pt x="64" y="33"/>
                    <a:pt x="64" y="33"/>
                  </a:cubicBezTo>
                  <a:cubicBezTo>
                    <a:pt x="50" y="31"/>
                    <a:pt x="50" y="31"/>
                    <a:pt x="50" y="31"/>
                  </a:cubicBezTo>
                  <a:cubicBezTo>
                    <a:pt x="46" y="18"/>
                    <a:pt x="46" y="18"/>
                    <a:pt x="46" y="18"/>
                  </a:cubicBezTo>
                  <a:cubicBezTo>
                    <a:pt x="61" y="2"/>
                    <a:pt x="61" y="2"/>
                    <a:pt x="61" y="2"/>
                  </a:cubicBezTo>
                  <a:cubicBezTo>
                    <a:pt x="60" y="2"/>
                    <a:pt x="59" y="1"/>
                    <a:pt x="58" y="1"/>
                  </a:cubicBezTo>
                  <a:cubicBezTo>
                    <a:pt x="47" y="1"/>
                    <a:pt x="38" y="10"/>
                    <a:pt x="38" y="21"/>
                  </a:cubicBezTo>
                  <a:cubicBezTo>
                    <a:pt x="38" y="24"/>
                    <a:pt x="39" y="27"/>
                    <a:pt x="40" y="29"/>
                  </a:cubicBezTo>
                  <a:cubicBezTo>
                    <a:pt x="34" y="40"/>
                    <a:pt x="24" y="49"/>
                    <a:pt x="21" y="53"/>
                  </a:cubicBezTo>
                  <a:cubicBezTo>
                    <a:pt x="20" y="52"/>
                    <a:pt x="18" y="52"/>
                    <a:pt x="17" y="52"/>
                  </a:cubicBezTo>
                  <a:cubicBezTo>
                    <a:pt x="10" y="52"/>
                    <a:pt x="5" y="58"/>
                    <a:pt x="5" y="64"/>
                  </a:cubicBezTo>
                  <a:cubicBezTo>
                    <a:pt x="5" y="71"/>
                    <a:pt x="10" y="77"/>
                    <a:pt x="17" y="77"/>
                  </a:cubicBezTo>
                  <a:cubicBezTo>
                    <a:pt x="24" y="77"/>
                    <a:pt x="29" y="71"/>
                    <a:pt x="29" y="64"/>
                  </a:cubicBezTo>
                  <a:cubicBezTo>
                    <a:pt x="29" y="63"/>
                    <a:pt x="29" y="61"/>
                    <a:pt x="29" y="60"/>
                  </a:cubicBezTo>
                  <a:cubicBezTo>
                    <a:pt x="31" y="56"/>
                    <a:pt x="39" y="47"/>
                    <a:pt x="50" y="40"/>
                  </a:cubicBezTo>
                  <a:close/>
                  <a:moveTo>
                    <a:pt x="17" y="71"/>
                  </a:moveTo>
                  <a:cubicBezTo>
                    <a:pt x="14" y="71"/>
                    <a:pt x="11" y="68"/>
                    <a:pt x="11" y="64"/>
                  </a:cubicBezTo>
                  <a:cubicBezTo>
                    <a:pt x="11" y="61"/>
                    <a:pt x="14" y="58"/>
                    <a:pt x="17" y="58"/>
                  </a:cubicBezTo>
                  <a:cubicBezTo>
                    <a:pt x="21" y="58"/>
                    <a:pt x="24" y="61"/>
                    <a:pt x="24" y="64"/>
                  </a:cubicBezTo>
                  <a:cubicBezTo>
                    <a:pt x="24" y="68"/>
                    <a:pt x="21" y="71"/>
                    <a:pt x="17" y="71"/>
                  </a:cubicBezTo>
                  <a:close/>
                  <a:moveTo>
                    <a:pt x="18" y="24"/>
                  </a:moveTo>
                  <a:cubicBezTo>
                    <a:pt x="30" y="36"/>
                    <a:pt x="30" y="36"/>
                    <a:pt x="30" y="36"/>
                  </a:cubicBezTo>
                  <a:cubicBezTo>
                    <a:pt x="36" y="31"/>
                    <a:pt x="36" y="31"/>
                    <a:pt x="36" y="31"/>
                  </a:cubicBezTo>
                  <a:cubicBezTo>
                    <a:pt x="24" y="19"/>
                    <a:pt x="24" y="19"/>
                    <a:pt x="24" y="19"/>
                  </a:cubicBezTo>
                  <a:cubicBezTo>
                    <a:pt x="27" y="16"/>
                    <a:pt x="27" y="16"/>
                    <a:pt x="27" y="16"/>
                  </a:cubicBezTo>
                  <a:cubicBezTo>
                    <a:pt x="11" y="0"/>
                    <a:pt x="11" y="0"/>
                    <a:pt x="11" y="0"/>
                  </a:cubicBezTo>
                  <a:cubicBezTo>
                    <a:pt x="0" y="12"/>
                    <a:pt x="0" y="12"/>
                    <a:pt x="0" y="12"/>
                  </a:cubicBezTo>
                  <a:cubicBezTo>
                    <a:pt x="16" y="27"/>
                    <a:pt x="16" y="27"/>
                    <a:pt x="16" y="27"/>
                  </a:cubicBezTo>
                  <a:lnTo>
                    <a:pt x="18" y="24"/>
                  </a:lnTo>
                  <a:close/>
                  <a:moveTo>
                    <a:pt x="55" y="42"/>
                  </a:moveTo>
                  <a:cubicBezTo>
                    <a:pt x="55" y="42"/>
                    <a:pt x="45" y="45"/>
                    <a:pt x="38" y="57"/>
                  </a:cubicBezTo>
                  <a:cubicBezTo>
                    <a:pt x="38" y="56"/>
                    <a:pt x="56" y="75"/>
                    <a:pt x="56" y="75"/>
                  </a:cubicBezTo>
                  <a:cubicBezTo>
                    <a:pt x="59" y="78"/>
                    <a:pt x="64" y="78"/>
                    <a:pt x="67" y="75"/>
                  </a:cubicBezTo>
                  <a:cubicBezTo>
                    <a:pt x="72" y="70"/>
                    <a:pt x="72" y="70"/>
                    <a:pt x="72" y="70"/>
                  </a:cubicBezTo>
                  <a:cubicBezTo>
                    <a:pt x="75" y="67"/>
                    <a:pt x="75" y="62"/>
                    <a:pt x="72" y="59"/>
                  </a:cubicBezTo>
                  <a:lnTo>
                    <a:pt x="55" y="42"/>
                  </a:lnTo>
                  <a:close/>
                  <a:moveTo>
                    <a:pt x="62" y="71"/>
                  </a:moveTo>
                  <a:cubicBezTo>
                    <a:pt x="62" y="72"/>
                    <a:pt x="60" y="72"/>
                    <a:pt x="60" y="71"/>
                  </a:cubicBezTo>
                  <a:cubicBezTo>
                    <a:pt x="45" y="57"/>
                    <a:pt x="45" y="57"/>
                    <a:pt x="45" y="57"/>
                  </a:cubicBezTo>
                  <a:cubicBezTo>
                    <a:pt x="44" y="56"/>
                    <a:pt x="44" y="55"/>
                    <a:pt x="45" y="54"/>
                  </a:cubicBezTo>
                  <a:cubicBezTo>
                    <a:pt x="46" y="54"/>
                    <a:pt x="47" y="54"/>
                    <a:pt x="48" y="54"/>
                  </a:cubicBezTo>
                  <a:cubicBezTo>
                    <a:pt x="62" y="69"/>
                    <a:pt x="62" y="69"/>
                    <a:pt x="62" y="69"/>
                  </a:cubicBezTo>
                  <a:cubicBezTo>
                    <a:pt x="63" y="69"/>
                    <a:pt x="63" y="71"/>
                    <a:pt x="62" y="71"/>
                  </a:cubicBezTo>
                  <a:close/>
                  <a:moveTo>
                    <a:pt x="69" y="65"/>
                  </a:moveTo>
                  <a:cubicBezTo>
                    <a:pt x="68" y="66"/>
                    <a:pt x="67" y="66"/>
                    <a:pt x="66" y="65"/>
                  </a:cubicBezTo>
                  <a:cubicBezTo>
                    <a:pt x="52" y="51"/>
                    <a:pt x="52" y="51"/>
                    <a:pt x="52" y="51"/>
                  </a:cubicBezTo>
                  <a:cubicBezTo>
                    <a:pt x="51" y="50"/>
                    <a:pt x="51" y="49"/>
                    <a:pt x="52" y="48"/>
                  </a:cubicBezTo>
                  <a:cubicBezTo>
                    <a:pt x="52" y="47"/>
                    <a:pt x="54" y="47"/>
                    <a:pt x="54" y="48"/>
                  </a:cubicBezTo>
                  <a:cubicBezTo>
                    <a:pt x="69" y="62"/>
                    <a:pt x="69" y="62"/>
                    <a:pt x="69" y="62"/>
                  </a:cubicBezTo>
                  <a:cubicBezTo>
                    <a:pt x="69" y="63"/>
                    <a:pt x="69" y="64"/>
                    <a:pt x="69" y="65"/>
                  </a:cubicBezTo>
                  <a:close/>
                </a:path>
              </a:pathLst>
            </a:custGeom>
            <a:solidFill>
              <a:srgbClr val="FFFFFF"/>
            </a:solidFill>
            <a:ln w="9525">
              <a:noFill/>
              <a:round/>
              <a:headEnd/>
              <a:tailEnd/>
            </a:ln>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grpSp>
      <p:sp>
        <p:nvSpPr>
          <p:cNvPr id="5132" name="Rectangle 16"/>
          <p:cNvSpPr>
            <a:spLocks noChangeArrowheads="1"/>
          </p:cNvSpPr>
          <p:nvPr/>
        </p:nvSpPr>
        <p:spPr bwMode="auto">
          <a:xfrm>
            <a:off x="8172684" y="5391032"/>
            <a:ext cx="2564735" cy="369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solidFill>
                  <a:schemeClr val="bg1">
                    <a:lumMod val="65000"/>
                  </a:schemeClr>
                </a:solidFill>
                <a:ea typeface="微软雅黑" panose="020B0503020204020204" pitchFamily="34" charset="-122"/>
                <a:sym typeface="Arial" panose="020B0604020202020204" pitchFamily="34" charset="0"/>
              </a:rPr>
              <a:t>请替换文字内容</a:t>
            </a:r>
            <a:endParaRPr lang="zh-CN" altLang="en-US" dirty="0">
              <a:solidFill>
                <a:schemeClr val="bg1">
                  <a:lumMod val="65000"/>
                </a:schemeClr>
              </a:solidFill>
              <a:ea typeface="微软雅黑" panose="020B0503020204020204" pitchFamily="34" charset="-122"/>
              <a:sym typeface="Arial" panose="020B0604020202020204" pitchFamily="34" charset="0"/>
            </a:endParaRPr>
          </a:p>
        </p:txBody>
      </p:sp>
      <p:grpSp>
        <p:nvGrpSpPr>
          <p:cNvPr id="5134" name="Group 18"/>
          <p:cNvGrpSpPr>
            <a:grpSpLocks/>
          </p:cNvGrpSpPr>
          <p:nvPr/>
        </p:nvGrpSpPr>
        <p:grpSpPr bwMode="auto">
          <a:xfrm>
            <a:off x="6989644" y="5150557"/>
            <a:ext cx="812502" cy="816965"/>
            <a:chOff x="0" y="0"/>
            <a:chExt cx="364" cy="366"/>
          </a:xfrm>
        </p:grpSpPr>
        <p:sp>
          <p:nvSpPr>
            <p:cNvPr id="5147" name="Oval 19"/>
            <p:cNvSpPr>
              <a:spLocks noChangeArrowheads="1"/>
            </p:cNvSpPr>
            <p:nvPr/>
          </p:nvSpPr>
          <p:spPr bwMode="auto">
            <a:xfrm>
              <a:off x="0" y="0"/>
              <a:ext cx="364" cy="366"/>
            </a:xfrm>
            <a:prstGeom prst="ellipse">
              <a:avLst/>
            </a:prstGeom>
            <a:solidFill>
              <a:schemeClr val="accent1"/>
            </a:solidFill>
            <a:ln w="12700">
              <a:no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669">
                <a:ea typeface="微软雅黑" panose="020B0503020204020204" pitchFamily="34" charset="-122"/>
                <a:sym typeface="Arial" panose="020B0604020202020204" pitchFamily="34" charset="0"/>
              </a:endParaRPr>
            </a:p>
          </p:txBody>
        </p:sp>
        <p:sp>
          <p:nvSpPr>
            <p:cNvPr id="5148" name="Freeform 20"/>
            <p:cNvSpPr>
              <a:spLocks noEditPoints="1"/>
            </p:cNvSpPr>
            <p:nvPr/>
          </p:nvSpPr>
          <p:spPr bwMode="auto">
            <a:xfrm>
              <a:off x="108" y="106"/>
              <a:ext cx="148" cy="154"/>
            </a:xfrm>
            <a:custGeom>
              <a:avLst/>
              <a:gdLst>
                <a:gd name="T0" fmla="*/ 135 w 71"/>
                <a:gd name="T1" fmla="*/ 12 h 74"/>
                <a:gd name="T2" fmla="*/ 135 w 71"/>
                <a:gd name="T3" fmla="*/ 10 h 74"/>
                <a:gd name="T4" fmla="*/ 106 w 71"/>
                <a:gd name="T5" fmla="*/ 0 h 74"/>
                <a:gd name="T6" fmla="*/ 79 w 71"/>
                <a:gd name="T7" fmla="*/ 10 h 74"/>
                <a:gd name="T8" fmla="*/ 67 w 71"/>
                <a:gd name="T9" fmla="*/ 23 h 74"/>
                <a:gd name="T10" fmla="*/ 67 w 71"/>
                <a:gd name="T11" fmla="*/ 40 h 74"/>
                <a:gd name="T12" fmla="*/ 85 w 71"/>
                <a:gd name="T13" fmla="*/ 40 h 74"/>
                <a:gd name="T14" fmla="*/ 96 w 71"/>
                <a:gd name="T15" fmla="*/ 27 h 74"/>
                <a:gd name="T16" fmla="*/ 106 w 71"/>
                <a:gd name="T17" fmla="*/ 23 h 74"/>
                <a:gd name="T18" fmla="*/ 117 w 71"/>
                <a:gd name="T19" fmla="*/ 27 h 74"/>
                <a:gd name="T20" fmla="*/ 119 w 71"/>
                <a:gd name="T21" fmla="*/ 29 h 74"/>
                <a:gd name="T22" fmla="*/ 123 w 71"/>
                <a:gd name="T23" fmla="*/ 40 h 74"/>
                <a:gd name="T24" fmla="*/ 119 w 71"/>
                <a:gd name="T25" fmla="*/ 50 h 74"/>
                <a:gd name="T26" fmla="*/ 92 w 71"/>
                <a:gd name="T27" fmla="*/ 79 h 74"/>
                <a:gd name="T28" fmla="*/ 79 w 71"/>
                <a:gd name="T29" fmla="*/ 83 h 74"/>
                <a:gd name="T30" fmla="*/ 69 w 71"/>
                <a:gd name="T31" fmla="*/ 79 h 74"/>
                <a:gd name="T32" fmla="*/ 69 w 71"/>
                <a:gd name="T33" fmla="*/ 77 h 74"/>
                <a:gd name="T34" fmla="*/ 52 w 71"/>
                <a:gd name="T35" fmla="*/ 94 h 74"/>
                <a:gd name="T36" fmla="*/ 52 w 71"/>
                <a:gd name="T37" fmla="*/ 96 h 74"/>
                <a:gd name="T38" fmla="*/ 79 w 71"/>
                <a:gd name="T39" fmla="*/ 106 h 74"/>
                <a:gd name="T40" fmla="*/ 79 w 71"/>
                <a:gd name="T41" fmla="*/ 106 h 74"/>
                <a:gd name="T42" fmla="*/ 108 w 71"/>
                <a:gd name="T43" fmla="*/ 96 h 74"/>
                <a:gd name="T44" fmla="*/ 135 w 71"/>
                <a:gd name="T45" fmla="*/ 67 h 74"/>
                <a:gd name="T46" fmla="*/ 148 w 71"/>
                <a:gd name="T47" fmla="*/ 40 h 74"/>
                <a:gd name="T48" fmla="*/ 135 w 71"/>
                <a:gd name="T49" fmla="*/ 12 h 74"/>
                <a:gd name="T50" fmla="*/ 65 w 71"/>
                <a:gd name="T51" fmla="*/ 114 h 74"/>
                <a:gd name="T52" fmla="*/ 52 w 71"/>
                <a:gd name="T53" fmla="*/ 127 h 74"/>
                <a:gd name="T54" fmla="*/ 42 w 71"/>
                <a:gd name="T55" fmla="*/ 131 h 74"/>
                <a:gd name="T56" fmla="*/ 31 w 71"/>
                <a:gd name="T57" fmla="*/ 127 h 74"/>
                <a:gd name="T58" fmla="*/ 29 w 71"/>
                <a:gd name="T59" fmla="*/ 125 h 74"/>
                <a:gd name="T60" fmla="*/ 25 w 71"/>
                <a:gd name="T61" fmla="*/ 114 h 74"/>
                <a:gd name="T62" fmla="*/ 29 w 71"/>
                <a:gd name="T63" fmla="*/ 104 h 74"/>
                <a:gd name="T64" fmla="*/ 56 w 71"/>
                <a:gd name="T65" fmla="*/ 75 h 74"/>
                <a:gd name="T66" fmla="*/ 69 w 71"/>
                <a:gd name="T67" fmla="*/ 71 h 74"/>
                <a:gd name="T68" fmla="*/ 79 w 71"/>
                <a:gd name="T69" fmla="*/ 75 h 74"/>
                <a:gd name="T70" fmla="*/ 79 w 71"/>
                <a:gd name="T71" fmla="*/ 77 h 74"/>
                <a:gd name="T72" fmla="*/ 79 w 71"/>
                <a:gd name="T73" fmla="*/ 77 h 74"/>
                <a:gd name="T74" fmla="*/ 96 w 71"/>
                <a:gd name="T75" fmla="*/ 60 h 74"/>
                <a:gd name="T76" fmla="*/ 96 w 71"/>
                <a:gd name="T77" fmla="*/ 58 h 74"/>
                <a:gd name="T78" fmla="*/ 94 w 71"/>
                <a:gd name="T79" fmla="*/ 56 h 74"/>
                <a:gd name="T80" fmla="*/ 90 w 71"/>
                <a:gd name="T81" fmla="*/ 54 h 74"/>
                <a:gd name="T82" fmla="*/ 69 w 71"/>
                <a:gd name="T83" fmla="*/ 48 h 74"/>
                <a:gd name="T84" fmla="*/ 40 w 71"/>
                <a:gd name="T85" fmla="*/ 58 h 74"/>
                <a:gd name="T86" fmla="*/ 13 w 71"/>
                <a:gd name="T87" fmla="*/ 87 h 74"/>
                <a:gd name="T88" fmla="*/ 0 w 71"/>
                <a:gd name="T89" fmla="*/ 114 h 74"/>
                <a:gd name="T90" fmla="*/ 13 w 71"/>
                <a:gd name="T91" fmla="*/ 142 h 74"/>
                <a:gd name="T92" fmla="*/ 13 w 71"/>
                <a:gd name="T93" fmla="*/ 144 h 74"/>
                <a:gd name="T94" fmla="*/ 42 w 71"/>
                <a:gd name="T95" fmla="*/ 154 h 74"/>
                <a:gd name="T96" fmla="*/ 42 w 71"/>
                <a:gd name="T97" fmla="*/ 154 h 74"/>
                <a:gd name="T98" fmla="*/ 69 w 71"/>
                <a:gd name="T99" fmla="*/ 144 h 74"/>
                <a:gd name="T100" fmla="*/ 81 w 71"/>
                <a:gd name="T101" fmla="*/ 131 h 74"/>
                <a:gd name="T102" fmla="*/ 81 w 71"/>
                <a:gd name="T103" fmla="*/ 114 h 74"/>
                <a:gd name="T104" fmla="*/ 65 w 71"/>
                <a:gd name="T105" fmla="*/ 114 h 7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71" h="74">
                  <a:moveTo>
                    <a:pt x="65" y="6"/>
                  </a:moveTo>
                  <a:cubicBezTo>
                    <a:pt x="65" y="5"/>
                    <a:pt x="65" y="5"/>
                    <a:pt x="65" y="5"/>
                  </a:cubicBezTo>
                  <a:cubicBezTo>
                    <a:pt x="61" y="1"/>
                    <a:pt x="56" y="0"/>
                    <a:pt x="51" y="0"/>
                  </a:cubicBezTo>
                  <a:cubicBezTo>
                    <a:pt x="47" y="0"/>
                    <a:pt x="42" y="1"/>
                    <a:pt x="38" y="5"/>
                  </a:cubicBezTo>
                  <a:cubicBezTo>
                    <a:pt x="32" y="11"/>
                    <a:pt x="32" y="11"/>
                    <a:pt x="32" y="11"/>
                  </a:cubicBezTo>
                  <a:cubicBezTo>
                    <a:pt x="30" y="13"/>
                    <a:pt x="30" y="17"/>
                    <a:pt x="32" y="19"/>
                  </a:cubicBezTo>
                  <a:cubicBezTo>
                    <a:pt x="35" y="21"/>
                    <a:pt x="38" y="21"/>
                    <a:pt x="41" y="19"/>
                  </a:cubicBezTo>
                  <a:cubicBezTo>
                    <a:pt x="46" y="13"/>
                    <a:pt x="46" y="13"/>
                    <a:pt x="46" y="13"/>
                  </a:cubicBezTo>
                  <a:cubicBezTo>
                    <a:pt x="48" y="12"/>
                    <a:pt x="50" y="11"/>
                    <a:pt x="51" y="11"/>
                  </a:cubicBezTo>
                  <a:cubicBezTo>
                    <a:pt x="53" y="11"/>
                    <a:pt x="55" y="12"/>
                    <a:pt x="56" y="13"/>
                  </a:cubicBezTo>
                  <a:cubicBezTo>
                    <a:pt x="57" y="14"/>
                    <a:pt x="57" y="14"/>
                    <a:pt x="57" y="14"/>
                  </a:cubicBezTo>
                  <a:cubicBezTo>
                    <a:pt x="58" y="15"/>
                    <a:pt x="59" y="17"/>
                    <a:pt x="59" y="19"/>
                  </a:cubicBezTo>
                  <a:cubicBezTo>
                    <a:pt x="59" y="21"/>
                    <a:pt x="58" y="23"/>
                    <a:pt x="57" y="24"/>
                  </a:cubicBezTo>
                  <a:cubicBezTo>
                    <a:pt x="44" y="38"/>
                    <a:pt x="44" y="38"/>
                    <a:pt x="44" y="38"/>
                  </a:cubicBezTo>
                  <a:cubicBezTo>
                    <a:pt x="42" y="39"/>
                    <a:pt x="40" y="40"/>
                    <a:pt x="38" y="40"/>
                  </a:cubicBezTo>
                  <a:cubicBezTo>
                    <a:pt x="37" y="40"/>
                    <a:pt x="35" y="39"/>
                    <a:pt x="33" y="38"/>
                  </a:cubicBezTo>
                  <a:cubicBezTo>
                    <a:pt x="33" y="37"/>
                    <a:pt x="33" y="37"/>
                    <a:pt x="33" y="37"/>
                  </a:cubicBezTo>
                  <a:cubicBezTo>
                    <a:pt x="25" y="45"/>
                    <a:pt x="25" y="45"/>
                    <a:pt x="25" y="45"/>
                  </a:cubicBezTo>
                  <a:cubicBezTo>
                    <a:pt x="25" y="46"/>
                    <a:pt x="25" y="46"/>
                    <a:pt x="25" y="46"/>
                  </a:cubicBezTo>
                  <a:cubicBezTo>
                    <a:pt x="29" y="50"/>
                    <a:pt x="34" y="51"/>
                    <a:pt x="38" y="51"/>
                  </a:cubicBezTo>
                  <a:cubicBezTo>
                    <a:pt x="38" y="51"/>
                    <a:pt x="38" y="51"/>
                    <a:pt x="38" y="51"/>
                  </a:cubicBezTo>
                  <a:cubicBezTo>
                    <a:pt x="43" y="51"/>
                    <a:pt x="48" y="50"/>
                    <a:pt x="52" y="46"/>
                  </a:cubicBezTo>
                  <a:cubicBezTo>
                    <a:pt x="65" y="32"/>
                    <a:pt x="65" y="32"/>
                    <a:pt x="65" y="32"/>
                  </a:cubicBezTo>
                  <a:cubicBezTo>
                    <a:pt x="69" y="29"/>
                    <a:pt x="71" y="24"/>
                    <a:pt x="71" y="19"/>
                  </a:cubicBezTo>
                  <a:cubicBezTo>
                    <a:pt x="71" y="14"/>
                    <a:pt x="69" y="9"/>
                    <a:pt x="65" y="6"/>
                  </a:cubicBezTo>
                  <a:close/>
                  <a:moveTo>
                    <a:pt x="31" y="55"/>
                  </a:moveTo>
                  <a:cubicBezTo>
                    <a:pt x="25" y="61"/>
                    <a:pt x="25" y="61"/>
                    <a:pt x="25" y="61"/>
                  </a:cubicBezTo>
                  <a:cubicBezTo>
                    <a:pt x="23" y="62"/>
                    <a:pt x="21" y="63"/>
                    <a:pt x="20" y="63"/>
                  </a:cubicBezTo>
                  <a:cubicBezTo>
                    <a:pt x="18" y="63"/>
                    <a:pt x="16" y="62"/>
                    <a:pt x="15" y="61"/>
                  </a:cubicBezTo>
                  <a:cubicBezTo>
                    <a:pt x="14" y="60"/>
                    <a:pt x="14" y="60"/>
                    <a:pt x="14" y="60"/>
                  </a:cubicBezTo>
                  <a:cubicBezTo>
                    <a:pt x="13" y="59"/>
                    <a:pt x="12" y="57"/>
                    <a:pt x="12" y="55"/>
                  </a:cubicBezTo>
                  <a:cubicBezTo>
                    <a:pt x="12" y="53"/>
                    <a:pt x="13" y="51"/>
                    <a:pt x="14" y="50"/>
                  </a:cubicBezTo>
                  <a:cubicBezTo>
                    <a:pt x="27" y="36"/>
                    <a:pt x="27" y="36"/>
                    <a:pt x="27" y="36"/>
                  </a:cubicBezTo>
                  <a:cubicBezTo>
                    <a:pt x="29" y="35"/>
                    <a:pt x="31" y="34"/>
                    <a:pt x="33" y="34"/>
                  </a:cubicBezTo>
                  <a:cubicBezTo>
                    <a:pt x="34" y="34"/>
                    <a:pt x="36" y="35"/>
                    <a:pt x="38" y="36"/>
                  </a:cubicBezTo>
                  <a:cubicBezTo>
                    <a:pt x="38" y="37"/>
                    <a:pt x="38" y="37"/>
                    <a:pt x="38" y="37"/>
                  </a:cubicBezTo>
                  <a:cubicBezTo>
                    <a:pt x="38" y="37"/>
                    <a:pt x="38" y="37"/>
                    <a:pt x="38" y="37"/>
                  </a:cubicBezTo>
                  <a:cubicBezTo>
                    <a:pt x="46" y="29"/>
                    <a:pt x="46" y="29"/>
                    <a:pt x="46" y="29"/>
                  </a:cubicBezTo>
                  <a:cubicBezTo>
                    <a:pt x="46" y="28"/>
                    <a:pt x="46" y="28"/>
                    <a:pt x="46" y="28"/>
                  </a:cubicBezTo>
                  <a:cubicBezTo>
                    <a:pt x="45" y="27"/>
                    <a:pt x="45" y="27"/>
                    <a:pt x="45" y="27"/>
                  </a:cubicBezTo>
                  <a:cubicBezTo>
                    <a:pt x="44" y="27"/>
                    <a:pt x="44" y="26"/>
                    <a:pt x="43" y="26"/>
                  </a:cubicBezTo>
                  <a:cubicBezTo>
                    <a:pt x="40" y="24"/>
                    <a:pt x="36" y="23"/>
                    <a:pt x="33" y="23"/>
                  </a:cubicBezTo>
                  <a:cubicBezTo>
                    <a:pt x="28" y="23"/>
                    <a:pt x="23" y="24"/>
                    <a:pt x="19" y="28"/>
                  </a:cubicBezTo>
                  <a:cubicBezTo>
                    <a:pt x="6" y="42"/>
                    <a:pt x="6" y="42"/>
                    <a:pt x="6" y="42"/>
                  </a:cubicBezTo>
                  <a:cubicBezTo>
                    <a:pt x="2" y="45"/>
                    <a:pt x="0" y="50"/>
                    <a:pt x="0" y="55"/>
                  </a:cubicBezTo>
                  <a:cubicBezTo>
                    <a:pt x="0" y="60"/>
                    <a:pt x="2" y="65"/>
                    <a:pt x="6" y="68"/>
                  </a:cubicBezTo>
                  <a:cubicBezTo>
                    <a:pt x="6" y="69"/>
                    <a:pt x="6" y="69"/>
                    <a:pt x="6" y="69"/>
                  </a:cubicBezTo>
                  <a:cubicBezTo>
                    <a:pt x="10" y="73"/>
                    <a:pt x="15" y="74"/>
                    <a:pt x="20" y="74"/>
                  </a:cubicBezTo>
                  <a:cubicBezTo>
                    <a:pt x="20" y="74"/>
                    <a:pt x="20" y="74"/>
                    <a:pt x="20" y="74"/>
                  </a:cubicBezTo>
                  <a:cubicBezTo>
                    <a:pt x="24" y="74"/>
                    <a:pt x="29" y="73"/>
                    <a:pt x="33" y="69"/>
                  </a:cubicBezTo>
                  <a:cubicBezTo>
                    <a:pt x="39" y="63"/>
                    <a:pt x="39" y="63"/>
                    <a:pt x="39" y="63"/>
                  </a:cubicBezTo>
                  <a:cubicBezTo>
                    <a:pt x="41" y="61"/>
                    <a:pt x="41" y="57"/>
                    <a:pt x="39" y="55"/>
                  </a:cubicBezTo>
                  <a:cubicBezTo>
                    <a:pt x="37" y="53"/>
                    <a:pt x="33" y="53"/>
                    <a:pt x="31" y="55"/>
                  </a:cubicBezTo>
                  <a:close/>
                </a:path>
              </a:pathLst>
            </a:custGeom>
            <a:solidFill>
              <a:schemeClr val="bg1"/>
            </a:solidFill>
            <a:ln w="9525">
              <a:noFill/>
              <a:round/>
              <a:headEnd/>
              <a:tailEnd/>
            </a:ln>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grpSp>
      <p:sp>
        <p:nvSpPr>
          <p:cNvPr id="5136" name="Text Box 24"/>
          <p:cNvSpPr txBox="1">
            <a:spLocks noChangeArrowheads="1"/>
          </p:cNvSpPr>
          <p:nvPr/>
        </p:nvSpPr>
        <p:spPr bwMode="auto">
          <a:xfrm>
            <a:off x="5681609" y="1259925"/>
            <a:ext cx="986045" cy="957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zh-CN" sz="5624">
                <a:solidFill>
                  <a:schemeClr val="accent2"/>
                </a:solidFill>
                <a:ea typeface="微软雅黑" panose="020B0503020204020204" pitchFamily="34" charset="-122"/>
                <a:sym typeface="Arial" panose="020B0604020202020204" pitchFamily="34" charset="0"/>
              </a:rPr>
              <a:t>01</a:t>
            </a:r>
          </a:p>
        </p:txBody>
      </p:sp>
      <p:sp>
        <p:nvSpPr>
          <p:cNvPr id="5137" name="Text Box 25"/>
          <p:cNvSpPr txBox="1">
            <a:spLocks noChangeArrowheads="1"/>
          </p:cNvSpPr>
          <p:nvPr/>
        </p:nvSpPr>
        <p:spPr bwMode="auto">
          <a:xfrm>
            <a:off x="5681609" y="2525553"/>
            <a:ext cx="986045" cy="957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zh-CN" sz="5624">
                <a:solidFill>
                  <a:schemeClr val="accent2"/>
                </a:solidFill>
                <a:ea typeface="微软雅黑" panose="020B0503020204020204" pitchFamily="34" charset="-122"/>
                <a:sym typeface="Arial" panose="020B0604020202020204" pitchFamily="34" charset="0"/>
              </a:rPr>
              <a:t>02</a:t>
            </a:r>
          </a:p>
        </p:txBody>
      </p:sp>
      <p:sp>
        <p:nvSpPr>
          <p:cNvPr id="5138" name="Text Box 26"/>
          <p:cNvSpPr txBox="1">
            <a:spLocks noChangeArrowheads="1"/>
          </p:cNvSpPr>
          <p:nvPr/>
        </p:nvSpPr>
        <p:spPr bwMode="auto">
          <a:xfrm>
            <a:off x="5681609" y="3813501"/>
            <a:ext cx="986045" cy="957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zh-CN" sz="5624">
                <a:solidFill>
                  <a:schemeClr val="accent2"/>
                </a:solidFill>
                <a:ea typeface="微软雅黑" panose="020B0503020204020204" pitchFamily="34" charset="-122"/>
                <a:sym typeface="Arial" panose="020B0604020202020204" pitchFamily="34" charset="0"/>
              </a:rPr>
              <a:t>03</a:t>
            </a:r>
          </a:p>
        </p:txBody>
      </p:sp>
      <p:sp>
        <p:nvSpPr>
          <p:cNvPr id="5139" name="Text Box 27"/>
          <p:cNvSpPr txBox="1">
            <a:spLocks noChangeArrowheads="1"/>
          </p:cNvSpPr>
          <p:nvPr/>
        </p:nvSpPr>
        <p:spPr bwMode="auto">
          <a:xfrm>
            <a:off x="5681609" y="5034485"/>
            <a:ext cx="986045" cy="957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zh-CN" sz="5624">
                <a:solidFill>
                  <a:schemeClr val="accent2"/>
                </a:solidFill>
                <a:ea typeface="微软雅黑" panose="020B0503020204020204" pitchFamily="34" charset="-122"/>
                <a:sym typeface="Arial" panose="020B0604020202020204" pitchFamily="34" charset="0"/>
              </a:rPr>
              <a:t>04</a:t>
            </a:r>
          </a:p>
        </p:txBody>
      </p:sp>
      <p:sp>
        <p:nvSpPr>
          <p:cNvPr id="5141" name="Line 29"/>
          <p:cNvSpPr>
            <a:spLocks noChangeShapeType="1"/>
          </p:cNvSpPr>
          <p:nvPr/>
        </p:nvSpPr>
        <p:spPr bwMode="auto">
          <a:xfrm>
            <a:off x="1410321" y="465667"/>
            <a:ext cx="3214291"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66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42" name="Text Box 30"/>
          <p:cNvSpPr txBox="1">
            <a:spLocks noChangeArrowheads="1"/>
          </p:cNvSpPr>
          <p:nvPr/>
        </p:nvSpPr>
        <p:spPr bwMode="auto">
          <a:xfrm>
            <a:off x="1502641" y="719463"/>
            <a:ext cx="923216" cy="553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600" dirty="0">
                <a:solidFill>
                  <a:schemeClr val="accent1"/>
                </a:solidFill>
                <a:ea typeface="微软雅黑" panose="020B0503020204020204" pitchFamily="34" charset="-122"/>
                <a:sym typeface="Arial" panose="020B0604020202020204" pitchFamily="34" charset="0"/>
              </a:rPr>
              <a:t>目录</a:t>
            </a:r>
            <a:endParaRPr lang="zh-CN" altLang="zh-CN" sz="3600" dirty="0">
              <a:solidFill>
                <a:schemeClr val="accent1"/>
              </a:solidFill>
              <a:ea typeface="微软雅黑" panose="020B0503020204020204" pitchFamily="34" charset="-122"/>
              <a:sym typeface="Arial" panose="020B0604020202020204" pitchFamily="34" charset="0"/>
            </a:endParaRPr>
          </a:p>
        </p:txBody>
      </p:sp>
      <p:sp>
        <p:nvSpPr>
          <p:cNvPr id="5143" name="Text Box 31"/>
          <p:cNvSpPr txBox="1">
            <a:spLocks noChangeArrowheads="1"/>
          </p:cNvSpPr>
          <p:nvPr/>
        </p:nvSpPr>
        <p:spPr bwMode="auto">
          <a:xfrm>
            <a:off x="2566937" y="842560"/>
            <a:ext cx="1974656" cy="430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dirty="0">
                <a:solidFill>
                  <a:schemeClr val="accent2"/>
                </a:solidFill>
                <a:ea typeface="微软雅黑" panose="020B0503020204020204" pitchFamily="34" charset="-122"/>
                <a:sym typeface="Arial" panose="020B0604020202020204" pitchFamily="34" charset="0"/>
              </a:rPr>
              <a:t>CONTENTS</a:t>
            </a:r>
            <a:endParaRPr lang="zh-CN" altLang="zh-CN" sz="2800" dirty="0">
              <a:solidFill>
                <a:schemeClr val="accent2"/>
              </a:solidFill>
              <a:ea typeface="微软雅黑" panose="020B0503020204020204" pitchFamily="34" charset="-122"/>
              <a:sym typeface="Arial" panose="020B0604020202020204" pitchFamily="34" charset="0"/>
            </a:endParaRPr>
          </a:p>
        </p:txBody>
      </p:sp>
      <p:sp>
        <p:nvSpPr>
          <p:cNvPr id="5144" name="Line 32"/>
          <p:cNvSpPr>
            <a:spLocks noChangeShapeType="1"/>
          </p:cNvSpPr>
          <p:nvPr/>
        </p:nvSpPr>
        <p:spPr bwMode="auto">
          <a:xfrm>
            <a:off x="1410321" y="1579509"/>
            <a:ext cx="3214291"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8382507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additive="base">
                                        <p:cTn id="7" dur="500" fill="hold"/>
                                        <p:tgtEl>
                                          <p:spTgt spid="5122"/>
                                        </p:tgtEl>
                                        <p:attrNameLst>
                                          <p:attrName>ppt_x</p:attrName>
                                        </p:attrNameLst>
                                      </p:cBhvr>
                                      <p:tavLst>
                                        <p:tav tm="0">
                                          <p:val>
                                            <p:strVal val="0-#ppt_w/2"/>
                                          </p:val>
                                        </p:tav>
                                        <p:tav tm="100000">
                                          <p:val>
                                            <p:strVal val="#ppt_x"/>
                                          </p:val>
                                        </p:tav>
                                      </p:tavLst>
                                    </p:anim>
                                    <p:anim calcmode="lin" valueType="num">
                                      <p:cBhvr additive="base">
                                        <p:cTn id="8" dur="500" fill="hold"/>
                                        <p:tgtEl>
                                          <p:spTgt spid="51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141"/>
                                        </p:tgtEl>
                                        <p:attrNameLst>
                                          <p:attrName>style.visibility</p:attrName>
                                        </p:attrNameLst>
                                      </p:cBhvr>
                                      <p:to>
                                        <p:strVal val="visible"/>
                                      </p:to>
                                    </p:set>
                                    <p:anim calcmode="lin" valueType="num">
                                      <p:cBhvr additive="base">
                                        <p:cTn id="13" dur="500" fill="hold"/>
                                        <p:tgtEl>
                                          <p:spTgt spid="5141"/>
                                        </p:tgtEl>
                                        <p:attrNameLst>
                                          <p:attrName>ppt_x</p:attrName>
                                        </p:attrNameLst>
                                      </p:cBhvr>
                                      <p:tavLst>
                                        <p:tav tm="0">
                                          <p:val>
                                            <p:strVal val="0-#ppt_w/2"/>
                                          </p:val>
                                        </p:tav>
                                        <p:tav tm="100000">
                                          <p:val>
                                            <p:strVal val="#ppt_x"/>
                                          </p:val>
                                        </p:tav>
                                      </p:tavLst>
                                    </p:anim>
                                    <p:anim calcmode="lin" valueType="num">
                                      <p:cBhvr additive="base">
                                        <p:cTn id="14" dur="500" fill="hold"/>
                                        <p:tgtEl>
                                          <p:spTgt spid="5141"/>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5144"/>
                                        </p:tgtEl>
                                        <p:attrNameLst>
                                          <p:attrName>style.visibility</p:attrName>
                                        </p:attrNameLst>
                                      </p:cBhvr>
                                      <p:to>
                                        <p:strVal val="visible"/>
                                      </p:to>
                                    </p:set>
                                    <p:anim calcmode="lin" valueType="num">
                                      <p:cBhvr additive="base">
                                        <p:cTn id="17" dur="500" fill="hold"/>
                                        <p:tgtEl>
                                          <p:spTgt spid="5144"/>
                                        </p:tgtEl>
                                        <p:attrNameLst>
                                          <p:attrName>ppt_x</p:attrName>
                                        </p:attrNameLst>
                                      </p:cBhvr>
                                      <p:tavLst>
                                        <p:tav tm="0">
                                          <p:val>
                                            <p:strVal val="0-#ppt_w/2"/>
                                          </p:val>
                                        </p:tav>
                                        <p:tav tm="100000">
                                          <p:val>
                                            <p:strVal val="#ppt_x"/>
                                          </p:val>
                                        </p:tav>
                                      </p:tavLst>
                                    </p:anim>
                                    <p:anim calcmode="lin" valueType="num">
                                      <p:cBhvr additive="base">
                                        <p:cTn id="18" dur="500" fill="hold"/>
                                        <p:tgtEl>
                                          <p:spTgt spid="5144"/>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6" presetClass="entr" presetSubtype="0" fill="hold" grpId="0" nodeType="clickEffect">
                                  <p:stCondLst>
                                    <p:cond delay="0"/>
                                  </p:stCondLst>
                                  <p:iterate type="lt">
                                    <p:tmPct val="10000"/>
                                  </p:iterate>
                                  <p:childTnLst>
                                    <p:set>
                                      <p:cBhvr>
                                        <p:cTn id="22" dur="1" fill="hold">
                                          <p:stCondLst>
                                            <p:cond delay="0"/>
                                          </p:stCondLst>
                                        </p:cTn>
                                        <p:tgtEl>
                                          <p:spTgt spid="5142"/>
                                        </p:tgtEl>
                                        <p:attrNameLst>
                                          <p:attrName>style.visibility</p:attrName>
                                        </p:attrNameLst>
                                      </p:cBhvr>
                                      <p:to>
                                        <p:strVal val="visible"/>
                                      </p:to>
                                    </p:set>
                                    <p:anim by="(-#ppt_w*2)" calcmode="lin" valueType="num">
                                      <p:cBhvr rctx="PPT">
                                        <p:cTn id="23" dur="500" autoRev="1" fill="hold">
                                          <p:stCondLst>
                                            <p:cond delay="0"/>
                                          </p:stCondLst>
                                        </p:cTn>
                                        <p:tgtEl>
                                          <p:spTgt spid="5142"/>
                                        </p:tgtEl>
                                        <p:attrNameLst>
                                          <p:attrName>ppt_w</p:attrName>
                                        </p:attrNameLst>
                                      </p:cBhvr>
                                    </p:anim>
                                    <p:anim by="(#ppt_w*0.50)" calcmode="lin" valueType="num">
                                      <p:cBhvr>
                                        <p:cTn id="24" dur="500" decel="50000" autoRev="1" fill="hold">
                                          <p:stCondLst>
                                            <p:cond delay="0"/>
                                          </p:stCondLst>
                                        </p:cTn>
                                        <p:tgtEl>
                                          <p:spTgt spid="5142"/>
                                        </p:tgtEl>
                                        <p:attrNameLst>
                                          <p:attrName>ppt_x</p:attrName>
                                        </p:attrNameLst>
                                      </p:cBhvr>
                                    </p:anim>
                                    <p:anim from="(-#ppt_h/2)" to="(#ppt_y)" calcmode="lin" valueType="num">
                                      <p:cBhvr>
                                        <p:cTn id="25" dur="1000" fill="hold">
                                          <p:stCondLst>
                                            <p:cond delay="0"/>
                                          </p:stCondLst>
                                        </p:cTn>
                                        <p:tgtEl>
                                          <p:spTgt spid="5142"/>
                                        </p:tgtEl>
                                        <p:attrNameLst>
                                          <p:attrName>ppt_y</p:attrName>
                                        </p:attrNameLst>
                                      </p:cBhvr>
                                    </p:anim>
                                    <p:animRot by="21600000">
                                      <p:cBhvr>
                                        <p:cTn id="26" dur="1000" fill="hold">
                                          <p:stCondLst>
                                            <p:cond delay="0"/>
                                          </p:stCondLst>
                                        </p:cTn>
                                        <p:tgtEl>
                                          <p:spTgt spid="5142"/>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56" presetClass="entr" presetSubtype="0" fill="hold" grpId="0" nodeType="clickEffect">
                                  <p:stCondLst>
                                    <p:cond delay="0"/>
                                  </p:stCondLst>
                                  <p:iterate type="lt">
                                    <p:tmPct val="10000"/>
                                  </p:iterate>
                                  <p:childTnLst>
                                    <p:set>
                                      <p:cBhvr>
                                        <p:cTn id="30" dur="1" fill="hold">
                                          <p:stCondLst>
                                            <p:cond delay="0"/>
                                          </p:stCondLst>
                                        </p:cTn>
                                        <p:tgtEl>
                                          <p:spTgt spid="5143"/>
                                        </p:tgtEl>
                                        <p:attrNameLst>
                                          <p:attrName>style.visibility</p:attrName>
                                        </p:attrNameLst>
                                      </p:cBhvr>
                                      <p:to>
                                        <p:strVal val="visible"/>
                                      </p:to>
                                    </p:set>
                                    <p:anim by="(-#ppt_w*2)" calcmode="lin" valueType="num">
                                      <p:cBhvr rctx="PPT">
                                        <p:cTn id="31" dur="500" autoRev="1" fill="hold">
                                          <p:stCondLst>
                                            <p:cond delay="0"/>
                                          </p:stCondLst>
                                        </p:cTn>
                                        <p:tgtEl>
                                          <p:spTgt spid="5143"/>
                                        </p:tgtEl>
                                        <p:attrNameLst>
                                          <p:attrName>ppt_w</p:attrName>
                                        </p:attrNameLst>
                                      </p:cBhvr>
                                    </p:anim>
                                    <p:anim by="(#ppt_w*0.50)" calcmode="lin" valueType="num">
                                      <p:cBhvr>
                                        <p:cTn id="32" dur="500" decel="50000" autoRev="1" fill="hold">
                                          <p:stCondLst>
                                            <p:cond delay="0"/>
                                          </p:stCondLst>
                                        </p:cTn>
                                        <p:tgtEl>
                                          <p:spTgt spid="5143"/>
                                        </p:tgtEl>
                                        <p:attrNameLst>
                                          <p:attrName>ppt_x</p:attrName>
                                        </p:attrNameLst>
                                      </p:cBhvr>
                                    </p:anim>
                                    <p:anim from="(-#ppt_h/2)" to="(#ppt_y)" calcmode="lin" valueType="num">
                                      <p:cBhvr>
                                        <p:cTn id="33" dur="1000" fill="hold">
                                          <p:stCondLst>
                                            <p:cond delay="0"/>
                                          </p:stCondLst>
                                        </p:cTn>
                                        <p:tgtEl>
                                          <p:spTgt spid="5143"/>
                                        </p:tgtEl>
                                        <p:attrNameLst>
                                          <p:attrName>ppt_y</p:attrName>
                                        </p:attrNameLst>
                                      </p:cBhvr>
                                    </p:anim>
                                    <p:animRot by="21600000">
                                      <p:cBhvr>
                                        <p:cTn id="34" dur="1000" fill="hold">
                                          <p:stCondLst>
                                            <p:cond delay="0"/>
                                          </p:stCondLst>
                                        </p:cTn>
                                        <p:tgtEl>
                                          <p:spTgt spid="5143"/>
                                        </p:tgtEl>
                                        <p:attrNameLst>
                                          <p:attrName>r</p:attrName>
                                        </p:attrNameLst>
                                      </p:cBhvr>
                                    </p:animRot>
                                  </p:childTnLst>
                                </p:cTn>
                              </p:par>
                            </p:childTnLst>
                          </p:cTn>
                        </p:par>
                      </p:childTnLst>
                    </p:cTn>
                  </p:par>
                  <p:par>
                    <p:cTn id="35" fill="hold">
                      <p:stCondLst>
                        <p:cond delay="indefinite"/>
                      </p:stCondLst>
                      <p:childTnLst>
                        <p:par>
                          <p:cTn id="36" fill="hold">
                            <p:stCondLst>
                              <p:cond delay="0"/>
                            </p:stCondLst>
                            <p:childTnLst>
                              <p:par>
                                <p:cTn id="37" presetID="2" presetClass="entr" presetSubtype="2" fill="hold" grpId="0" nodeType="clickEffect">
                                  <p:stCondLst>
                                    <p:cond delay="0"/>
                                  </p:stCondLst>
                                  <p:childTnLst>
                                    <p:set>
                                      <p:cBhvr>
                                        <p:cTn id="38" dur="1" fill="hold">
                                          <p:stCondLst>
                                            <p:cond delay="0"/>
                                          </p:stCondLst>
                                        </p:cTn>
                                        <p:tgtEl>
                                          <p:spTgt spid="5126"/>
                                        </p:tgtEl>
                                        <p:attrNameLst>
                                          <p:attrName>style.visibility</p:attrName>
                                        </p:attrNameLst>
                                      </p:cBhvr>
                                      <p:to>
                                        <p:strVal val="visible"/>
                                      </p:to>
                                    </p:set>
                                    <p:anim calcmode="lin" valueType="num">
                                      <p:cBhvr additive="base">
                                        <p:cTn id="39" dur="500" fill="hold"/>
                                        <p:tgtEl>
                                          <p:spTgt spid="5126"/>
                                        </p:tgtEl>
                                        <p:attrNameLst>
                                          <p:attrName>ppt_x</p:attrName>
                                        </p:attrNameLst>
                                      </p:cBhvr>
                                      <p:tavLst>
                                        <p:tav tm="0">
                                          <p:val>
                                            <p:strVal val="1+#ppt_w/2"/>
                                          </p:val>
                                        </p:tav>
                                        <p:tav tm="100000">
                                          <p:val>
                                            <p:strVal val="#ppt_x"/>
                                          </p:val>
                                        </p:tav>
                                      </p:tavLst>
                                    </p:anim>
                                    <p:anim calcmode="lin" valueType="num">
                                      <p:cBhvr additive="base">
                                        <p:cTn id="40" dur="500" fill="hold"/>
                                        <p:tgtEl>
                                          <p:spTgt spid="5126"/>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5127"/>
                                        </p:tgtEl>
                                        <p:attrNameLst>
                                          <p:attrName>style.visibility</p:attrName>
                                        </p:attrNameLst>
                                      </p:cBhvr>
                                      <p:to>
                                        <p:strVal val="visible"/>
                                      </p:to>
                                    </p:set>
                                    <p:anim calcmode="lin" valueType="num">
                                      <p:cBhvr additive="base">
                                        <p:cTn id="43" dur="500" fill="hold"/>
                                        <p:tgtEl>
                                          <p:spTgt spid="5127"/>
                                        </p:tgtEl>
                                        <p:attrNameLst>
                                          <p:attrName>ppt_x</p:attrName>
                                        </p:attrNameLst>
                                      </p:cBhvr>
                                      <p:tavLst>
                                        <p:tav tm="0">
                                          <p:val>
                                            <p:strVal val="1+#ppt_w/2"/>
                                          </p:val>
                                        </p:tav>
                                        <p:tav tm="100000">
                                          <p:val>
                                            <p:strVal val="#ppt_x"/>
                                          </p:val>
                                        </p:tav>
                                      </p:tavLst>
                                    </p:anim>
                                    <p:anim calcmode="lin" valueType="num">
                                      <p:cBhvr additive="base">
                                        <p:cTn id="44" dur="500" fill="hold"/>
                                        <p:tgtEl>
                                          <p:spTgt spid="5127"/>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5136"/>
                                        </p:tgtEl>
                                        <p:attrNameLst>
                                          <p:attrName>style.visibility</p:attrName>
                                        </p:attrNameLst>
                                      </p:cBhvr>
                                      <p:to>
                                        <p:strVal val="visible"/>
                                      </p:to>
                                    </p:set>
                                    <p:anim calcmode="lin" valueType="num">
                                      <p:cBhvr additive="base">
                                        <p:cTn id="47" dur="500" fill="hold"/>
                                        <p:tgtEl>
                                          <p:spTgt spid="5136"/>
                                        </p:tgtEl>
                                        <p:attrNameLst>
                                          <p:attrName>ppt_x</p:attrName>
                                        </p:attrNameLst>
                                      </p:cBhvr>
                                      <p:tavLst>
                                        <p:tav tm="0">
                                          <p:val>
                                            <p:strVal val="1+#ppt_w/2"/>
                                          </p:val>
                                        </p:tav>
                                        <p:tav tm="100000">
                                          <p:val>
                                            <p:strVal val="#ppt_x"/>
                                          </p:val>
                                        </p:tav>
                                      </p:tavLst>
                                    </p:anim>
                                    <p:anim calcmode="lin" valueType="num">
                                      <p:cBhvr additive="base">
                                        <p:cTn id="48" dur="500" fill="hold"/>
                                        <p:tgtEl>
                                          <p:spTgt spid="5136"/>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2" fill="hold" grpId="0" nodeType="clickEffect">
                                  <p:stCondLst>
                                    <p:cond delay="0"/>
                                  </p:stCondLst>
                                  <p:childTnLst>
                                    <p:set>
                                      <p:cBhvr>
                                        <p:cTn id="52" dur="1" fill="hold">
                                          <p:stCondLst>
                                            <p:cond delay="0"/>
                                          </p:stCondLst>
                                        </p:cTn>
                                        <p:tgtEl>
                                          <p:spTgt spid="5128"/>
                                        </p:tgtEl>
                                        <p:attrNameLst>
                                          <p:attrName>style.visibility</p:attrName>
                                        </p:attrNameLst>
                                      </p:cBhvr>
                                      <p:to>
                                        <p:strVal val="visible"/>
                                      </p:to>
                                    </p:set>
                                    <p:anim calcmode="lin" valueType="num">
                                      <p:cBhvr additive="base">
                                        <p:cTn id="53" dur="500" fill="hold"/>
                                        <p:tgtEl>
                                          <p:spTgt spid="5128"/>
                                        </p:tgtEl>
                                        <p:attrNameLst>
                                          <p:attrName>ppt_x</p:attrName>
                                        </p:attrNameLst>
                                      </p:cBhvr>
                                      <p:tavLst>
                                        <p:tav tm="0">
                                          <p:val>
                                            <p:strVal val="1+#ppt_w/2"/>
                                          </p:val>
                                        </p:tav>
                                        <p:tav tm="100000">
                                          <p:val>
                                            <p:strVal val="#ppt_x"/>
                                          </p:val>
                                        </p:tav>
                                      </p:tavLst>
                                    </p:anim>
                                    <p:anim calcmode="lin" valueType="num">
                                      <p:cBhvr additive="base">
                                        <p:cTn id="54" dur="500" fill="hold"/>
                                        <p:tgtEl>
                                          <p:spTgt spid="5128"/>
                                        </p:tgtEl>
                                        <p:attrNameLst>
                                          <p:attrName>ppt_y</p:attrName>
                                        </p:attrNameLst>
                                      </p:cBhvr>
                                      <p:tavLst>
                                        <p:tav tm="0">
                                          <p:val>
                                            <p:strVal val="#ppt_y"/>
                                          </p:val>
                                        </p:tav>
                                        <p:tav tm="100000">
                                          <p:val>
                                            <p:strVal val="#ppt_y"/>
                                          </p:val>
                                        </p:tav>
                                      </p:tavLst>
                                    </p:anim>
                                  </p:childTnLst>
                                </p:cTn>
                              </p:par>
                              <p:par>
                                <p:cTn id="55" presetID="2" presetClass="entr" presetSubtype="2" fill="hold" nodeType="withEffect">
                                  <p:stCondLst>
                                    <p:cond delay="0"/>
                                  </p:stCondLst>
                                  <p:childTnLst>
                                    <p:set>
                                      <p:cBhvr>
                                        <p:cTn id="56" dur="1" fill="hold">
                                          <p:stCondLst>
                                            <p:cond delay="0"/>
                                          </p:stCondLst>
                                        </p:cTn>
                                        <p:tgtEl>
                                          <p:spTgt spid="5129"/>
                                        </p:tgtEl>
                                        <p:attrNameLst>
                                          <p:attrName>style.visibility</p:attrName>
                                        </p:attrNameLst>
                                      </p:cBhvr>
                                      <p:to>
                                        <p:strVal val="visible"/>
                                      </p:to>
                                    </p:set>
                                    <p:anim calcmode="lin" valueType="num">
                                      <p:cBhvr additive="base">
                                        <p:cTn id="57" dur="500" fill="hold"/>
                                        <p:tgtEl>
                                          <p:spTgt spid="5129"/>
                                        </p:tgtEl>
                                        <p:attrNameLst>
                                          <p:attrName>ppt_x</p:attrName>
                                        </p:attrNameLst>
                                      </p:cBhvr>
                                      <p:tavLst>
                                        <p:tav tm="0">
                                          <p:val>
                                            <p:strVal val="1+#ppt_w/2"/>
                                          </p:val>
                                        </p:tav>
                                        <p:tav tm="100000">
                                          <p:val>
                                            <p:strVal val="#ppt_x"/>
                                          </p:val>
                                        </p:tav>
                                      </p:tavLst>
                                    </p:anim>
                                    <p:anim calcmode="lin" valueType="num">
                                      <p:cBhvr additive="base">
                                        <p:cTn id="58" dur="500" fill="hold"/>
                                        <p:tgtEl>
                                          <p:spTgt spid="5129"/>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0"/>
                                  </p:stCondLst>
                                  <p:childTnLst>
                                    <p:set>
                                      <p:cBhvr>
                                        <p:cTn id="60" dur="1" fill="hold">
                                          <p:stCondLst>
                                            <p:cond delay="0"/>
                                          </p:stCondLst>
                                        </p:cTn>
                                        <p:tgtEl>
                                          <p:spTgt spid="5137"/>
                                        </p:tgtEl>
                                        <p:attrNameLst>
                                          <p:attrName>style.visibility</p:attrName>
                                        </p:attrNameLst>
                                      </p:cBhvr>
                                      <p:to>
                                        <p:strVal val="visible"/>
                                      </p:to>
                                    </p:set>
                                    <p:anim calcmode="lin" valueType="num">
                                      <p:cBhvr additive="base">
                                        <p:cTn id="61" dur="500" fill="hold"/>
                                        <p:tgtEl>
                                          <p:spTgt spid="5137"/>
                                        </p:tgtEl>
                                        <p:attrNameLst>
                                          <p:attrName>ppt_x</p:attrName>
                                        </p:attrNameLst>
                                      </p:cBhvr>
                                      <p:tavLst>
                                        <p:tav tm="0">
                                          <p:val>
                                            <p:strVal val="1+#ppt_w/2"/>
                                          </p:val>
                                        </p:tav>
                                        <p:tav tm="100000">
                                          <p:val>
                                            <p:strVal val="#ppt_x"/>
                                          </p:val>
                                        </p:tav>
                                      </p:tavLst>
                                    </p:anim>
                                    <p:anim calcmode="lin" valueType="num">
                                      <p:cBhvr additive="base">
                                        <p:cTn id="62" dur="500" fill="hold"/>
                                        <p:tgtEl>
                                          <p:spTgt spid="5137"/>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2" fill="hold" grpId="0" nodeType="clickEffect">
                                  <p:stCondLst>
                                    <p:cond delay="0"/>
                                  </p:stCondLst>
                                  <p:childTnLst>
                                    <p:set>
                                      <p:cBhvr>
                                        <p:cTn id="66" dur="1" fill="hold">
                                          <p:stCondLst>
                                            <p:cond delay="0"/>
                                          </p:stCondLst>
                                        </p:cTn>
                                        <p:tgtEl>
                                          <p:spTgt spid="5130"/>
                                        </p:tgtEl>
                                        <p:attrNameLst>
                                          <p:attrName>style.visibility</p:attrName>
                                        </p:attrNameLst>
                                      </p:cBhvr>
                                      <p:to>
                                        <p:strVal val="visible"/>
                                      </p:to>
                                    </p:set>
                                    <p:anim calcmode="lin" valueType="num">
                                      <p:cBhvr additive="base">
                                        <p:cTn id="67" dur="500" fill="hold"/>
                                        <p:tgtEl>
                                          <p:spTgt spid="5130"/>
                                        </p:tgtEl>
                                        <p:attrNameLst>
                                          <p:attrName>ppt_x</p:attrName>
                                        </p:attrNameLst>
                                      </p:cBhvr>
                                      <p:tavLst>
                                        <p:tav tm="0">
                                          <p:val>
                                            <p:strVal val="1+#ppt_w/2"/>
                                          </p:val>
                                        </p:tav>
                                        <p:tav tm="100000">
                                          <p:val>
                                            <p:strVal val="#ppt_x"/>
                                          </p:val>
                                        </p:tav>
                                      </p:tavLst>
                                    </p:anim>
                                    <p:anim calcmode="lin" valueType="num">
                                      <p:cBhvr additive="base">
                                        <p:cTn id="68" dur="500" fill="hold"/>
                                        <p:tgtEl>
                                          <p:spTgt spid="5130"/>
                                        </p:tgtEl>
                                        <p:attrNameLst>
                                          <p:attrName>ppt_y</p:attrName>
                                        </p:attrNameLst>
                                      </p:cBhvr>
                                      <p:tavLst>
                                        <p:tav tm="0">
                                          <p:val>
                                            <p:strVal val="#ppt_y"/>
                                          </p:val>
                                        </p:tav>
                                        <p:tav tm="100000">
                                          <p:val>
                                            <p:strVal val="#ppt_y"/>
                                          </p:val>
                                        </p:tav>
                                      </p:tavLst>
                                    </p:anim>
                                  </p:childTnLst>
                                </p:cTn>
                              </p:par>
                              <p:par>
                                <p:cTn id="69" presetID="2" presetClass="entr" presetSubtype="2" fill="hold" nodeType="withEffect">
                                  <p:stCondLst>
                                    <p:cond delay="0"/>
                                  </p:stCondLst>
                                  <p:childTnLst>
                                    <p:set>
                                      <p:cBhvr>
                                        <p:cTn id="70" dur="1" fill="hold">
                                          <p:stCondLst>
                                            <p:cond delay="0"/>
                                          </p:stCondLst>
                                        </p:cTn>
                                        <p:tgtEl>
                                          <p:spTgt spid="5131"/>
                                        </p:tgtEl>
                                        <p:attrNameLst>
                                          <p:attrName>style.visibility</p:attrName>
                                        </p:attrNameLst>
                                      </p:cBhvr>
                                      <p:to>
                                        <p:strVal val="visible"/>
                                      </p:to>
                                    </p:set>
                                    <p:anim calcmode="lin" valueType="num">
                                      <p:cBhvr additive="base">
                                        <p:cTn id="71" dur="500" fill="hold"/>
                                        <p:tgtEl>
                                          <p:spTgt spid="5131"/>
                                        </p:tgtEl>
                                        <p:attrNameLst>
                                          <p:attrName>ppt_x</p:attrName>
                                        </p:attrNameLst>
                                      </p:cBhvr>
                                      <p:tavLst>
                                        <p:tav tm="0">
                                          <p:val>
                                            <p:strVal val="1+#ppt_w/2"/>
                                          </p:val>
                                        </p:tav>
                                        <p:tav tm="100000">
                                          <p:val>
                                            <p:strVal val="#ppt_x"/>
                                          </p:val>
                                        </p:tav>
                                      </p:tavLst>
                                    </p:anim>
                                    <p:anim calcmode="lin" valueType="num">
                                      <p:cBhvr additive="base">
                                        <p:cTn id="72" dur="500" fill="hold"/>
                                        <p:tgtEl>
                                          <p:spTgt spid="5131"/>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0"/>
                                  </p:stCondLst>
                                  <p:childTnLst>
                                    <p:set>
                                      <p:cBhvr>
                                        <p:cTn id="74" dur="1" fill="hold">
                                          <p:stCondLst>
                                            <p:cond delay="0"/>
                                          </p:stCondLst>
                                        </p:cTn>
                                        <p:tgtEl>
                                          <p:spTgt spid="5138"/>
                                        </p:tgtEl>
                                        <p:attrNameLst>
                                          <p:attrName>style.visibility</p:attrName>
                                        </p:attrNameLst>
                                      </p:cBhvr>
                                      <p:to>
                                        <p:strVal val="visible"/>
                                      </p:to>
                                    </p:set>
                                    <p:anim calcmode="lin" valueType="num">
                                      <p:cBhvr additive="base">
                                        <p:cTn id="75" dur="500" fill="hold"/>
                                        <p:tgtEl>
                                          <p:spTgt spid="5138"/>
                                        </p:tgtEl>
                                        <p:attrNameLst>
                                          <p:attrName>ppt_x</p:attrName>
                                        </p:attrNameLst>
                                      </p:cBhvr>
                                      <p:tavLst>
                                        <p:tav tm="0">
                                          <p:val>
                                            <p:strVal val="1+#ppt_w/2"/>
                                          </p:val>
                                        </p:tav>
                                        <p:tav tm="100000">
                                          <p:val>
                                            <p:strVal val="#ppt_x"/>
                                          </p:val>
                                        </p:tav>
                                      </p:tavLst>
                                    </p:anim>
                                    <p:anim calcmode="lin" valueType="num">
                                      <p:cBhvr additive="base">
                                        <p:cTn id="76" dur="500" fill="hold"/>
                                        <p:tgtEl>
                                          <p:spTgt spid="5138"/>
                                        </p:tgtEl>
                                        <p:attrNameLst>
                                          <p:attrName>ppt_y</p:attrName>
                                        </p:attrNameLst>
                                      </p:cBhvr>
                                      <p:tavLst>
                                        <p:tav tm="0">
                                          <p:val>
                                            <p:strVal val="#ppt_y"/>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2" fill="hold" grpId="0" nodeType="clickEffect">
                                  <p:stCondLst>
                                    <p:cond delay="0"/>
                                  </p:stCondLst>
                                  <p:childTnLst>
                                    <p:set>
                                      <p:cBhvr>
                                        <p:cTn id="80" dur="1" fill="hold">
                                          <p:stCondLst>
                                            <p:cond delay="0"/>
                                          </p:stCondLst>
                                        </p:cTn>
                                        <p:tgtEl>
                                          <p:spTgt spid="5132"/>
                                        </p:tgtEl>
                                        <p:attrNameLst>
                                          <p:attrName>style.visibility</p:attrName>
                                        </p:attrNameLst>
                                      </p:cBhvr>
                                      <p:to>
                                        <p:strVal val="visible"/>
                                      </p:to>
                                    </p:set>
                                    <p:anim calcmode="lin" valueType="num">
                                      <p:cBhvr additive="base">
                                        <p:cTn id="81" dur="500" fill="hold"/>
                                        <p:tgtEl>
                                          <p:spTgt spid="5132"/>
                                        </p:tgtEl>
                                        <p:attrNameLst>
                                          <p:attrName>ppt_x</p:attrName>
                                        </p:attrNameLst>
                                      </p:cBhvr>
                                      <p:tavLst>
                                        <p:tav tm="0">
                                          <p:val>
                                            <p:strVal val="1+#ppt_w/2"/>
                                          </p:val>
                                        </p:tav>
                                        <p:tav tm="100000">
                                          <p:val>
                                            <p:strVal val="#ppt_x"/>
                                          </p:val>
                                        </p:tav>
                                      </p:tavLst>
                                    </p:anim>
                                    <p:anim calcmode="lin" valueType="num">
                                      <p:cBhvr additive="base">
                                        <p:cTn id="82" dur="500" fill="hold"/>
                                        <p:tgtEl>
                                          <p:spTgt spid="5132"/>
                                        </p:tgtEl>
                                        <p:attrNameLst>
                                          <p:attrName>ppt_y</p:attrName>
                                        </p:attrNameLst>
                                      </p:cBhvr>
                                      <p:tavLst>
                                        <p:tav tm="0">
                                          <p:val>
                                            <p:strVal val="#ppt_y"/>
                                          </p:val>
                                        </p:tav>
                                        <p:tav tm="100000">
                                          <p:val>
                                            <p:strVal val="#ppt_y"/>
                                          </p:val>
                                        </p:tav>
                                      </p:tavLst>
                                    </p:anim>
                                  </p:childTnLst>
                                </p:cTn>
                              </p:par>
                              <p:par>
                                <p:cTn id="83" presetID="2" presetClass="entr" presetSubtype="2" fill="hold" nodeType="withEffect">
                                  <p:stCondLst>
                                    <p:cond delay="0"/>
                                  </p:stCondLst>
                                  <p:childTnLst>
                                    <p:set>
                                      <p:cBhvr>
                                        <p:cTn id="84" dur="1" fill="hold">
                                          <p:stCondLst>
                                            <p:cond delay="0"/>
                                          </p:stCondLst>
                                        </p:cTn>
                                        <p:tgtEl>
                                          <p:spTgt spid="5134"/>
                                        </p:tgtEl>
                                        <p:attrNameLst>
                                          <p:attrName>style.visibility</p:attrName>
                                        </p:attrNameLst>
                                      </p:cBhvr>
                                      <p:to>
                                        <p:strVal val="visible"/>
                                      </p:to>
                                    </p:set>
                                    <p:anim calcmode="lin" valueType="num">
                                      <p:cBhvr additive="base">
                                        <p:cTn id="85" dur="500" fill="hold"/>
                                        <p:tgtEl>
                                          <p:spTgt spid="5134"/>
                                        </p:tgtEl>
                                        <p:attrNameLst>
                                          <p:attrName>ppt_x</p:attrName>
                                        </p:attrNameLst>
                                      </p:cBhvr>
                                      <p:tavLst>
                                        <p:tav tm="0">
                                          <p:val>
                                            <p:strVal val="1+#ppt_w/2"/>
                                          </p:val>
                                        </p:tav>
                                        <p:tav tm="100000">
                                          <p:val>
                                            <p:strVal val="#ppt_x"/>
                                          </p:val>
                                        </p:tav>
                                      </p:tavLst>
                                    </p:anim>
                                    <p:anim calcmode="lin" valueType="num">
                                      <p:cBhvr additive="base">
                                        <p:cTn id="86" dur="500" fill="hold"/>
                                        <p:tgtEl>
                                          <p:spTgt spid="5134"/>
                                        </p:tgtEl>
                                        <p:attrNameLst>
                                          <p:attrName>ppt_y</p:attrName>
                                        </p:attrNameLst>
                                      </p:cBhvr>
                                      <p:tavLst>
                                        <p:tav tm="0">
                                          <p:val>
                                            <p:strVal val="#ppt_y"/>
                                          </p:val>
                                        </p:tav>
                                        <p:tav tm="100000">
                                          <p:val>
                                            <p:strVal val="#ppt_y"/>
                                          </p:val>
                                        </p:tav>
                                      </p:tavLst>
                                    </p:anim>
                                  </p:childTnLst>
                                </p:cTn>
                              </p:par>
                              <p:par>
                                <p:cTn id="87" presetID="2" presetClass="entr" presetSubtype="2" fill="hold" grpId="0" nodeType="withEffect">
                                  <p:stCondLst>
                                    <p:cond delay="0"/>
                                  </p:stCondLst>
                                  <p:childTnLst>
                                    <p:set>
                                      <p:cBhvr>
                                        <p:cTn id="88" dur="1" fill="hold">
                                          <p:stCondLst>
                                            <p:cond delay="0"/>
                                          </p:stCondLst>
                                        </p:cTn>
                                        <p:tgtEl>
                                          <p:spTgt spid="5139"/>
                                        </p:tgtEl>
                                        <p:attrNameLst>
                                          <p:attrName>style.visibility</p:attrName>
                                        </p:attrNameLst>
                                      </p:cBhvr>
                                      <p:to>
                                        <p:strVal val="visible"/>
                                      </p:to>
                                    </p:set>
                                    <p:anim calcmode="lin" valueType="num">
                                      <p:cBhvr additive="base">
                                        <p:cTn id="89" dur="500" fill="hold"/>
                                        <p:tgtEl>
                                          <p:spTgt spid="5139"/>
                                        </p:tgtEl>
                                        <p:attrNameLst>
                                          <p:attrName>ppt_x</p:attrName>
                                        </p:attrNameLst>
                                      </p:cBhvr>
                                      <p:tavLst>
                                        <p:tav tm="0">
                                          <p:val>
                                            <p:strVal val="1+#ppt_w/2"/>
                                          </p:val>
                                        </p:tav>
                                        <p:tav tm="100000">
                                          <p:val>
                                            <p:strVal val="#ppt_x"/>
                                          </p:val>
                                        </p:tav>
                                      </p:tavLst>
                                    </p:anim>
                                    <p:anim calcmode="lin" valueType="num">
                                      <p:cBhvr additive="base">
                                        <p:cTn id="90" dur="500" fill="hold"/>
                                        <p:tgtEl>
                                          <p:spTgt spid="51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nimBg="1"/>
      <p:bldP spid="5126" grpId="0"/>
      <p:bldP spid="5128" grpId="0"/>
      <p:bldP spid="5130" grpId="0"/>
      <p:bldP spid="5132" grpId="0"/>
      <p:bldP spid="5136" grpId="0"/>
      <p:bldP spid="5137" grpId="0"/>
      <p:bldP spid="5138" grpId="0"/>
      <p:bldP spid="5139" grpId="0"/>
      <p:bldP spid="5141" grpId="0" animBg="1"/>
      <p:bldP spid="5142" grpId="0"/>
      <p:bldP spid="5143" grpId="0"/>
      <p:bldP spid="514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hape 1896"/>
          <p:cNvSpPr/>
          <p:nvPr/>
        </p:nvSpPr>
        <p:spPr>
          <a:xfrm>
            <a:off x="9290816" y="5026631"/>
            <a:ext cx="2727012" cy="738664"/>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l">
              <a:lnSpc>
                <a:spcPct val="120000"/>
              </a:lnSpc>
              <a:spcBef>
                <a:spcPts val="2500"/>
              </a:spcBef>
              <a:defRPr sz="2000">
                <a:solidFill>
                  <a:srgbClr val="53585F"/>
                </a:solidFill>
              </a:defRPr>
            </a:lvl1pPr>
          </a:lstStyle>
          <a:p>
            <a:pPr>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0" name="Shape 1897"/>
          <p:cNvSpPr/>
          <p:nvPr/>
        </p:nvSpPr>
        <p:spPr>
          <a:xfrm>
            <a:off x="1820678" y="3816271"/>
            <a:ext cx="2713354" cy="738664"/>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lvl1pPr algn="r">
              <a:lnSpc>
                <a:spcPct val="120000"/>
              </a:lnSpc>
              <a:spcBef>
                <a:spcPts val="4500"/>
              </a:spcBef>
              <a:defRPr sz="2000">
                <a:solidFill>
                  <a:srgbClr val="53585F"/>
                </a:solidFill>
              </a:defRPr>
            </a:lvl1pPr>
          </a:lstStyle>
          <a:p>
            <a:pPr>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2" name="Shape 1899"/>
          <p:cNvSpPr/>
          <p:nvPr/>
        </p:nvSpPr>
        <p:spPr>
          <a:xfrm>
            <a:off x="3794437" y="4882282"/>
            <a:ext cx="5269876" cy="1213162"/>
          </a:xfrm>
          <a:custGeom>
            <a:avLst/>
            <a:gdLst/>
            <a:ahLst/>
            <a:cxnLst>
              <a:cxn ang="0">
                <a:pos x="wd2" y="hd2"/>
              </a:cxn>
              <a:cxn ang="5400000">
                <a:pos x="wd2" y="hd2"/>
              </a:cxn>
              <a:cxn ang="10800000">
                <a:pos x="wd2" y="hd2"/>
              </a:cxn>
              <a:cxn ang="16200000">
                <a:pos x="wd2" y="hd2"/>
              </a:cxn>
            </a:cxnLst>
            <a:rect l="0" t="0" r="r" b="b"/>
            <a:pathLst>
              <a:path w="21600" h="21600" extrusionOk="0">
                <a:moveTo>
                  <a:pt x="3557" y="0"/>
                </a:moveTo>
                <a:lnTo>
                  <a:pt x="0" y="21600"/>
                </a:lnTo>
                <a:lnTo>
                  <a:pt x="21600" y="21600"/>
                </a:lnTo>
                <a:lnTo>
                  <a:pt x="18043" y="0"/>
                </a:lnTo>
                <a:lnTo>
                  <a:pt x="3557" y="0"/>
                </a:lnTo>
                <a:close/>
              </a:path>
            </a:pathLst>
          </a:custGeom>
          <a:solidFill>
            <a:schemeClr val="accent3"/>
          </a:solidFill>
          <a:ln w="12700">
            <a:miter lim="400000"/>
          </a:ln>
        </p:spPr>
        <p:txBody>
          <a:bodyPr lIns="26788" tIns="26788" rIns="26788" bIns="26788" anchor="ctr"/>
          <a:lstStyle/>
          <a:p>
            <a:pPr>
              <a:lnSpc>
                <a:spcPct val="120000"/>
              </a:lnSpc>
            </a:pPr>
            <a:endParaRPr sz="1846">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Shape 1900"/>
          <p:cNvSpPr/>
          <p:nvPr/>
        </p:nvSpPr>
        <p:spPr>
          <a:xfrm>
            <a:off x="4660210" y="3657600"/>
            <a:ext cx="3538330" cy="1224682"/>
          </a:xfrm>
          <a:custGeom>
            <a:avLst/>
            <a:gdLst/>
            <a:ahLst/>
            <a:cxnLst>
              <a:cxn ang="0">
                <a:pos x="wd2" y="hd2"/>
              </a:cxn>
              <a:cxn ang="5400000">
                <a:pos x="wd2" y="hd2"/>
              </a:cxn>
              <a:cxn ang="10800000">
                <a:pos x="wd2" y="hd2"/>
              </a:cxn>
              <a:cxn ang="16200000">
                <a:pos x="wd2" y="hd2"/>
              </a:cxn>
            </a:cxnLst>
            <a:rect l="0" t="0" r="r" b="b"/>
            <a:pathLst>
              <a:path w="21600" h="21600" extrusionOk="0">
                <a:moveTo>
                  <a:pt x="5347" y="0"/>
                </a:moveTo>
                <a:lnTo>
                  <a:pt x="0" y="21600"/>
                </a:lnTo>
                <a:lnTo>
                  <a:pt x="21600" y="21600"/>
                </a:lnTo>
                <a:lnTo>
                  <a:pt x="16251" y="0"/>
                </a:lnTo>
                <a:lnTo>
                  <a:pt x="5347" y="0"/>
                </a:lnTo>
                <a:close/>
              </a:path>
            </a:pathLst>
          </a:custGeom>
          <a:solidFill>
            <a:schemeClr val="accent2"/>
          </a:solidFill>
          <a:ln w="12700">
            <a:miter lim="400000"/>
          </a:ln>
        </p:spPr>
        <p:txBody>
          <a:bodyPr lIns="26788" tIns="26788" rIns="26788" bIns="26788" anchor="ctr"/>
          <a:lstStyle/>
          <a:p>
            <a:pPr>
              <a:lnSpc>
                <a:spcPct val="120000"/>
              </a:lnSpc>
            </a:pPr>
            <a:endParaRPr sz="1846">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Shape 1901"/>
          <p:cNvSpPr/>
          <p:nvPr/>
        </p:nvSpPr>
        <p:spPr>
          <a:xfrm>
            <a:off x="5538092" y="2404123"/>
            <a:ext cx="1782568" cy="124709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8183" y="5234"/>
                </a:lnTo>
                <a:lnTo>
                  <a:pt x="8190" y="5234"/>
                </a:lnTo>
                <a:lnTo>
                  <a:pt x="0" y="21600"/>
                </a:lnTo>
                <a:lnTo>
                  <a:pt x="21600" y="21600"/>
                </a:lnTo>
                <a:lnTo>
                  <a:pt x="13410" y="5234"/>
                </a:lnTo>
                <a:lnTo>
                  <a:pt x="13417" y="5234"/>
                </a:lnTo>
                <a:lnTo>
                  <a:pt x="10800" y="0"/>
                </a:lnTo>
                <a:close/>
              </a:path>
            </a:pathLst>
          </a:custGeom>
          <a:solidFill>
            <a:schemeClr val="accent1"/>
          </a:solidFill>
          <a:ln w="12700">
            <a:miter lim="400000"/>
          </a:ln>
        </p:spPr>
        <p:txBody>
          <a:bodyPr lIns="26788" tIns="26788" rIns="26788" bIns="26788" anchor="ctr"/>
          <a:lstStyle/>
          <a:p>
            <a:pPr>
              <a:lnSpc>
                <a:spcPct val="120000"/>
              </a:lnSpc>
            </a:pPr>
            <a:endParaRPr sz="1846">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Text Placeholder 3"/>
          <p:cNvSpPr>
            <a:spLocks noGrp="1"/>
          </p:cNvSpPr>
          <p:nvPr>
            <p:ph type="body" sz="quarter" idx="4294967295"/>
          </p:nvPr>
        </p:nvSpPr>
        <p:spPr>
          <a:xfrm>
            <a:off x="5615665" y="5359317"/>
            <a:ext cx="1627416" cy="258532"/>
          </a:xfrm>
          <a:prstGeom prst="rect">
            <a:avLst/>
          </a:prstGeom>
        </p:spPr>
        <p:txBody>
          <a:bodyPr wrap="square" lIns="0" tIns="0" rIns="0" bIns="0" anchor="ctr">
            <a:spAutoFit/>
          </a:bodyPr>
          <a:lstStyle/>
          <a:p>
            <a:pPr marL="0" indent="0" algn="ctr">
              <a:lnSpc>
                <a:spcPct val="120000"/>
              </a:lnSpc>
              <a:buNone/>
            </a:pPr>
            <a:r>
              <a:rPr lang="zh-CN" altLang="en-US" sz="1400" smtClean="0">
                <a:solidFill>
                  <a:srgbClr val="FCFCFC"/>
                </a:solidFill>
                <a:latin typeface="+mn-ea"/>
                <a:ea typeface="+mn-ea"/>
                <a:sym typeface="Arial" panose="020B0604020202020204" pitchFamily="34" charset="0"/>
              </a:rPr>
              <a:t>请替换文字内容</a:t>
            </a:r>
            <a:endParaRPr lang="id-ID" sz="1400" dirty="0">
              <a:solidFill>
                <a:srgbClr val="FCFCFC"/>
              </a:solidFill>
              <a:latin typeface="+mn-ea"/>
              <a:ea typeface="+mn-ea"/>
              <a:sym typeface="Arial" panose="020B0604020202020204" pitchFamily="34" charset="0"/>
            </a:endParaRPr>
          </a:p>
        </p:txBody>
      </p:sp>
      <p:sp>
        <p:nvSpPr>
          <p:cNvPr id="20" name="Text Placeholder 3"/>
          <p:cNvSpPr txBox="1">
            <a:spLocks/>
          </p:cNvSpPr>
          <p:nvPr/>
        </p:nvSpPr>
        <p:spPr>
          <a:xfrm>
            <a:off x="6008004" y="3032691"/>
            <a:ext cx="842738" cy="494751"/>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0" dirty="0">
                <a:solidFill>
                  <a:srgbClr val="FCFCFC"/>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rgbClr val="FCFCFC"/>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 Placeholder 3"/>
          <p:cNvSpPr txBox="1">
            <a:spLocks/>
          </p:cNvSpPr>
          <p:nvPr/>
        </p:nvSpPr>
        <p:spPr>
          <a:xfrm>
            <a:off x="5743573" y="4146146"/>
            <a:ext cx="1371602" cy="258532"/>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0" dirty="0">
                <a:solidFill>
                  <a:srgbClr val="FCFCFC"/>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rgbClr val="FCFCFC"/>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Shape 1896"/>
          <p:cNvSpPr/>
          <p:nvPr/>
        </p:nvSpPr>
        <p:spPr>
          <a:xfrm>
            <a:off x="7466146" y="2559203"/>
            <a:ext cx="2727012" cy="738664"/>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l">
              <a:lnSpc>
                <a:spcPct val="120000"/>
              </a:lnSpc>
              <a:spcBef>
                <a:spcPts val="2500"/>
              </a:spcBef>
              <a:defRPr sz="2000">
                <a:solidFill>
                  <a:srgbClr val="53585F"/>
                </a:solidFill>
              </a:defRPr>
            </a:lvl1pPr>
          </a:lstStyle>
          <a:p>
            <a:pPr>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5" name="文本框 1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16" name="文本框 1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53305559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fade">
                                      <p:cBhvr>
                                        <p:cTn id="11" dur="500"/>
                                        <p:tgtEl>
                                          <p:spTgt spid="4">
                                            <p:txEl>
                                              <p:pRg st="0" end="0"/>
                                            </p:txEl>
                                          </p:spTgt>
                                        </p:tgtEl>
                                      </p:cBhvr>
                                    </p:animEffect>
                                  </p:childTnLst>
                                </p:cTn>
                              </p:par>
                            </p:childTnLst>
                          </p:cTn>
                        </p:par>
                        <p:par>
                          <p:cTn id="12" fill="hold">
                            <p:stCondLst>
                              <p:cond delay="1000"/>
                            </p:stCondLst>
                            <p:childTnLst>
                              <p:par>
                                <p:cTn id="13" presetID="18" presetClass="entr" presetSubtype="6"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strips(downRight)">
                                      <p:cBhvr>
                                        <p:cTn id="15" dur="500"/>
                                        <p:tgtEl>
                                          <p:spTgt spid="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childTnLst>
                          </p:cTn>
                        </p:par>
                        <p:par>
                          <p:cTn id="24" fill="hold">
                            <p:stCondLst>
                              <p:cond delay="2500"/>
                            </p:stCondLst>
                            <p:childTnLst>
                              <p:par>
                                <p:cTn id="25" presetID="18" presetClass="entr" presetSubtype="12"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strips(downLeft)">
                                      <p:cBhvr>
                                        <p:cTn id="27" dur="500"/>
                                        <p:tgtEl>
                                          <p:spTgt spid="10"/>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down)">
                                      <p:cBhvr>
                                        <p:cTn id="31" dur="500"/>
                                        <p:tgtEl>
                                          <p:spTgt spid="1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childTnLst>
                          </p:cTn>
                        </p:par>
                        <p:par>
                          <p:cTn id="36" fill="hold">
                            <p:stCondLst>
                              <p:cond delay="4000"/>
                            </p:stCondLst>
                            <p:childTnLst>
                              <p:par>
                                <p:cTn id="37" presetID="18" presetClass="entr" presetSubtype="6"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strips(downRight)">
                                      <p:cBhvr>
                                        <p:cTn id="3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animBg="1"/>
      <p:bldP spid="13" grpId="0" animBg="1"/>
      <p:bldP spid="14" grpId="0" animBg="1"/>
      <p:bldP spid="4" grpId="0" build="p"/>
      <p:bldP spid="20" grpId="0"/>
      <p:bldP spid="19" grpId="0"/>
      <p:bldP spid="1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Group 48"/>
          <p:cNvGrpSpPr/>
          <p:nvPr/>
        </p:nvGrpSpPr>
        <p:grpSpPr>
          <a:xfrm>
            <a:off x="2164344" y="3016086"/>
            <a:ext cx="2125014" cy="2127155"/>
            <a:chOff x="2100442" y="2703636"/>
            <a:chExt cx="2379753" cy="2382151"/>
          </a:xfrm>
          <a:solidFill>
            <a:schemeClr val="accent3"/>
          </a:solidFill>
        </p:grpSpPr>
        <p:sp>
          <p:nvSpPr>
            <p:cNvPr id="50" name="Block Arc 49"/>
            <p:cNvSpPr/>
            <p:nvPr/>
          </p:nvSpPr>
          <p:spPr>
            <a:xfrm flipH="1">
              <a:off x="2100442" y="2706034"/>
              <a:ext cx="2379753" cy="2379753"/>
            </a:xfrm>
            <a:prstGeom prst="blockArc">
              <a:avLst>
                <a:gd name="adj1" fmla="val 1507847"/>
                <a:gd name="adj2" fmla="val 16214381"/>
                <a:gd name="adj3" fmla="val 1673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Oval 50"/>
            <p:cNvSpPr/>
            <p:nvPr/>
          </p:nvSpPr>
          <p:spPr>
            <a:xfrm>
              <a:off x="3092477" y="2703636"/>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03</a:t>
              </a:r>
              <a:endParaRPr lang="en-US"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2" name="Group 51"/>
          <p:cNvGrpSpPr/>
          <p:nvPr/>
        </p:nvGrpSpPr>
        <p:grpSpPr>
          <a:xfrm>
            <a:off x="2549094" y="3402976"/>
            <a:ext cx="1355514" cy="1355514"/>
            <a:chOff x="2531315" y="3136907"/>
            <a:chExt cx="1518008" cy="1518008"/>
          </a:xfrm>
          <a:solidFill>
            <a:schemeClr val="accent4"/>
          </a:solidFill>
        </p:grpSpPr>
        <p:sp>
          <p:nvSpPr>
            <p:cNvPr id="53" name="Block Arc 52"/>
            <p:cNvSpPr/>
            <p:nvPr/>
          </p:nvSpPr>
          <p:spPr>
            <a:xfrm flipH="1">
              <a:off x="2531315" y="3136907"/>
              <a:ext cx="1518008" cy="1518008"/>
            </a:xfrm>
            <a:prstGeom prst="blockArc">
              <a:avLst>
                <a:gd name="adj1" fmla="val 3403980"/>
                <a:gd name="adj2" fmla="val 16177562"/>
                <a:gd name="adj3" fmla="val 2640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Oval 53"/>
            <p:cNvSpPr/>
            <p:nvPr/>
          </p:nvSpPr>
          <p:spPr>
            <a:xfrm>
              <a:off x="3092477" y="3136907"/>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5" name="Group 54"/>
          <p:cNvGrpSpPr/>
          <p:nvPr/>
        </p:nvGrpSpPr>
        <p:grpSpPr>
          <a:xfrm>
            <a:off x="1777453" y="2629194"/>
            <a:ext cx="2898796" cy="2900940"/>
            <a:chOff x="1667173" y="2270364"/>
            <a:chExt cx="3246294" cy="3248695"/>
          </a:xfrm>
          <a:solidFill>
            <a:schemeClr val="accent2"/>
          </a:solidFill>
        </p:grpSpPr>
        <p:sp>
          <p:nvSpPr>
            <p:cNvPr id="56" name="Block Arc 55"/>
            <p:cNvSpPr/>
            <p:nvPr/>
          </p:nvSpPr>
          <p:spPr>
            <a:xfrm flipH="1">
              <a:off x="1667173" y="2272765"/>
              <a:ext cx="3246294" cy="3246294"/>
            </a:xfrm>
            <a:prstGeom prst="blockArc">
              <a:avLst>
                <a:gd name="adj1" fmla="val 20754075"/>
                <a:gd name="adj2" fmla="val 16203514"/>
                <a:gd name="adj3" fmla="val 1231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Oval 56"/>
            <p:cNvSpPr/>
            <p:nvPr/>
          </p:nvSpPr>
          <p:spPr>
            <a:xfrm>
              <a:off x="3092477" y="2270364"/>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8" name="Group 57"/>
          <p:cNvGrpSpPr/>
          <p:nvPr/>
        </p:nvGrpSpPr>
        <p:grpSpPr>
          <a:xfrm>
            <a:off x="1393771" y="2247654"/>
            <a:ext cx="3666159" cy="3666159"/>
            <a:chOff x="1237496" y="1843088"/>
            <a:chExt cx="4105646" cy="4105646"/>
          </a:xfrm>
          <a:solidFill>
            <a:srgbClr val="118CE7"/>
          </a:solidFill>
        </p:grpSpPr>
        <p:sp>
          <p:nvSpPr>
            <p:cNvPr id="59" name="Block Arc 58"/>
            <p:cNvSpPr/>
            <p:nvPr/>
          </p:nvSpPr>
          <p:spPr>
            <a:xfrm flipH="1">
              <a:off x="1237496" y="1843088"/>
              <a:ext cx="4105646" cy="4105646"/>
            </a:xfrm>
            <a:prstGeom prst="blockArc">
              <a:avLst>
                <a:gd name="adj1" fmla="val 19362231"/>
                <a:gd name="adj2" fmla="val 16212586"/>
                <a:gd name="adj3" fmla="val 987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Oval 59"/>
            <p:cNvSpPr/>
            <p:nvPr/>
          </p:nvSpPr>
          <p:spPr>
            <a:xfrm>
              <a:off x="3092477" y="1843088"/>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01</a:t>
              </a:r>
              <a:endParaRPr lang="en-AU"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1" name="Text Placeholder 32"/>
          <p:cNvSpPr txBox="1">
            <a:spLocks/>
          </p:cNvSpPr>
          <p:nvPr/>
        </p:nvSpPr>
        <p:spPr>
          <a:xfrm>
            <a:off x="5927335" y="2437179"/>
            <a:ext cx="5451914" cy="73866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Text Placeholder 33"/>
          <p:cNvSpPr txBox="1">
            <a:spLocks/>
          </p:cNvSpPr>
          <p:nvPr/>
        </p:nvSpPr>
        <p:spPr>
          <a:xfrm>
            <a:off x="5915129" y="2112760"/>
            <a:ext cx="1454485" cy="26813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Oval 62"/>
          <p:cNvSpPr/>
          <p:nvPr/>
        </p:nvSpPr>
        <p:spPr>
          <a:xfrm>
            <a:off x="5988271" y="3378135"/>
            <a:ext cx="523082" cy="5230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01</a:t>
            </a:r>
            <a:endParaRPr lang="en-AU"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Text Placeholder 33"/>
          <p:cNvSpPr txBox="1">
            <a:spLocks/>
          </p:cNvSpPr>
          <p:nvPr/>
        </p:nvSpPr>
        <p:spPr>
          <a:xfrm>
            <a:off x="6571563" y="3469775"/>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Oval 64"/>
          <p:cNvSpPr/>
          <p:nvPr/>
        </p:nvSpPr>
        <p:spPr>
          <a:xfrm>
            <a:off x="5988269" y="4049935"/>
            <a:ext cx="523082" cy="5230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 Placeholder 33"/>
          <p:cNvSpPr txBox="1">
            <a:spLocks/>
          </p:cNvSpPr>
          <p:nvPr/>
        </p:nvSpPr>
        <p:spPr>
          <a:xfrm>
            <a:off x="6571563" y="4138737"/>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Oval 66"/>
          <p:cNvSpPr/>
          <p:nvPr/>
        </p:nvSpPr>
        <p:spPr>
          <a:xfrm>
            <a:off x="5973532" y="4721735"/>
            <a:ext cx="523082" cy="52308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03</a:t>
            </a:r>
            <a:endParaRPr lang="en-US"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Text Placeholder 33"/>
          <p:cNvSpPr txBox="1">
            <a:spLocks/>
          </p:cNvSpPr>
          <p:nvPr/>
        </p:nvSpPr>
        <p:spPr>
          <a:xfrm>
            <a:off x="6571563" y="4785386"/>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Oval 68"/>
          <p:cNvSpPr/>
          <p:nvPr/>
        </p:nvSpPr>
        <p:spPr>
          <a:xfrm>
            <a:off x="5973532" y="5393534"/>
            <a:ext cx="523082" cy="52308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Text Placeholder 33"/>
          <p:cNvSpPr txBox="1">
            <a:spLocks/>
          </p:cNvSpPr>
          <p:nvPr/>
        </p:nvSpPr>
        <p:spPr>
          <a:xfrm>
            <a:off x="6571563" y="5432034"/>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Rectangle 71"/>
          <p:cNvSpPr/>
          <p:nvPr/>
        </p:nvSpPr>
        <p:spPr>
          <a:xfrm>
            <a:off x="2236405" y="2311128"/>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Rectangle 72"/>
          <p:cNvSpPr/>
          <p:nvPr/>
        </p:nvSpPr>
        <p:spPr>
          <a:xfrm>
            <a:off x="2236405" y="2677937"/>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Rectangle 73"/>
          <p:cNvSpPr/>
          <p:nvPr/>
        </p:nvSpPr>
        <p:spPr>
          <a:xfrm>
            <a:off x="2236405" y="3064228"/>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Rectangle 74"/>
          <p:cNvSpPr/>
          <p:nvPr/>
        </p:nvSpPr>
        <p:spPr>
          <a:xfrm>
            <a:off x="2236405" y="3435982"/>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 Placeholder 33"/>
          <p:cNvSpPr txBox="1">
            <a:spLocks/>
          </p:cNvSpPr>
          <p:nvPr/>
        </p:nvSpPr>
        <p:spPr>
          <a:xfrm>
            <a:off x="6571563" y="3754588"/>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 Placeholder 33"/>
          <p:cNvSpPr txBox="1">
            <a:spLocks/>
          </p:cNvSpPr>
          <p:nvPr/>
        </p:nvSpPr>
        <p:spPr>
          <a:xfrm>
            <a:off x="6571563" y="4423549"/>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 Placeholder 33"/>
          <p:cNvSpPr txBox="1">
            <a:spLocks/>
          </p:cNvSpPr>
          <p:nvPr/>
        </p:nvSpPr>
        <p:spPr>
          <a:xfrm>
            <a:off x="6571563" y="5070198"/>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 Placeholder 33"/>
          <p:cNvSpPr txBox="1">
            <a:spLocks/>
          </p:cNvSpPr>
          <p:nvPr/>
        </p:nvSpPr>
        <p:spPr>
          <a:xfrm>
            <a:off x="6571563" y="5716847"/>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文本框 31"/>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3" name="文本框 32"/>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91840705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heel(1)">
                                      <p:cBhvr>
                                        <p:cTn id="7" dur="2000"/>
                                        <p:tgtEl>
                                          <p:spTgt spid="5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2"/>
                                        </p:tgtEl>
                                        <p:attrNameLst>
                                          <p:attrName>style.visibility</p:attrName>
                                        </p:attrNameLst>
                                      </p:cBhvr>
                                      <p:to>
                                        <p:strVal val="visible"/>
                                      </p:to>
                                    </p:set>
                                    <p:animEffect transition="in" filter="fade">
                                      <p:cBhvr>
                                        <p:cTn id="12" dur="500"/>
                                        <p:tgtEl>
                                          <p:spTgt spid="72"/>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heel(1)">
                                      <p:cBhvr>
                                        <p:cTn id="17" dur="2000"/>
                                        <p:tgtEl>
                                          <p:spTgt spid="5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3"/>
                                        </p:tgtEl>
                                        <p:attrNameLst>
                                          <p:attrName>style.visibility</p:attrName>
                                        </p:attrNameLst>
                                      </p:cBhvr>
                                      <p:to>
                                        <p:strVal val="visible"/>
                                      </p:to>
                                    </p:set>
                                    <p:animEffect transition="in" filter="fade">
                                      <p:cBhvr>
                                        <p:cTn id="22" dur="500"/>
                                        <p:tgtEl>
                                          <p:spTgt spid="73"/>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nodeType="click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wheel(1)">
                                      <p:cBhvr>
                                        <p:cTn id="27" dur="2000"/>
                                        <p:tgtEl>
                                          <p:spTgt spid="4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4"/>
                                        </p:tgtEl>
                                        <p:attrNameLst>
                                          <p:attrName>style.visibility</p:attrName>
                                        </p:attrNameLst>
                                      </p:cBhvr>
                                      <p:to>
                                        <p:strVal val="visible"/>
                                      </p:to>
                                    </p:set>
                                    <p:animEffect transition="in" filter="fade">
                                      <p:cBhvr>
                                        <p:cTn id="32" dur="500"/>
                                        <p:tgtEl>
                                          <p:spTgt spid="74"/>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nodeType="click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heel(1)">
                                      <p:cBhvr>
                                        <p:cTn id="37" dur="2000"/>
                                        <p:tgtEl>
                                          <p:spTgt spid="5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5"/>
                                        </p:tgtEl>
                                        <p:attrNameLst>
                                          <p:attrName>style.visibility</p:attrName>
                                        </p:attrNameLst>
                                      </p:cBhvr>
                                      <p:to>
                                        <p:strVal val="visible"/>
                                      </p:to>
                                    </p:set>
                                    <p:animEffect transition="in" filter="fade">
                                      <p:cBhvr>
                                        <p:cTn id="42" dur="500"/>
                                        <p:tgtEl>
                                          <p:spTgt spid="75"/>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62"/>
                                        </p:tgtEl>
                                        <p:attrNameLst>
                                          <p:attrName>style.visibility</p:attrName>
                                        </p:attrNameLst>
                                      </p:cBhvr>
                                      <p:to>
                                        <p:strVal val="visible"/>
                                      </p:to>
                                    </p:set>
                                    <p:animEffect transition="in" filter="wipe(left)">
                                      <p:cBhvr>
                                        <p:cTn id="47" dur="500"/>
                                        <p:tgtEl>
                                          <p:spTgt spid="62"/>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61"/>
                                        </p:tgtEl>
                                        <p:attrNameLst>
                                          <p:attrName>style.visibility</p:attrName>
                                        </p:attrNameLst>
                                      </p:cBhvr>
                                      <p:to>
                                        <p:strVal val="visible"/>
                                      </p:to>
                                    </p:set>
                                    <p:animEffect transition="in" filter="wipe(left)">
                                      <p:cBhvr>
                                        <p:cTn id="52" dur="500"/>
                                        <p:tgtEl>
                                          <p:spTgt spid="61"/>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63"/>
                                        </p:tgtEl>
                                        <p:attrNameLst>
                                          <p:attrName>style.visibility</p:attrName>
                                        </p:attrNameLst>
                                      </p:cBhvr>
                                      <p:to>
                                        <p:strVal val="visible"/>
                                      </p:to>
                                    </p:set>
                                    <p:animEffect transition="in" filter="fade">
                                      <p:cBhvr>
                                        <p:cTn id="57" dur="500"/>
                                        <p:tgtEl>
                                          <p:spTgt spid="6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64"/>
                                        </p:tgtEl>
                                        <p:attrNameLst>
                                          <p:attrName>style.visibility</p:attrName>
                                        </p:attrNameLst>
                                      </p:cBhvr>
                                      <p:to>
                                        <p:strVal val="visible"/>
                                      </p:to>
                                    </p:set>
                                    <p:animEffect transition="in" filter="fade">
                                      <p:cBhvr>
                                        <p:cTn id="60" dur="500"/>
                                        <p:tgtEl>
                                          <p:spTgt spid="64"/>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66"/>
                                        </p:tgtEl>
                                        <p:attrNameLst>
                                          <p:attrName>style.visibility</p:attrName>
                                        </p:attrNameLst>
                                      </p:cBhvr>
                                      <p:to>
                                        <p:strVal val="visible"/>
                                      </p:to>
                                    </p:set>
                                    <p:animEffect transition="in" filter="fade">
                                      <p:cBhvr>
                                        <p:cTn id="65" dur="500"/>
                                        <p:tgtEl>
                                          <p:spTgt spid="66"/>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65"/>
                                        </p:tgtEl>
                                        <p:attrNameLst>
                                          <p:attrName>style.visibility</p:attrName>
                                        </p:attrNameLst>
                                      </p:cBhvr>
                                      <p:to>
                                        <p:strVal val="visible"/>
                                      </p:to>
                                    </p:set>
                                    <p:animEffect transition="in" filter="fade">
                                      <p:cBhvr>
                                        <p:cTn id="68" dur="500"/>
                                        <p:tgtEl>
                                          <p:spTgt spid="65"/>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68"/>
                                        </p:tgtEl>
                                        <p:attrNameLst>
                                          <p:attrName>style.visibility</p:attrName>
                                        </p:attrNameLst>
                                      </p:cBhvr>
                                      <p:to>
                                        <p:strVal val="visible"/>
                                      </p:to>
                                    </p:set>
                                    <p:animEffect transition="in" filter="fade">
                                      <p:cBhvr>
                                        <p:cTn id="73" dur="500"/>
                                        <p:tgtEl>
                                          <p:spTgt spid="6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7"/>
                                        </p:tgtEl>
                                        <p:attrNameLst>
                                          <p:attrName>style.visibility</p:attrName>
                                        </p:attrNameLst>
                                      </p:cBhvr>
                                      <p:to>
                                        <p:strVal val="visible"/>
                                      </p:to>
                                    </p:set>
                                    <p:animEffect transition="in" filter="fade">
                                      <p:cBhvr>
                                        <p:cTn id="76" dur="500"/>
                                        <p:tgtEl>
                                          <p:spTgt spid="67"/>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70"/>
                                        </p:tgtEl>
                                        <p:attrNameLst>
                                          <p:attrName>style.visibility</p:attrName>
                                        </p:attrNameLst>
                                      </p:cBhvr>
                                      <p:to>
                                        <p:strVal val="visible"/>
                                      </p:to>
                                    </p:set>
                                    <p:animEffect transition="in" filter="fade">
                                      <p:cBhvr>
                                        <p:cTn id="81" dur="500"/>
                                        <p:tgtEl>
                                          <p:spTgt spid="70"/>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9"/>
                                        </p:tgtEl>
                                        <p:attrNameLst>
                                          <p:attrName>style.visibility</p:attrName>
                                        </p:attrNameLst>
                                      </p:cBhvr>
                                      <p:to>
                                        <p:strVal val="visible"/>
                                      </p:to>
                                    </p:set>
                                    <p:animEffect transition="in" filter="fade">
                                      <p:cBhvr>
                                        <p:cTn id="84" dur="500"/>
                                        <p:tgtEl>
                                          <p:spTgt spid="69"/>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fade">
                                      <p:cBhvr>
                                        <p:cTn id="87" dur="500"/>
                                        <p:tgtEl>
                                          <p:spTgt spid="28"/>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29"/>
                                        </p:tgtEl>
                                        <p:attrNameLst>
                                          <p:attrName>style.visibility</p:attrName>
                                        </p:attrNameLst>
                                      </p:cBhvr>
                                      <p:to>
                                        <p:strVal val="visible"/>
                                      </p:to>
                                    </p:set>
                                    <p:animEffect transition="in" filter="fade">
                                      <p:cBhvr>
                                        <p:cTn id="92" dur="500"/>
                                        <p:tgtEl>
                                          <p:spTgt spid="29"/>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30"/>
                                        </p:tgtEl>
                                        <p:attrNameLst>
                                          <p:attrName>style.visibility</p:attrName>
                                        </p:attrNameLst>
                                      </p:cBhvr>
                                      <p:to>
                                        <p:strVal val="visible"/>
                                      </p:to>
                                    </p:set>
                                    <p:animEffect transition="in" filter="fade">
                                      <p:cBhvr>
                                        <p:cTn id="97" dur="500"/>
                                        <p:tgtEl>
                                          <p:spTgt spid="30"/>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31"/>
                                        </p:tgtEl>
                                        <p:attrNameLst>
                                          <p:attrName>style.visibility</p:attrName>
                                        </p:attrNameLst>
                                      </p:cBhvr>
                                      <p:to>
                                        <p:strVal val="visible"/>
                                      </p:to>
                                    </p:set>
                                    <p:animEffect transition="in" filter="fade">
                                      <p:cBhvr>
                                        <p:cTn id="10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P spid="63" grpId="0" animBg="1"/>
      <p:bldP spid="64" grpId="0"/>
      <p:bldP spid="65" grpId="0" animBg="1"/>
      <p:bldP spid="66" grpId="0"/>
      <p:bldP spid="67" grpId="0" animBg="1"/>
      <p:bldP spid="68" grpId="0"/>
      <p:bldP spid="69" grpId="0" animBg="1"/>
      <p:bldP spid="70" grpId="0"/>
      <p:bldP spid="72" grpId="0"/>
      <p:bldP spid="73" grpId="0"/>
      <p:bldP spid="74" grpId="0"/>
      <p:bldP spid="75" grpId="0"/>
      <p:bldP spid="28" grpId="0"/>
      <p:bldP spid="29" grpId="0"/>
      <p:bldP spid="30" grpId="0"/>
      <p:bldP spid="3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1829975" y="32085"/>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
        <p:nvSpPr>
          <p:cNvPr id="332" name="矩形 331"/>
          <p:cNvSpPr/>
          <p:nvPr/>
        </p:nvSpPr>
        <p:spPr>
          <a:xfrm>
            <a:off x="0" y="0"/>
            <a:ext cx="12858750" cy="7243762"/>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5"/>
          <p:cNvSpPr txBox="1">
            <a:spLocks noChangeArrowheads="1"/>
          </p:cNvSpPr>
          <p:nvPr/>
        </p:nvSpPr>
        <p:spPr bwMode="auto">
          <a:xfrm>
            <a:off x="4023721" y="5542425"/>
            <a:ext cx="4811309" cy="4149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en-US" altLang="zh-CN" spc="316"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CLASSIC CUISINE SUBWAY LIFE</a:t>
            </a:r>
            <a:endParaRPr lang="zh-CN" altLang="en-US" spc="316"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8" name="TextBox 6"/>
          <p:cNvSpPr txBox="1">
            <a:spLocks noChangeArrowheads="1"/>
          </p:cNvSpPr>
          <p:nvPr/>
        </p:nvSpPr>
        <p:spPr bwMode="auto">
          <a:xfrm>
            <a:off x="2990993" y="4696445"/>
            <a:ext cx="6876764" cy="1015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a:buNone/>
            </a:pPr>
            <a:r>
              <a:rPr lang="zh-CN" altLang="en-US" sz="6000" cap="all" dirty="0" smtClean="0">
                <a:solidFill>
                  <a:schemeClr val="bg1"/>
                </a:solidFill>
                <a:latin typeface="叶根友毛笔行书2.0版" panose="02010601030101010101" pitchFamily="2" charset="-122"/>
                <a:ea typeface="叶根友毛笔行书2.0版" panose="02010601030101010101" pitchFamily="2" charset="-122"/>
                <a:cs typeface="Arial" panose="020B0604020202020204" pitchFamily="34" charset="0"/>
              </a:rPr>
              <a:t>感谢聆听 批评指导</a:t>
            </a:r>
            <a:endParaRPr lang="zh-CN" altLang="en-US" sz="6000" cap="all" dirty="0">
              <a:solidFill>
                <a:schemeClr val="bg1"/>
              </a:solidFill>
              <a:latin typeface="叶根友毛笔行书2.0版" panose="02010601030101010101" pitchFamily="2" charset="-122"/>
              <a:ea typeface="叶根友毛笔行书2.0版" panose="02010601030101010101" pitchFamily="2" charset="-122"/>
              <a:cs typeface="Arial" panose="020B0604020202020204" pitchFamily="34" charset="0"/>
            </a:endParaRPr>
          </a:p>
        </p:txBody>
      </p:sp>
      <p:sp>
        <p:nvSpPr>
          <p:cNvPr id="10" name="TextBox 18"/>
          <p:cNvSpPr txBox="1"/>
          <p:nvPr/>
        </p:nvSpPr>
        <p:spPr>
          <a:xfrm>
            <a:off x="4289309" y="6009774"/>
            <a:ext cx="4280133" cy="514308"/>
          </a:xfrm>
          <a:prstGeom prst="rect">
            <a:avLst/>
          </a:prstGeom>
          <a:noFill/>
        </p:spPr>
        <p:txBody>
          <a:bodyPr wrap="square">
            <a:spAutoFit/>
          </a:bodyPr>
          <a:lstStyle/>
          <a:p>
            <a:pPr algn="ctr" fontAlgn="auto">
              <a:lnSpc>
                <a:spcPct val="130000"/>
              </a:lnSpc>
              <a:spcBef>
                <a:spcPts val="0"/>
              </a:spcBef>
              <a:spcAft>
                <a:spcPts val="0"/>
              </a:spcAft>
              <a:defRPr/>
            </a:pPr>
            <a:r>
              <a:rPr lang="zh-CN" altLang="en-US" sz="2109"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部门：第一</a:t>
            </a:r>
            <a:r>
              <a:rPr lang="en-US" altLang="zh-CN" sz="2109"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PPT</a:t>
            </a:r>
            <a:endParaRPr lang="en-US" altLang="zh-CN"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17386251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1+#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53" presetClass="entr" presetSubtype="16"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7" grpId="0"/>
      <p:bldP spid="8"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论坛：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543379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94" y="447"/>
            <a:ext cx="12857163" cy="7232468"/>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11"/>
          <p:cNvSpPr>
            <a:spLocks/>
          </p:cNvSpPr>
          <p:nvPr/>
        </p:nvSpPr>
        <p:spPr bwMode="auto">
          <a:xfrm>
            <a:off x="6976149" y="449"/>
            <a:ext cx="5881809" cy="7232466"/>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2">
              <a:alpha val="60000"/>
            </a:schemeClr>
          </a:solidFill>
          <a:ln>
            <a:noFill/>
          </a:ln>
          <a:effectLst/>
          <a:extLst/>
        </p:spPr>
        <p:txBody>
          <a:bodyPr vert="horz" wrap="square" lIns="45311" tIns="22656" rIns="45311" bIns="22656" numCol="1" anchor="t" anchorCtr="0" compatLnSpc="1">
            <a:prstTxWarp prst="textNoShape">
              <a:avLst/>
            </a:prstTxWarp>
          </a:bodyPr>
          <a:lstStyle/>
          <a:p>
            <a:endParaRPr lang="zh-CN" altLang="en-US">
              <a:ea typeface="微软雅黑" panose="020B0503020204020204" pitchFamily="34" charset="-122"/>
            </a:endParaRPr>
          </a:p>
        </p:txBody>
      </p:sp>
      <p:sp>
        <p:nvSpPr>
          <p:cNvPr id="45" name="TextBox 44"/>
          <p:cNvSpPr txBox="1"/>
          <p:nvPr/>
        </p:nvSpPr>
        <p:spPr>
          <a:xfrm>
            <a:off x="9179592" y="2180318"/>
            <a:ext cx="2506612" cy="353493"/>
          </a:xfrm>
          <a:prstGeom prst="rect">
            <a:avLst/>
          </a:prstGeom>
          <a:noFill/>
        </p:spPr>
        <p:txBody>
          <a:bodyPr wrap="square" lIns="45311" tIns="22656" rIns="45311" bIns="22656" rtlCol="0">
            <a:spAutoFit/>
          </a:bodyPr>
          <a:lstStyle/>
          <a:p>
            <a:pPr>
              <a:tabLst>
                <a:tab pos="990501" algn="l"/>
              </a:tabLst>
            </a:pPr>
            <a:r>
              <a:rPr lang="zh-CN" altLang="en-US"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rPr>
              <a:t>添加相关标题文字</a:t>
            </a:r>
            <a:endParaRPr lang="en-SG" altLang="zh-CN"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endParaRPr>
          </a:p>
        </p:txBody>
      </p:sp>
      <p:sp>
        <p:nvSpPr>
          <p:cNvPr id="46" name="TextBox 45"/>
          <p:cNvSpPr txBox="1"/>
          <p:nvPr/>
        </p:nvSpPr>
        <p:spPr>
          <a:xfrm>
            <a:off x="9179592" y="1905558"/>
            <a:ext cx="2647861" cy="261172"/>
          </a:xfrm>
          <a:prstGeom prst="rect">
            <a:avLst/>
          </a:prstGeom>
          <a:noFill/>
        </p:spPr>
        <p:txBody>
          <a:bodyPr wrap="square" lIns="45311" tIns="22656" rIns="45311" bIns="22656" rtlCol="0">
            <a:spAutoFit/>
          </a:bodyPr>
          <a:lstStyle/>
          <a:p>
            <a:r>
              <a:rPr lang="en-US" altLang="zh-CN" sz="1400" dirty="0">
                <a:solidFill>
                  <a:schemeClr val="bg1"/>
                </a:solidFill>
                <a:latin typeface="+mj-lt"/>
                <a:ea typeface="微软雅黑" panose="020B0503020204020204" pitchFamily="34" charset="-122"/>
                <a:cs typeface="Microsoft Himalaya" panose="01010100010101010101" pitchFamily="2" charset="0"/>
              </a:rPr>
              <a:t>ADD RELATED TITLE WORDS</a:t>
            </a:r>
            <a:endParaRPr lang="zh-CN" altLang="en-US" sz="1400" dirty="0">
              <a:solidFill>
                <a:schemeClr val="bg1"/>
              </a:solidFill>
              <a:latin typeface="+mj-lt"/>
              <a:ea typeface="微软雅黑" panose="020B0503020204020204" pitchFamily="34" charset="-122"/>
              <a:cs typeface="Microsoft Himalaya" panose="01010100010101010101" pitchFamily="2" charset="0"/>
            </a:endParaRPr>
          </a:p>
        </p:txBody>
      </p:sp>
      <p:sp>
        <p:nvSpPr>
          <p:cNvPr id="70" name="TextBox 69"/>
          <p:cNvSpPr txBox="1"/>
          <p:nvPr/>
        </p:nvSpPr>
        <p:spPr>
          <a:xfrm>
            <a:off x="8193632" y="3600657"/>
            <a:ext cx="1213866" cy="2230840"/>
          </a:xfrm>
          <a:prstGeom prst="rect">
            <a:avLst/>
          </a:prstGeom>
          <a:noFill/>
        </p:spPr>
        <p:txBody>
          <a:bodyPr wrap="none" lIns="45311" tIns="22656" rIns="45311" bIns="22656" rtlCol="0">
            <a:spAutoFit/>
          </a:bodyPr>
          <a:lstStyle/>
          <a:p>
            <a:r>
              <a:rPr lang="en-US" altLang="zh-CN" sz="14199" spc="-149" dirty="0">
                <a:solidFill>
                  <a:schemeClr val="bg1"/>
                </a:solidFill>
                <a:latin typeface="Agency FB" panose="020B0503020202020204" pitchFamily="34" charset="0"/>
                <a:ea typeface="微软雅黑" panose="020B0503020204020204" pitchFamily="34" charset="-122"/>
                <a:cs typeface="Raavi" pitchFamily="34" charset="0"/>
              </a:rPr>
              <a:t>01</a:t>
            </a:r>
            <a:endParaRPr lang="zh-CN" altLang="en-US" sz="14199" spc="-149" dirty="0">
              <a:solidFill>
                <a:schemeClr val="bg1"/>
              </a:solidFill>
              <a:latin typeface="Agency FB" panose="020B0503020202020204" pitchFamily="34" charset="0"/>
              <a:ea typeface="微软雅黑" panose="020B0503020204020204" pitchFamily="34" charset="-122"/>
              <a:cs typeface="Raavi" pitchFamily="34" charset="0"/>
            </a:endParaRPr>
          </a:p>
        </p:txBody>
      </p:sp>
    </p:spTree>
    <p:extLst>
      <p:ext uri="{BB962C8B-B14F-4D97-AF65-F5344CB8AC3E}">
        <p14:creationId xmlns:p14="http://schemas.microsoft.com/office/powerpoint/2010/main" val="227537015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75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750"/>
                            </p:stCondLst>
                            <p:childTnLst>
                              <p:par>
                                <p:cTn id="12" presetID="42"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750"/>
                                        <p:tgtEl>
                                          <p:spTgt spid="7"/>
                                        </p:tgtEl>
                                      </p:cBhvr>
                                    </p:animEffect>
                                    <p:anim calcmode="lin" valueType="num">
                                      <p:cBhvr>
                                        <p:cTn id="15" dur="750" fill="hold"/>
                                        <p:tgtEl>
                                          <p:spTgt spid="7"/>
                                        </p:tgtEl>
                                        <p:attrNameLst>
                                          <p:attrName>ppt_x</p:attrName>
                                        </p:attrNameLst>
                                      </p:cBhvr>
                                      <p:tavLst>
                                        <p:tav tm="0">
                                          <p:val>
                                            <p:strVal val="#ppt_x"/>
                                          </p:val>
                                        </p:tav>
                                        <p:tav tm="100000">
                                          <p:val>
                                            <p:strVal val="#ppt_x"/>
                                          </p:val>
                                        </p:tav>
                                      </p:tavLst>
                                    </p:anim>
                                    <p:anim calcmode="lin" valueType="num">
                                      <p:cBhvr>
                                        <p:cTn id="16" dur="750" fill="hold"/>
                                        <p:tgtEl>
                                          <p:spTgt spid="7"/>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randombar(horizontal)">
                                      <p:cBhvr>
                                        <p:cTn id="20" dur="500"/>
                                        <p:tgtEl>
                                          <p:spTgt spid="45"/>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randombar(horizontal)">
                                      <p:cBhvr>
                                        <p:cTn id="23" dur="500"/>
                                        <p:tgtEl>
                                          <p:spTgt spid="46"/>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45" grpId="0"/>
      <p:bldP spid="46" grpId="0"/>
      <p:bldP spid="7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47" name="Group 847"/>
          <p:cNvGrpSpPr/>
          <p:nvPr/>
        </p:nvGrpSpPr>
        <p:grpSpPr>
          <a:xfrm>
            <a:off x="9597727" y="2402855"/>
            <a:ext cx="1863463" cy="3897633"/>
            <a:chOff x="0" y="-1"/>
            <a:chExt cx="4173698" cy="8729735"/>
          </a:xfrm>
        </p:grpSpPr>
        <p:sp>
          <p:nvSpPr>
            <p:cNvPr id="839" name="Shape 839"/>
            <p:cNvSpPr/>
            <p:nvPr/>
          </p:nvSpPr>
          <p:spPr>
            <a:xfrm rot="16200000">
              <a:off x="665658" y="-665659"/>
              <a:ext cx="2842381" cy="4173698"/>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0" name="Shape 840"/>
            <p:cNvSpPr/>
            <p:nvPr/>
          </p:nvSpPr>
          <p:spPr>
            <a:xfrm>
              <a:off x="398740" y="2402520"/>
              <a:ext cx="3376217" cy="2690020"/>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2903"/>
                  </a:lnTo>
                  <a:lnTo>
                    <a:pt x="0" y="2903"/>
                  </a:lnTo>
                  <a:lnTo>
                    <a:pt x="0" y="21600"/>
                  </a:lnTo>
                  <a:lnTo>
                    <a:pt x="21600" y="21600"/>
                  </a:lnTo>
                  <a:lnTo>
                    <a:pt x="21600" y="2903"/>
                  </a:lnTo>
                  <a:lnTo>
                    <a:pt x="13180" y="2903"/>
                  </a:lnTo>
                  <a:lnTo>
                    <a:pt x="10677"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1" name="Shape 841"/>
            <p:cNvSpPr/>
            <p:nvPr/>
          </p:nvSpPr>
          <p:spPr>
            <a:xfrm>
              <a:off x="398740" y="4389510"/>
              <a:ext cx="3376217" cy="2690020"/>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2903"/>
                  </a:lnTo>
                  <a:lnTo>
                    <a:pt x="0" y="2903"/>
                  </a:lnTo>
                  <a:lnTo>
                    <a:pt x="0" y="21600"/>
                  </a:lnTo>
                  <a:lnTo>
                    <a:pt x="21600" y="21600"/>
                  </a:lnTo>
                  <a:lnTo>
                    <a:pt x="21600" y="2903"/>
                  </a:lnTo>
                  <a:lnTo>
                    <a:pt x="13180" y="2903"/>
                  </a:lnTo>
                  <a:lnTo>
                    <a:pt x="10677"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2" name="Shape 842"/>
            <p:cNvSpPr/>
            <p:nvPr/>
          </p:nvSpPr>
          <p:spPr>
            <a:xfrm>
              <a:off x="398740" y="6289348"/>
              <a:ext cx="3376217" cy="2440386"/>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3200"/>
                  </a:lnTo>
                  <a:lnTo>
                    <a:pt x="0" y="3200"/>
                  </a:lnTo>
                  <a:lnTo>
                    <a:pt x="0" y="21600"/>
                  </a:lnTo>
                  <a:lnTo>
                    <a:pt x="21600" y="21600"/>
                  </a:lnTo>
                  <a:lnTo>
                    <a:pt x="21600" y="3200"/>
                  </a:lnTo>
                  <a:lnTo>
                    <a:pt x="13180" y="3200"/>
                  </a:lnTo>
                  <a:lnTo>
                    <a:pt x="10677"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3" name="Shape 843"/>
            <p:cNvSpPr/>
            <p:nvPr/>
          </p:nvSpPr>
          <p:spPr>
            <a:xfrm>
              <a:off x="1282613" y="1269574"/>
              <a:ext cx="1608468"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4" name="Shape 844"/>
            <p:cNvSpPr/>
            <p:nvPr/>
          </p:nvSpPr>
          <p:spPr>
            <a:xfrm>
              <a:off x="1812951" y="3217465"/>
              <a:ext cx="547792" cy="62836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22681" tIns="22681" rIns="22681" bIns="22681"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845" name="Shape 845"/>
            <p:cNvSpPr/>
            <p:nvPr/>
          </p:nvSpPr>
          <p:spPr>
            <a:xfrm>
              <a:off x="1812951" y="5304395"/>
              <a:ext cx="445200" cy="52576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846" name="Shape 846"/>
            <p:cNvSpPr/>
            <p:nvPr/>
          </p:nvSpPr>
          <p:spPr>
            <a:xfrm>
              <a:off x="1812951" y="7340028"/>
              <a:ext cx="445200" cy="52576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856" name="Group 856"/>
          <p:cNvGrpSpPr/>
          <p:nvPr/>
        </p:nvGrpSpPr>
        <p:grpSpPr>
          <a:xfrm>
            <a:off x="7924062" y="3135746"/>
            <a:ext cx="1513061" cy="3164718"/>
            <a:chOff x="-1" y="0"/>
            <a:chExt cx="3388883" cy="7088187"/>
          </a:xfrm>
        </p:grpSpPr>
        <p:sp>
          <p:nvSpPr>
            <p:cNvPr id="848" name="Shape 848"/>
            <p:cNvSpPr/>
            <p:nvPr/>
          </p:nvSpPr>
          <p:spPr>
            <a:xfrm rot="16200000">
              <a:off x="540489" y="-540490"/>
              <a:ext cx="2307904" cy="3388883"/>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9" name="Shape 849"/>
            <p:cNvSpPr/>
            <p:nvPr/>
          </p:nvSpPr>
          <p:spPr>
            <a:xfrm>
              <a:off x="323762" y="1951031"/>
              <a:ext cx="2741216" cy="2184004"/>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2901"/>
                  </a:lnTo>
                  <a:lnTo>
                    <a:pt x="0" y="2901"/>
                  </a:lnTo>
                  <a:lnTo>
                    <a:pt x="0" y="21600"/>
                  </a:lnTo>
                  <a:lnTo>
                    <a:pt x="21600" y="21600"/>
                  </a:lnTo>
                  <a:lnTo>
                    <a:pt x="21600" y="2901"/>
                  </a:lnTo>
                  <a:lnTo>
                    <a:pt x="13181" y="2901"/>
                  </a:lnTo>
                  <a:lnTo>
                    <a:pt x="10676"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0" name="Shape 850"/>
            <p:cNvSpPr/>
            <p:nvPr/>
          </p:nvSpPr>
          <p:spPr>
            <a:xfrm>
              <a:off x="323762" y="3564390"/>
              <a:ext cx="2741216" cy="2184005"/>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2901"/>
                  </a:lnTo>
                  <a:lnTo>
                    <a:pt x="0" y="2901"/>
                  </a:lnTo>
                  <a:lnTo>
                    <a:pt x="0" y="21600"/>
                  </a:lnTo>
                  <a:lnTo>
                    <a:pt x="21600" y="21600"/>
                  </a:lnTo>
                  <a:lnTo>
                    <a:pt x="21600" y="2901"/>
                  </a:lnTo>
                  <a:lnTo>
                    <a:pt x="13181" y="2901"/>
                  </a:lnTo>
                  <a:lnTo>
                    <a:pt x="10676"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1" name="Shape 851"/>
            <p:cNvSpPr/>
            <p:nvPr/>
          </p:nvSpPr>
          <p:spPr>
            <a:xfrm>
              <a:off x="323762" y="5106986"/>
              <a:ext cx="2741216" cy="1981201"/>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3198"/>
                  </a:lnTo>
                  <a:lnTo>
                    <a:pt x="0" y="3198"/>
                  </a:lnTo>
                  <a:lnTo>
                    <a:pt x="0" y="21600"/>
                  </a:lnTo>
                  <a:lnTo>
                    <a:pt x="21600" y="21600"/>
                  </a:lnTo>
                  <a:lnTo>
                    <a:pt x="21600" y="3198"/>
                  </a:lnTo>
                  <a:lnTo>
                    <a:pt x="13181" y="3198"/>
                  </a:lnTo>
                  <a:lnTo>
                    <a:pt x="10676"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2" name="Shape 852"/>
            <p:cNvSpPr/>
            <p:nvPr/>
          </p:nvSpPr>
          <p:spPr>
            <a:xfrm>
              <a:off x="890207" y="1086218"/>
              <a:ext cx="1608467"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3" name="Shape 853"/>
            <p:cNvSpPr/>
            <p:nvPr/>
          </p:nvSpPr>
          <p:spPr>
            <a:xfrm>
              <a:off x="1478281" y="2691643"/>
              <a:ext cx="445200" cy="52576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854" name="Shape 854"/>
            <p:cNvSpPr/>
            <p:nvPr/>
          </p:nvSpPr>
          <p:spPr>
            <a:xfrm>
              <a:off x="1478281" y="4333512"/>
              <a:ext cx="445200" cy="52576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855" name="Shape 855"/>
            <p:cNvSpPr/>
            <p:nvPr/>
          </p:nvSpPr>
          <p:spPr>
            <a:xfrm>
              <a:off x="1478281" y="5975384"/>
              <a:ext cx="445200" cy="52576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865" name="Group 865"/>
          <p:cNvGrpSpPr/>
          <p:nvPr/>
        </p:nvGrpSpPr>
        <p:grpSpPr>
          <a:xfrm>
            <a:off x="6598223" y="3878747"/>
            <a:ext cx="1165236" cy="2437151"/>
            <a:chOff x="-1" y="0"/>
            <a:chExt cx="2609839" cy="5458615"/>
          </a:xfrm>
        </p:grpSpPr>
        <p:sp>
          <p:nvSpPr>
            <p:cNvPr id="857" name="Shape 857"/>
            <p:cNvSpPr/>
            <p:nvPr/>
          </p:nvSpPr>
          <p:spPr>
            <a:xfrm rot="16200000">
              <a:off x="416240" y="-416241"/>
              <a:ext cx="1777358" cy="2609839"/>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8" name="Shape 858"/>
            <p:cNvSpPr/>
            <p:nvPr/>
          </p:nvSpPr>
          <p:spPr>
            <a:xfrm>
              <a:off x="249335" y="1502569"/>
              <a:ext cx="2110979" cy="1681957"/>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2900"/>
                  </a:lnTo>
                  <a:lnTo>
                    <a:pt x="0" y="2900"/>
                  </a:lnTo>
                  <a:lnTo>
                    <a:pt x="0" y="21600"/>
                  </a:lnTo>
                  <a:lnTo>
                    <a:pt x="21600" y="21600"/>
                  </a:lnTo>
                  <a:lnTo>
                    <a:pt x="21600" y="2900"/>
                  </a:lnTo>
                  <a:lnTo>
                    <a:pt x="13182" y="2900"/>
                  </a:lnTo>
                  <a:lnTo>
                    <a:pt x="10676"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9" name="Shape 859"/>
            <p:cNvSpPr/>
            <p:nvPr/>
          </p:nvSpPr>
          <p:spPr>
            <a:xfrm>
              <a:off x="249335" y="2745046"/>
              <a:ext cx="2110979" cy="1681957"/>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2900"/>
                  </a:lnTo>
                  <a:lnTo>
                    <a:pt x="0" y="2900"/>
                  </a:lnTo>
                  <a:lnTo>
                    <a:pt x="0" y="21600"/>
                  </a:lnTo>
                  <a:lnTo>
                    <a:pt x="21600" y="21600"/>
                  </a:lnTo>
                  <a:lnTo>
                    <a:pt x="21600" y="2900"/>
                  </a:lnTo>
                  <a:lnTo>
                    <a:pt x="13182" y="2900"/>
                  </a:lnTo>
                  <a:lnTo>
                    <a:pt x="10676"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0" name="Shape 860"/>
            <p:cNvSpPr/>
            <p:nvPr/>
          </p:nvSpPr>
          <p:spPr>
            <a:xfrm>
              <a:off x="249335" y="3933026"/>
              <a:ext cx="2110979" cy="1525589"/>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3197"/>
                  </a:lnTo>
                  <a:lnTo>
                    <a:pt x="0" y="3197"/>
                  </a:lnTo>
                  <a:lnTo>
                    <a:pt x="0" y="21600"/>
                  </a:lnTo>
                  <a:lnTo>
                    <a:pt x="21600" y="21600"/>
                  </a:lnTo>
                  <a:lnTo>
                    <a:pt x="21600" y="3197"/>
                  </a:lnTo>
                  <a:lnTo>
                    <a:pt x="13182" y="3197"/>
                  </a:lnTo>
                  <a:lnTo>
                    <a:pt x="10676"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1" name="Shape 861"/>
            <p:cNvSpPr/>
            <p:nvPr/>
          </p:nvSpPr>
          <p:spPr>
            <a:xfrm>
              <a:off x="501383" y="727935"/>
              <a:ext cx="1608466"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2" name="Shape 862"/>
            <p:cNvSpPr/>
            <p:nvPr/>
          </p:nvSpPr>
          <p:spPr>
            <a:xfrm>
              <a:off x="1047038" y="2049559"/>
              <a:ext cx="445200" cy="52576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863" name="Shape 863"/>
            <p:cNvSpPr/>
            <p:nvPr/>
          </p:nvSpPr>
          <p:spPr>
            <a:xfrm>
              <a:off x="1047038" y="3307819"/>
              <a:ext cx="445200" cy="52576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864" name="Shape 864"/>
            <p:cNvSpPr/>
            <p:nvPr/>
          </p:nvSpPr>
          <p:spPr>
            <a:xfrm>
              <a:off x="1047038" y="4566078"/>
              <a:ext cx="445200" cy="52576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868" name="Group 868"/>
          <p:cNvGrpSpPr/>
          <p:nvPr/>
        </p:nvGrpSpPr>
        <p:grpSpPr>
          <a:xfrm>
            <a:off x="1544180" y="2153398"/>
            <a:ext cx="8053546" cy="745791"/>
            <a:chOff x="0" y="72235"/>
            <a:chExt cx="19498693" cy="1670386"/>
          </a:xfrm>
        </p:grpSpPr>
        <p:sp>
          <p:nvSpPr>
            <p:cNvPr id="866" name="Shape 866"/>
            <p:cNvSpPr/>
            <p:nvPr/>
          </p:nvSpPr>
          <p:spPr>
            <a:xfrm>
              <a:off x="5280" y="72235"/>
              <a:ext cx="4748146"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defTabSz="817244">
                <a:defRPr sz="2970">
                  <a:solidFill>
                    <a:srgbClr val="4A5E6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67" name="Shape 867"/>
            <p:cNvSpPr/>
            <p:nvPr/>
          </p:nvSpPr>
          <p:spPr>
            <a:xfrm>
              <a:off x="0" y="749968"/>
              <a:ext cx="19498693" cy="99265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71" name="Group 871"/>
          <p:cNvGrpSpPr/>
          <p:nvPr/>
        </p:nvGrpSpPr>
        <p:grpSpPr>
          <a:xfrm>
            <a:off x="1543476" y="3264890"/>
            <a:ext cx="5054747" cy="893524"/>
            <a:chOff x="-1704" y="72235"/>
            <a:chExt cx="12238204" cy="2001271"/>
          </a:xfrm>
        </p:grpSpPr>
        <p:sp>
          <p:nvSpPr>
            <p:cNvPr id="869" name="Shape 869"/>
            <p:cNvSpPr/>
            <p:nvPr/>
          </p:nvSpPr>
          <p:spPr>
            <a:xfrm>
              <a:off x="-1704" y="72235"/>
              <a:ext cx="4748143"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defTabSz="817244">
                <a:defRPr sz="2970">
                  <a:solidFill>
                    <a:srgbClr val="3A9A87"/>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70" name="Shape 870"/>
            <p:cNvSpPr/>
            <p:nvPr/>
          </p:nvSpPr>
          <p:spPr>
            <a:xfrm>
              <a:off x="0" y="419083"/>
              <a:ext cx="12236500" cy="165442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74" name="Group 874"/>
          <p:cNvGrpSpPr/>
          <p:nvPr/>
        </p:nvGrpSpPr>
        <p:grpSpPr>
          <a:xfrm>
            <a:off x="1543477" y="4376380"/>
            <a:ext cx="4682820" cy="813312"/>
            <a:chOff x="-1704" y="72233"/>
            <a:chExt cx="11337721" cy="1821613"/>
          </a:xfrm>
        </p:grpSpPr>
        <p:sp>
          <p:nvSpPr>
            <p:cNvPr id="872" name="Shape 872"/>
            <p:cNvSpPr/>
            <p:nvPr/>
          </p:nvSpPr>
          <p:spPr>
            <a:xfrm>
              <a:off x="-1704" y="72233"/>
              <a:ext cx="4748143" cy="52907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defTabSz="817244">
                <a:defRPr sz="2970">
                  <a:solidFill>
                    <a:srgbClr val="809D2C"/>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73" name="Shape 873"/>
            <p:cNvSpPr/>
            <p:nvPr/>
          </p:nvSpPr>
          <p:spPr>
            <a:xfrm>
              <a:off x="-2" y="598746"/>
              <a:ext cx="11336019" cy="12951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8" name="文本框 37"/>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9" name="文本框 38"/>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59522752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847"/>
                                        </p:tgtEl>
                                        <p:attrNameLst>
                                          <p:attrName>style.visibility</p:attrName>
                                        </p:attrNameLst>
                                      </p:cBhvr>
                                      <p:to>
                                        <p:strVal val="visible"/>
                                      </p:to>
                                    </p:set>
                                    <p:anim calcmode="lin" valueType="num">
                                      <p:cBhvr>
                                        <p:cTn id="7" dur="1000" fill="hold"/>
                                        <p:tgtEl>
                                          <p:spTgt spid="847"/>
                                        </p:tgtEl>
                                        <p:attrNameLst>
                                          <p:attrName>ppt_x</p:attrName>
                                        </p:attrNameLst>
                                      </p:cBhvr>
                                      <p:tavLst>
                                        <p:tav tm="0">
                                          <p:val>
                                            <p:strVal val="#ppt_x"/>
                                          </p:val>
                                        </p:tav>
                                        <p:tav tm="100000">
                                          <p:val>
                                            <p:strVal val="#ppt_x"/>
                                          </p:val>
                                        </p:tav>
                                      </p:tavLst>
                                    </p:anim>
                                    <p:anim calcmode="lin" valueType="num">
                                      <p:cBhvr>
                                        <p:cTn id="8" dur="1000" fill="hold"/>
                                        <p:tgtEl>
                                          <p:spTgt spid="84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iterate>
                                    <p:tmAbs val="0"/>
                                  </p:iterate>
                                  <p:childTnLst>
                                    <p:set>
                                      <p:cBhvr>
                                        <p:cTn id="10" fill="hold"/>
                                        <p:tgtEl>
                                          <p:spTgt spid="868"/>
                                        </p:tgtEl>
                                        <p:attrNameLst>
                                          <p:attrName>style.visibility</p:attrName>
                                        </p:attrNameLst>
                                      </p:cBhvr>
                                      <p:to>
                                        <p:strVal val="visible"/>
                                      </p:to>
                                    </p:set>
                                    <p:anim calcmode="lin" valueType="num">
                                      <p:cBhvr>
                                        <p:cTn id="11" dur="1000" fill="hold"/>
                                        <p:tgtEl>
                                          <p:spTgt spid="868"/>
                                        </p:tgtEl>
                                        <p:attrNameLst>
                                          <p:attrName>ppt_x</p:attrName>
                                        </p:attrNameLst>
                                      </p:cBhvr>
                                      <p:tavLst>
                                        <p:tav tm="0">
                                          <p:val>
                                            <p:strVal val="0-#ppt_w/2"/>
                                          </p:val>
                                        </p:tav>
                                        <p:tav tm="100000">
                                          <p:val>
                                            <p:strVal val="#ppt_x"/>
                                          </p:val>
                                        </p:tav>
                                      </p:tavLst>
                                    </p:anim>
                                    <p:anim calcmode="lin" valueType="num">
                                      <p:cBhvr>
                                        <p:cTn id="12" dur="1000" fill="hold"/>
                                        <p:tgtEl>
                                          <p:spTgt spid="868"/>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iterate>
                                    <p:tmAbs val="0"/>
                                  </p:iterate>
                                  <p:childTnLst>
                                    <p:set>
                                      <p:cBhvr>
                                        <p:cTn id="16" fill="hold"/>
                                        <p:tgtEl>
                                          <p:spTgt spid="856"/>
                                        </p:tgtEl>
                                        <p:attrNameLst>
                                          <p:attrName>style.visibility</p:attrName>
                                        </p:attrNameLst>
                                      </p:cBhvr>
                                      <p:to>
                                        <p:strVal val="visible"/>
                                      </p:to>
                                    </p:set>
                                    <p:anim calcmode="lin" valueType="num">
                                      <p:cBhvr>
                                        <p:cTn id="17" dur="1000" fill="hold"/>
                                        <p:tgtEl>
                                          <p:spTgt spid="856"/>
                                        </p:tgtEl>
                                        <p:attrNameLst>
                                          <p:attrName>ppt_x</p:attrName>
                                        </p:attrNameLst>
                                      </p:cBhvr>
                                      <p:tavLst>
                                        <p:tav tm="0">
                                          <p:val>
                                            <p:strVal val="#ppt_x"/>
                                          </p:val>
                                        </p:tav>
                                        <p:tav tm="100000">
                                          <p:val>
                                            <p:strVal val="#ppt_x"/>
                                          </p:val>
                                        </p:tav>
                                      </p:tavLst>
                                    </p:anim>
                                    <p:anim calcmode="lin" valueType="num">
                                      <p:cBhvr>
                                        <p:cTn id="18" dur="1000" fill="hold"/>
                                        <p:tgtEl>
                                          <p:spTgt spid="856"/>
                                        </p:tgtEl>
                                        <p:attrNameLst>
                                          <p:attrName>ppt_y</p:attrName>
                                        </p:attrNameLst>
                                      </p:cBhvr>
                                      <p:tavLst>
                                        <p:tav tm="0">
                                          <p:val>
                                            <p:strVal val="1+#ppt_h/2"/>
                                          </p:val>
                                        </p:tav>
                                        <p:tav tm="100000">
                                          <p:val>
                                            <p:strVal val="#ppt_y"/>
                                          </p:val>
                                        </p:tav>
                                      </p:tavLst>
                                    </p:anim>
                                  </p:childTnLst>
                                </p:cTn>
                              </p:par>
                              <p:par>
                                <p:cTn id="19" presetID="2" presetClass="entr" presetSubtype="8" fill="hold" grpId="0" nodeType="withEffect">
                                  <p:stCondLst>
                                    <p:cond delay="0"/>
                                  </p:stCondLst>
                                  <p:iterate>
                                    <p:tmAbs val="0"/>
                                  </p:iterate>
                                  <p:childTnLst>
                                    <p:set>
                                      <p:cBhvr>
                                        <p:cTn id="20" fill="hold"/>
                                        <p:tgtEl>
                                          <p:spTgt spid="871"/>
                                        </p:tgtEl>
                                        <p:attrNameLst>
                                          <p:attrName>style.visibility</p:attrName>
                                        </p:attrNameLst>
                                      </p:cBhvr>
                                      <p:to>
                                        <p:strVal val="visible"/>
                                      </p:to>
                                    </p:set>
                                    <p:anim calcmode="lin" valueType="num">
                                      <p:cBhvr>
                                        <p:cTn id="21" dur="1000" fill="hold"/>
                                        <p:tgtEl>
                                          <p:spTgt spid="871"/>
                                        </p:tgtEl>
                                        <p:attrNameLst>
                                          <p:attrName>ppt_x</p:attrName>
                                        </p:attrNameLst>
                                      </p:cBhvr>
                                      <p:tavLst>
                                        <p:tav tm="0">
                                          <p:val>
                                            <p:strVal val="0-#ppt_w/2"/>
                                          </p:val>
                                        </p:tav>
                                        <p:tav tm="100000">
                                          <p:val>
                                            <p:strVal val="#ppt_x"/>
                                          </p:val>
                                        </p:tav>
                                      </p:tavLst>
                                    </p:anim>
                                    <p:anim calcmode="lin" valueType="num">
                                      <p:cBhvr>
                                        <p:cTn id="22" dur="1000" fill="hold"/>
                                        <p:tgtEl>
                                          <p:spTgt spid="871"/>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iterate>
                                    <p:tmAbs val="0"/>
                                  </p:iterate>
                                  <p:childTnLst>
                                    <p:set>
                                      <p:cBhvr>
                                        <p:cTn id="26" fill="hold"/>
                                        <p:tgtEl>
                                          <p:spTgt spid="865"/>
                                        </p:tgtEl>
                                        <p:attrNameLst>
                                          <p:attrName>style.visibility</p:attrName>
                                        </p:attrNameLst>
                                      </p:cBhvr>
                                      <p:to>
                                        <p:strVal val="visible"/>
                                      </p:to>
                                    </p:set>
                                    <p:anim calcmode="lin" valueType="num">
                                      <p:cBhvr>
                                        <p:cTn id="27" dur="1000" fill="hold"/>
                                        <p:tgtEl>
                                          <p:spTgt spid="865"/>
                                        </p:tgtEl>
                                        <p:attrNameLst>
                                          <p:attrName>ppt_x</p:attrName>
                                        </p:attrNameLst>
                                      </p:cBhvr>
                                      <p:tavLst>
                                        <p:tav tm="0">
                                          <p:val>
                                            <p:strVal val="#ppt_x"/>
                                          </p:val>
                                        </p:tav>
                                        <p:tav tm="100000">
                                          <p:val>
                                            <p:strVal val="#ppt_x"/>
                                          </p:val>
                                        </p:tav>
                                      </p:tavLst>
                                    </p:anim>
                                    <p:anim calcmode="lin" valueType="num">
                                      <p:cBhvr>
                                        <p:cTn id="28" dur="1000" fill="hold"/>
                                        <p:tgtEl>
                                          <p:spTgt spid="865"/>
                                        </p:tgtEl>
                                        <p:attrNameLst>
                                          <p:attrName>ppt_y</p:attrName>
                                        </p:attrNameLst>
                                      </p:cBhvr>
                                      <p:tavLst>
                                        <p:tav tm="0">
                                          <p:val>
                                            <p:strVal val="1+#ppt_h/2"/>
                                          </p:val>
                                        </p:tav>
                                        <p:tav tm="100000">
                                          <p:val>
                                            <p:strVal val="#ppt_y"/>
                                          </p:val>
                                        </p:tav>
                                      </p:tavLst>
                                    </p:anim>
                                  </p:childTnLst>
                                </p:cTn>
                              </p:par>
                              <p:par>
                                <p:cTn id="29" presetID="2" presetClass="entr" presetSubtype="8" fill="hold" grpId="0" nodeType="withEffect">
                                  <p:stCondLst>
                                    <p:cond delay="0"/>
                                  </p:stCondLst>
                                  <p:iterate>
                                    <p:tmAbs val="0"/>
                                  </p:iterate>
                                  <p:childTnLst>
                                    <p:set>
                                      <p:cBhvr>
                                        <p:cTn id="30" fill="hold"/>
                                        <p:tgtEl>
                                          <p:spTgt spid="874"/>
                                        </p:tgtEl>
                                        <p:attrNameLst>
                                          <p:attrName>style.visibility</p:attrName>
                                        </p:attrNameLst>
                                      </p:cBhvr>
                                      <p:to>
                                        <p:strVal val="visible"/>
                                      </p:to>
                                    </p:set>
                                    <p:anim calcmode="lin" valueType="num">
                                      <p:cBhvr>
                                        <p:cTn id="31" dur="1000" fill="hold"/>
                                        <p:tgtEl>
                                          <p:spTgt spid="874"/>
                                        </p:tgtEl>
                                        <p:attrNameLst>
                                          <p:attrName>ppt_x</p:attrName>
                                        </p:attrNameLst>
                                      </p:cBhvr>
                                      <p:tavLst>
                                        <p:tav tm="0">
                                          <p:val>
                                            <p:strVal val="0-#ppt_w/2"/>
                                          </p:val>
                                        </p:tav>
                                        <p:tav tm="100000">
                                          <p:val>
                                            <p:strVal val="#ppt_x"/>
                                          </p:val>
                                        </p:tav>
                                      </p:tavLst>
                                    </p:anim>
                                    <p:anim calcmode="lin" valueType="num">
                                      <p:cBhvr>
                                        <p:cTn id="32" dur="1000" fill="hold"/>
                                        <p:tgtEl>
                                          <p:spTgt spid="8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7" grpId="0" advAuto="0"/>
      <p:bldP spid="856" grpId="0" advAuto="0"/>
      <p:bldP spid="865" grpId="0" advAuto="0"/>
      <p:bldP spid="868" grpId="0" advAuto="0"/>
      <p:bldP spid="871" grpId="0" advAuto="0"/>
      <p:bldP spid="874" grpId="0"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10" name="Group 2010"/>
          <p:cNvGrpSpPr/>
          <p:nvPr/>
        </p:nvGrpSpPr>
        <p:grpSpPr>
          <a:xfrm>
            <a:off x="1360921" y="1890783"/>
            <a:ext cx="1535181" cy="4336538"/>
            <a:chOff x="-1" y="-15"/>
            <a:chExt cx="2911317" cy="8223811"/>
          </a:xfrm>
        </p:grpSpPr>
        <p:sp>
          <p:nvSpPr>
            <p:cNvPr id="2003" name="Shape 2003"/>
            <p:cNvSpPr/>
            <p:nvPr/>
          </p:nvSpPr>
          <p:spPr>
            <a:xfrm flipV="1">
              <a:off x="1449306" y="2818308"/>
              <a:ext cx="2" cy="3702985"/>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04" name="Shape 2004"/>
            <p:cNvSpPr/>
            <p:nvPr/>
          </p:nvSpPr>
          <p:spPr>
            <a:xfrm>
              <a:off x="518981" y="-15"/>
              <a:ext cx="1860633" cy="2767337"/>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5" name="Shape 2005"/>
            <p:cNvSpPr/>
            <p:nvPr/>
          </p:nvSpPr>
          <p:spPr>
            <a:xfrm>
              <a:off x="895303" y="328849"/>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6" name="Shape 2006"/>
            <p:cNvSpPr/>
            <p:nvPr/>
          </p:nvSpPr>
          <p:spPr>
            <a:xfrm>
              <a:off x="1315248" y="2723469"/>
              <a:ext cx="268106" cy="2681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7" name="Shape 2007"/>
            <p:cNvSpPr/>
            <p:nvPr/>
          </p:nvSpPr>
          <p:spPr>
            <a:xfrm>
              <a:off x="263953" y="6664725"/>
              <a:ext cx="2383308"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500">
                  <a:solidFill>
                    <a:srgbClr val="4A5E6C"/>
                  </a:solidFill>
                  <a:latin typeface="FontAwesome"/>
                  <a:ea typeface="FontAwesome"/>
                  <a:cs typeface="FontAwesome"/>
                  <a:sym typeface="FontAwesome"/>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8" name="Shape 2008"/>
            <p:cNvSpPr/>
            <p:nvPr/>
          </p:nvSpPr>
          <p:spPr>
            <a:xfrm>
              <a:off x="-1" y="7128932"/>
              <a:ext cx="2911317" cy="1094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09" name="Shape 2009"/>
            <p:cNvSpPr/>
            <p:nvPr/>
          </p:nvSpPr>
          <p:spPr>
            <a:xfrm>
              <a:off x="1315248" y="759053"/>
              <a:ext cx="268106" cy="2681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18" name="Group 2018"/>
          <p:cNvGrpSpPr/>
          <p:nvPr/>
        </p:nvGrpSpPr>
        <p:grpSpPr>
          <a:xfrm>
            <a:off x="3081267" y="2634492"/>
            <a:ext cx="1535181" cy="3621840"/>
            <a:chOff x="0" y="0"/>
            <a:chExt cx="2911316" cy="6868459"/>
          </a:xfrm>
        </p:grpSpPr>
        <p:sp>
          <p:nvSpPr>
            <p:cNvPr id="2011" name="Shape 2011"/>
            <p:cNvSpPr/>
            <p:nvPr/>
          </p:nvSpPr>
          <p:spPr>
            <a:xfrm>
              <a:off x="52533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2" name="Shape 2012"/>
            <p:cNvSpPr/>
            <p:nvPr/>
          </p:nvSpPr>
          <p:spPr>
            <a:xfrm>
              <a:off x="90165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3" name="Shape 2013"/>
            <p:cNvSpPr/>
            <p:nvPr/>
          </p:nvSpPr>
          <p:spPr>
            <a:xfrm>
              <a:off x="1321606"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4" name="Shape 2014"/>
            <p:cNvSpPr/>
            <p:nvPr/>
          </p:nvSpPr>
          <p:spPr>
            <a:xfrm flipV="1">
              <a:off x="1455665"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15" name="Shape 2015"/>
            <p:cNvSpPr/>
            <p:nvPr/>
          </p:nvSpPr>
          <p:spPr>
            <a:xfrm>
              <a:off x="263979" y="5233217"/>
              <a:ext cx="2383307" cy="49028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500">
                  <a:solidFill>
                    <a:srgbClr val="CD321B"/>
                  </a:solidFill>
                  <a:latin typeface="FontAwesome"/>
                  <a:ea typeface="FontAwesome"/>
                  <a:cs typeface="FontAwesome"/>
                  <a:sym typeface="FontAwesome"/>
                </a:defRPr>
              </a:lvl1pPr>
            </a:lstStyle>
            <a:p>
              <a:pPr lvl="0" defTabSz="45720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cs typeface="Roboto Light" charset="0"/>
                  <a:sym typeface="Arial" panose="020B0604020202020204" pitchFamily="34" charset="0"/>
                </a:rPr>
                <a:t>请替换文字内容</a:t>
              </a:r>
            </a:p>
          </p:txBody>
        </p:sp>
        <p:sp>
          <p:nvSpPr>
            <p:cNvPr id="2016" name="Shape 2016"/>
            <p:cNvSpPr/>
            <p:nvPr/>
          </p:nvSpPr>
          <p:spPr>
            <a:xfrm>
              <a:off x="0" y="5773595"/>
              <a:ext cx="2911316" cy="1094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17" name="Shape 2017"/>
            <p:cNvSpPr/>
            <p:nvPr/>
          </p:nvSpPr>
          <p:spPr>
            <a:xfrm>
              <a:off x="1321606"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26" name="Group 2026"/>
          <p:cNvGrpSpPr/>
          <p:nvPr/>
        </p:nvGrpSpPr>
        <p:grpSpPr>
          <a:xfrm>
            <a:off x="4801613" y="1890784"/>
            <a:ext cx="1535181" cy="4365548"/>
            <a:chOff x="0" y="0"/>
            <a:chExt cx="2911316" cy="8278827"/>
          </a:xfrm>
        </p:grpSpPr>
        <p:sp>
          <p:nvSpPr>
            <p:cNvPr id="2019" name="Shape 2019"/>
            <p:cNvSpPr/>
            <p:nvPr/>
          </p:nvSpPr>
          <p:spPr>
            <a:xfrm flipV="1">
              <a:off x="1455656" y="2825143"/>
              <a:ext cx="2" cy="3702986"/>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20" name="Shape 2020"/>
            <p:cNvSpPr/>
            <p:nvPr/>
          </p:nvSpPr>
          <p:spPr>
            <a:xfrm>
              <a:off x="531680" y="0"/>
              <a:ext cx="1860635"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1" name="Shape 2021"/>
            <p:cNvSpPr/>
            <p:nvPr/>
          </p:nvSpPr>
          <p:spPr>
            <a:xfrm>
              <a:off x="90800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2" name="Shape 2022"/>
            <p:cNvSpPr/>
            <p:nvPr/>
          </p:nvSpPr>
          <p:spPr>
            <a:xfrm>
              <a:off x="1327931" y="2723483"/>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3" name="Shape 2023"/>
            <p:cNvSpPr/>
            <p:nvPr/>
          </p:nvSpPr>
          <p:spPr>
            <a:xfrm>
              <a:off x="264002" y="6664741"/>
              <a:ext cx="2383307"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500">
                  <a:solidFill>
                    <a:srgbClr val="FBBE48"/>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024" name="Shape 2024"/>
            <p:cNvSpPr/>
            <p:nvPr/>
          </p:nvSpPr>
          <p:spPr>
            <a:xfrm>
              <a:off x="0" y="7183963"/>
              <a:ext cx="2911316" cy="1094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25" name="Shape 2025"/>
            <p:cNvSpPr/>
            <p:nvPr/>
          </p:nvSpPr>
          <p:spPr>
            <a:xfrm>
              <a:off x="1327964" y="759067"/>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34" name="Group 2034"/>
          <p:cNvGrpSpPr/>
          <p:nvPr/>
        </p:nvGrpSpPr>
        <p:grpSpPr>
          <a:xfrm>
            <a:off x="6521959" y="2634492"/>
            <a:ext cx="1535181" cy="3607251"/>
            <a:chOff x="0" y="0"/>
            <a:chExt cx="2911316" cy="6840792"/>
          </a:xfrm>
        </p:grpSpPr>
        <p:sp>
          <p:nvSpPr>
            <p:cNvPr id="2027" name="Shape 2027"/>
            <p:cNvSpPr/>
            <p:nvPr/>
          </p:nvSpPr>
          <p:spPr>
            <a:xfrm>
              <a:off x="523115"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8" name="Shape 2028"/>
            <p:cNvSpPr/>
            <p:nvPr/>
          </p:nvSpPr>
          <p:spPr>
            <a:xfrm>
              <a:off x="899437" y="328863"/>
              <a:ext cx="1107962"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9" name="Shape 2029"/>
            <p:cNvSpPr/>
            <p:nvPr/>
          </p:nvSpPr>
          <p:spPr>
            <a:xfrm>
              <a:off x="1319399"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0" name="Shape 2030"/>
            <p:cNvSpPr/>
            <p:nvPr/>
          </p:nvSpPr>
          <p:spPr>
            <a:xfrm>
              <a:off x="251332" y="5254375"/>
              <a:ext cx="2383307"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500">
                  <a:solidFill>
                    <a:srgbClr val="809D2C"/>
                  </a:solidFill>
                  <a:latin typeface="FontAwesome"/>
                  <a:ea typeface="FontAwesome"/>
                  <a:cs typeface="FontAwesome"/>
                  <a:sym typeface="FontAwesome"/>
                </a:defRPr>
              </a:lvl1pPr>
            </a:lstStyle>
            <a:p>
              <a:pPr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1" name="Shape 2031"/>
            <p:cNvSpPr/>
            <p:nvPr/>
          </p:nvSpPr>
          <p:spPr>
            <a:xfrm flipV="1">
              <a:off x="1453458"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32" name="Shape 2032"/>
            <p:cNvSpPr/>
            <p:nvPr/>
          </p:nvSpPr>
          <p:spPr>
            <a:xfrm>
              <a:off x="0" y="5745928"/>
              <a:ext cx="2911316" cy="1094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33" name="Shape 2033"/>
            <p:cNvSpPr/>
            <p:nvPr/>
          </p:nvSpPr>
          <p:spPr>
            <a:xfrm>
              <a:off x="1324773"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42" name="Group 2042"/>
          <p:cNvGrpSpPr/>
          <p:nvPr/>
        </p:nvGrpSpPr>
        <p:grpSpPr>
          <a:xfrm>
            <a:off x="8242305" y="1890784"/>
            <a:ext cx="1535181" cy="4365548"/>
            <a:chOff x="0" y="0"/>
            <a:chExt cx="2911316" cy="8278827"/>
          </a:xfrm>
        </p:grpSpPr>
        <p:sp>
          <p:nvSpPr>
            <p:cNvPr id="2035" name="Shape 2035"/>
            <p:cNvSpPr/>
            <p:nvPr/>
          </p:nvSpPr>
          <p:spPr>
            <a:xfrm flipV="1">
              <a:off x="1468347" y="2825143"/>
              <a:ext cx="2" cy="3702986"/>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36" name="Shape 2036"/>
            <p:cNvSpPr/>
            <p:nvPr/>
          </p:nvSpPr>
          <p:spPr>
            <a:xfrm>
              <a:off x="54438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5"/>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7" name="Shape 2037"/>
            <p:cNvSpPr/>
            <p:nvPr/>
          </p:nvSpPr>
          <p:spPr>
            <a:xfrm>
              <a:off x="92070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8" name="Shape 2038"/>
            <p:cNvSpPr/>
            <p:nvPr/>
          </p:nvSpPr>
          <p:spPr>
            <a:xfrm>
              <a:off x="1340665" y="2723483"/>
              <a:ext cx="268106" cy="2681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9" name="Shape 2039"/>
            <p:cNvSpPr/>
            <p:nvPr/>
          </p:nvSpPr>
          <p:spPr>
            <a:xfrm>
              <a:off x="264003" y="6664741"/>
              <a:ext cx="2383307"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500">
                  <a:solidFill>
                    <a:srgbClr val="3A9A87"/>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040" name="Shape 2040"/>
            <p:cNvSpPr/>
            <p:nvPr/>
          </p:nvSpPr>
          <p:spPr>
            <a:xfrm>
              <a:off x="0" y="7183963"/>
              <a:ext cx="2911316" cy="1094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41" name="Shape 2041"/>
            <p:cNvSpPr/>
            <p:nvPr/>
          </p:nvSpPr>
          <p:spPr>
            <a:xfrm>
              <a:off x="1334281" y="754485"/>
              <a:ext cx="268106" cy="2681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50" name="Group 2050"/>
          <p:cNvGrpSpPr/>
          <p:nvPr/>
        </p:nvGrpSpPr>
        <p:grpSpPr>
          <a:xfrm>
            <a:off x="9962649" y="2634492"/>
            <a:ext cx="1535181" cy="3592829"/>
            <a:chOff x="0" y="0"/>
            <a:chExt cx="2911316" cy="6813442"/>
          </a:xfrm>
        </p:grpSpPr>
        <p:sp>
          <p:nvSpPr>
            <p:cNvPr id="2043" name="Shape 2043"/>
            <p:cNvSpPr/>
            <p:nvPr/>
          </p:nvSpPr>
          <p:spPr>
            <a:xfrm flipV="1">
              <a:off x="1442907"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44" name="Shape 2044"/>
            <p:cNvSpPr/>
            <p:nvPr/>
          </p:nvSpPr>
          <p:spPr>
            <a:xfrm>
              <a:off x="52533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6"/>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5" name="Shape 2045"/>
            <p:cNvSpPr/>
            <p:nvPr/>
          </p:nvSpPr>
          <p:spPr>
            <a:xfrm>
              <a:off x="901654"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6" name="Shape 2046"/>
            <p:cNvSpPr/>
            <p:nvPr/>
          </p:nvSpPr>
          <p:spPr>
            <a:xfrm>
              <a:off x="1321581"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7" name="Shape 2047"/>
            <p:cNvSpPr/>
            <p:nvPr/>
          </p:nvSpPr>
          <p:spPr>
            <a:xfrm>
              <a:off x="263981" y="5254373"/>
              <a:ext cx="2383307"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500">
                  <a:solidFill>
                    <a:srgbClr val="694E7F"/>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8" name="Shape 2048"/>
            <p:cNvSpPr/>
            <p:nvPr/>
          </p:nvSpPr>
          <p:spPr>
            <a:xfrm>
              <a:off x="0" y="5718578"/>
              <a:ext cx="2911316" cy="1094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49" name="Shape 2049"/>
            <p:cNvSpPr/>
            <p:nvPr/>
          </p:nvSpPr>
          <p:spPr>
            <a:xfrm>
              <a:off x="1321598"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0" name="文本框 49"/>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51" name="文本框 50"/>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92597030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2010"/>
                                        </p:tgtEl>
                                        <p:attrNameLst>
                                          <p:attrName>style.visibility</p:attrName>
                                        </p:attrNameLst>
                                      </p:cBhvr>
                                      <p:to>
                                        <p:strVal val="visible"/>
                                      </p:to>
                                    </p:set>
                                    <p:anim calcmode="lin" valueType="num">
                                      <p:cBhvr>
                                        <p:cTn id="7" dur="900" fill="hold"/>
                                        <p:tgtEl>
                                          <p:spTgt spid="2010"/>
                                        </p:tgtEl>
                                        <p:attrNameLst>
                                          <p:attrName>ppt_x</p:attrName>
                                        </p:attrNameLst>
                                      </p:cBhvr>
                                      <p:tavLst>
                                        <p:tav tm="0">
                                          <p:val>
                                            <p:strVal val="#ppt_x"/>
                                          </p:val>
                                        </p:tav>
                                        <p:tav tm="100000">
                                          <p:val>
                                            <p:strVal val="#ppt_x"/>
                                          </p:val>
                                        </p:tav>
                                      </p:tavLst>
                                    </p:anim>
                                    <p:anim calcmode="lin" valueType="num">
                                      <p:cBhvr>
                                        <p:cTn id="8" dur="900" fill="hold"/>
                                        <p:tgtEl>
                                          <p:spTgt spid="20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iterate>
                                    <p:tmAbs val="0"/>
                                  </p:iterate>
                                  <p:childTnLst>
                                    <p:set>
                                      <p:cBhvr>
                                        <p:cTn id="12" fill="hold"/>
                                        <p:tgtEl>
                                          <p:spTgt spid="2018"/>
                                        </p:tgtEl>
                                        <p:attrNameLst>
                                          <p:attrName>style.visibility</p:attrName>
                                        </p:attrNameLst>
                                      </p:cBhvr>
                                      <p:to>
                                        <p:strVal val="visible"/>
                                      </p:to>
                                    </p:set>
                                    <p:anim calcmode="lin" valueType="num">
                                      <p:cBhvr>
                                        <p:cTn id="13" dur="900" fill="hold"/>
                                        <p:tgtEl>
                                          <p:spTgt spid="2018"/>
                                        </p:tgtEl>
                                        <p:attrNameLst>
                                          <p:attrName>ppt_x</p:attrName>
                                        </p:attrNameLst>
                                      </p:cBhvr>
                                      <p:tavLst>
                                        <p:tav tm="0">
                                          <p:val>
                                            <p:strVal val="#ppt_x"/>
                                          </p:val>
                                        </p:tav>
                                        <p:tav tm="100000">
                                          <p:val>
                                            <p:strVal val="#ppt_x"/>
                                          </p:val>
                                        </p:tav>
                                      </p:tavLst>
                                    </p:anim>
                                    <p:anim calcmode="lin" valueType="num">
                                      <p:cBhvr>
                                        <p:cTn id="14" dur="900" fill="hold"/>
                                        <p:tgtEl>
                                          <p:spTgt spid="201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iterate>
                                    <p:tmAbs val="0"/>
                                  </p:iterate>
                                  <p:childTnLst>
                                    <p:set>
                                      <p:cBhvr>
                                        <p:cTn id="18" fill="hold"/>
                                        <p:tgtEl>
                                          <p:spTgt spid="2026"/>
                                        </p:tgtEl>
                                        <p:attrNameLst>
                                          <p:attrName>style.visibility</p:attrName>
                                        </p:attrNameLst>
                                      </p:cBhvr>
                                      <p:to>
                                        <p:strVal val="visible"/>
                                      </p:to>
                                    </p:set>
                                    <p:anim calcmode="lin" valueType="num">
                                      <p:cBhvr>
                                        <p:cTn id="19" dur="900" fill="hold"/>
                                        <p:tgtEl>
                                          <p:spTgt spid="2026"/>
                                        </p:tgtEl>
                                        <p:attrNameLst>
                                          <p:attrName>ppt_x</p:attrName>
                                        </p:attrNameLst>
                                      </p:cBhvr>
                                      <p:tavLst>
                                        <p:tav tm="0">
                                          <p:val>
                                            <p:strVal val="#ppt_x"/>
                                          </p:val>
                                        </p:tav>
                                        <p:tav tm="100000">
                                          <p:val>
                                            <p:strVal val="#ppt_x"/>
                                          </p:val>
                                        </p:tav>
                                      </p:tavLst>
                                    </p:anim>
                                    <p:anim calcmode="lin" valueType="num">
                                      <p:cBhvr>
                                        <p:cTn id="20" dur="900" fill="hold"/>
                                        <p:tgtEl>
                                          <p:spTgt spid="202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iterate>
                                    <p:tmAbs val="0"/>
                                  </p:iterate>
                                  <p:childTnLst>
                                    <p:set>
                                      <p:cBhvr>
                                        <p:cTn id="24" fill="hold"/>
                                        <p:tgtEl>
                                          <p:spTgt spid="2034"/>
                                        </p:tgtEl>
                                        <p:attrNameLst>
                                          <p:attrName>style.visibility</p:attrName>
                                        </p:attrNameLst>
                                      </p:cBhvr>
                                      <p:to>
                                        <p:strVal val="visible"/>
                                      </p:to>
                                    </p:set>
                                    <p:anim calcmode="lin" valueType="num">
                                      <p:cBhvr>
                                        <p:cTn id="25" dur="900" fill="hold"/>
                                        <p:tgtEl>
                                          <p:spTgt spid="2034"/>
                                        </p:tgtEl>
                                        <p:attrNameLst>
                                          <p:attrName>ppt_x</p:attrName>
                                        </p:attrNameLst>
                                      </p:cBhvr>
                                      <p:tavLst>
                                        <p:tav tm="0">
                                          <p:val>
                                            <p:strVal val="#ppt_x"/>
                                          </p:val>
                                        </p:tav>
                                        <p:tav tm="100000">
                                          <p:val>
                                            <p:strVal val="#ppt_x"/>
                                          </p:val>
                                        </p:tav>
                                      </p:tavLst>
                                    </p:anim>
                                    <p:anim calcmode="lin" valueType="num">
                                      <p:cBhvr>
                                        <p:cTn id="26" dur="900" fill="hold"/>
                                        <p:tgtEl>
                                          <p:spTgt spid="203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iterate>
                                    <p:tmAbs val="0"/>
                                  </p:iterate>
                                  <p:childTnLst>
                                    <p:set>
                                      <p:cBhvr>
                                        <p:cTn id="30" fill="hold"/>
                                        <p:tgtEl>
                                          <p:spTgt spid="2042"/>
                                        </p:tgtEl>
                                        <p:attrNameLst>
                                          <p:attrName>style.visibility</p:attrName>
                                        </p:attrNameLst>
                                      </p:cBhvr>
                                      <p:to>
                                        <p:strVal val="visible"/>
                                      </p:to>
                                    </p:set>
                                    <p:anim calcmode="lin" valueType="num">
                                      <p:cBhvr>
                                        <p:cTn id="31" dur="900" fill="hold"/>
                                        <p:tgtEl>
                                          <p:spTgt spid="2042"/>
                                        </p:tgtEl>
                                        <p:attrNameLst>
                                          <p:attrName>ppt_x</p:attrName>
                                        </p:attrNameLst>
                                      </p:cBhvr>
                                      <p:tavLst>
                                        <p:tav tm="0">
                                          <p:val>
                                            <p:strVal val="#ppt_x"/>
                                          </p:val>
                                        </p:tav>
                                        <p:tav tm="100000">
                                          <p:val>
                                            <p:strVal val="#ppt_x"/>
                                          </p:val>
                                        </p:tav>
                                      </p:tavLst>
                                    </p:anim>
                                    <p:anim calcmode="lin" valueType="num">
                                      <p:cBhvr>
                                        <p:cTn id="32" dur="900" fill="hold"/>
                                        <p:tgtEl>
                                          <p:spTgt spid="204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iterate>
                                    <p:tmAbs val="0"/>
                                  </p:iterate>
                                  <p:childTnLst>
                                    <p:set>
                                      <p:cBhvr>
                                        <p:cTn id="36" fill="hold"/>
                                        <p:tgtEl>
                                          <p:spTgt spid="2050"/>
                                        </p:tgtEl>
                                        <p:attrNameLst>
                                          <p:attrName>style.visibility</p:attrName>
                                        </p:attrNameLst>
                                      </p:cBhvr>
                                      <p:to>
                                        <p:strVal val="visible"/>
                                      </p:to>
                                    </p:set>
                                    <p:anim calcmode="lin" valueType="num">
                                      <p:cBhvr>
                                        <p:cTn id="37" dur="900" fill="hold"/>
                                        <p:tgtEl>
                                          <p:spTgt spid="2050"/>
                                        </p:tgtEl>
                                        <p:attrNameLst>
                                          <p:attrName>ppt_x</p:attrName>
                                        </p:attrNameLst>
                                      </p:cBhvr>
                                      <p:tavLst>
                                        <p:tav tm="0">
                                          <p:val>
                                            <p:strVal val="#ppt_x"/>
                                          </p:val>
                                        </p:tav>
                                        <p:tav tm="100000">
                                          <p:val>
                                            <p:strVal val="#ppt_x"/>
                                          </p:val>
                                        </p:tav>
                                      </p:tavLst>
                                    </p:anim>
                                    <p:anim calcmode="lin" valueType="num">
                                      <p:cBhvr>
                                        <p:cTn id="38" dur="9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0" grpId="0" advAuto="0"/>
      <p:bldP spid="2018" grpId="0" advAuto="0"/>
      <p:bldP spid="2026" grpId="0" advAuto="0"/>
      <p:bldP spid="2034" grpId="0" advAuto="0"/>
      <p:bldP spid="2042" grpId="0" advAuto="0"/>
      <p:bldP spid="2050" grpId="0"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6"/>
          <p:cNvSpPr>
            <a:spLocks/>
          </p:cNvSpPr>
          <p:nvPr/>
        </p:nvSpPr>
        <p:spPr bwMode="auto">
          <a:xfrm>
            <a:off x="100150" y="2472407"/>
            <a:ext cx="12752618" cy="4759598"/>
          </a:xfrm>
          <a:custGeom>
            <a:avLst/>
            <a:gdLst>
              <a:gd name="T0" fmla="*/ 3815 w 5688"/>
              <a:gd name="T1" fmla="*/ 0 h 2122"/>
              <a:gd name="T2" fmla="*/ 5688 w 5688"/>
              <a:gd name="T3" fmla="*/ 2122 h 2122"/>
              <a:gd name="T4" fmla="*/ 0 w 5688"/>
              <a:gd name="T5" fmla="*/ 2122 h 2122"/>
              <a:gd name="T6" fmla="*/ 3815 w 5688"/>
              <a:gd name="T7" fmla="*/ 0 h 2122"/>
            </a:gdLst>
            <a:ahLst/>
            <a:cxnLst>
              <a:cxn ang="0">
                <a:pos x="T0" y="T1"/>
              </a:cxn>
              <a:cxn ang="0">
                <a:pos x="T2" y="T3"/>
              </a:cxn>
              <a:cxn ang="0">
                <a:pos x="T4" y="T5"/>
              </a:cxn>
              <a:cxn ang="0">
                <a:pos x="T6" y="T7"/>
              </a:cxn>
            </a:cxnLst>
            <a:rect l="0" t="0" r="r" b="b"/>
            <a:pathLst>
              <a:path w="5688" h="2122">
                <a:moveTo>
                  <a:pt x="3815" y="0"/>
                </a:moveTo>
                <a:lnTo>
                  <a:pt x="5688" y="2122"/>
                </a:lnTo>
                <a:lnTo>
                  <a:pt x="0" y="2122"/>
                </a:lnTo>
                <a:lnTo>
                  <a:pt x="3815" y="0"/>
                </a:lnTo>
                <a:close/>
              </a:path>
            </a:pathLst>
          </a:custGeom>
          <a:blipFill dpi="0" rotWithShape="1">
            <a:blip r:embed="rId2" cstate="print">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57" tIns="64278" rIns="128557" bIns="64278" numCol="1" anchor="t" anchorCtr="0" compatLnSpc="1">
            <a:prstTxWarp prst="textNoShape">
              <a:avLst/>
            </a:prstTxWarp>
          </a:bodyPr>
          <a:lstStyle/>
          <a:p>
            <a:endParaRPr lang="zh-CN" altLang="en-US" sz="2000"/>
          </a:p>
        </p:txBody>
      </p:sp>
      <p:sp>
        <p:nvSpPr>
          <p:cNvPr id="11" name="Freeform 7"/>
          <p:cNvSpPr>
            <a:spLocks/>
          </p:cNvSpPr>
          <p:nvPr/>
        </p:nvSpPr>
        <p:spPr bwMode="auto">
          <a:xfrm>
            <a:off x="1501" y="649"/>
            <a:ext cx="8566764" cy="7141639"/>
          </a:xfrm>
          <a:custGeom>
            <a:avLst/>
            <a:gdLst>
              <a:gd name="T0" fmla="*/ 0 w 3821"/>
              <a:gd name="T1" fmla="*/ 0 h 3184"/>
              <a:gd name="T2" fmla="*/ 2886 w 3821"/>
              <a:gd name="T3" fmla="*/ 0 h 3184"/>
              <a:gd name="T4" fmla="*/ 2903 w 3821"/>
              <a:gd name="T5" fmla="*/ 17 h 3184"/>
              <a:gd name="T6" fmla="*/ 3821 w 3821"/>
              <a:gd name="T7" fmla="*/ 1059 h 3184"/>
              <a:gd name="T8" fmla="*/ 0 w 3821"/>
              <a:gd name="T9" fmla="*/ 3184 h 3184"/>
              <a:gd name="T10" fmla="*/ 0 w 3821"/>
              <a:gd name="T11" fmla="*/ 0 h 3184"/>
            </a:gdLst>
            <a:ahLst/>
            <a:cxnLst>
              <a:cxn ang="0">
                <a:pos x="T0" y="T1"/>
              </a:cxn>
              <a:cxn ang="0">
                <a:pos x="T2" y="T3"/>
              </a:cxn>
              <a:cxn ang="0">
                <a:pos x="T4" y="T5"/>
              </a:cxn>
              <a:cxn ang="0">
                <a:pos x="T6" y="T7"/>
              </a:cxn>
              <a:cxn ang="0">
                <a:pos x="T8" y="T9"/>
              </a:cxn>
              <a:cxn ang="0">
                <a:pos x="T10" y="T11"/>
              </a:cxn>
            </a:cxnLst>
            <a:rect l="0" t="0" r="r" b="b"/>
            <a:pathLst>
              <a:path w="3821" h="3184">
                <a:moveTo>
                  <a:pt x="0" y="0"/>
                </a:moveTo>
                <a:lnTo>
                  <a:pt x="2886" y="0"/>
                </a:lnTo>
                <a:lnTo>
                  <a:pt x="2903" y="17"/>
                </a:lnTo>
                <a:lnTo>
                  <a:pt x="3821" y="1059"/>
                </a:lnTo>
                <a:lnTo>
                  <a:pt x="0" y="3184"/>
                </a:lnTo>
                <a:lnTo>
                  <a:pt x="0" y="0"/>
                </a:lnTo>
                <a:close/>
              </a:path>
            </a:pathLst>
          </a:custGeom>
          <a:solidFill>
            <a:schemeClr val="accent1"/>
          </a:solidFill>
          <a:ln w="0">
            <a:noFill/>
            <a:prstDash val="solid"/>
            <a:round/>
            <a:headEnd/>
            <a:tailEnd/>
          </a:ln>
        </p:spPr>
        <p:txBody>
          <a:bodyPr vert="horz" wrap="square" lIns="128557" tIns="64278" rIns="128557" bIns="64278" numCol="1" anchor="t" anchorCtr="0" compatLnSpc="1">
            <a:prstTxWarp prst="textNoShape">
              <a:avLst/>
            </a:prstTxWarp>
          </a:bodyPr>
          <a:lstStyle/>
          <a:p>
            <a:endParaRPr lang="zh-CN" altLang="en-US" sz="2000"/>
          </a:p>
        </p:txBody>
      </p:sp>
      <p:sp>
        <p:nvSpPr>
          <p:cNvPr id="6" name="TextBox 32"/>
          <p:cNvSpPr txBox="1"/>
          <p:nvPr/>
        </p:nvSpPr>
        <p:spPr>
          <a:xfrm>
            <a:off x="759591" y="1933862"/>
            <a:ext cx="3872637" cy="1077090"/>
          </a:xfrm>
          <a:prstGeom prst="rect">
            <a:avLst/>
          </a:prstGeom>
          <a:noFill/>
        </p:spPr>
        <p:txBody>
          <a:bodyPr wrap="square" rtlCol="0">
            <a:spAutoFit/>
          </a:bodyPr>
          <a:lstStyle/>
          <a:p>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ADD RELATED</a:t>
            </a:r>
          </a:p>
          <a:p>
            <a:r>
              <a:rPr lang="en-US" altLang="zh-CN" sz="3999" dirty="0">
                <a:solidFill>
                  <a:schemeClr val="bg1"/>
                </a:solidFill>
                <a:latin typeface="Arial" panose="020B0604020202020204" pitchFamily="34" charset="0"/>
                <a:ea typeface="微软雅黑" panose="020B0503020204020204" pitchFamily="34" charset="-122"/>
                <a:cs typeface="Arial" panose="020B0604020202020204" pitchFamily="34" charset="0"/>
              </a:rPr>
              <a:t>TITLE WORDS</a:t>
            </a:r>
            <a:endParaRPr lang="zh-CN" altLang="en-US" sz="4799"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7" name="TextBox 32"/>
          <p:cNvSpPr txBox="1"/>
          <p:nvPr/>
        </p:nvSpPr>
        <p:spPr>
          <a:xfrm>
            <a:off x="759591" y="3002915"/>
            <a:ext cx="3872637" cy="808683"/>
          </a:xfrm>
          <a:prstGeom prst="rect">
            <a:avLst/>
          </a:prstGeom>
          <a:noFill/>
        </p:spPr>
        <p:txBody>
          <a:bodyPr wrap="square" rtlCol="0">
            <a:spAutoFit/>
          </a:bodyPr>
          <a:lstStyle/>
          <a:p>
            <a:pPr algn="just">
              <a:lnSpc>
                <a:spcPct val="150000"/>
              </a:lnSpc>
            </a:pPr>
            <a:r>
              <a:rPr lang="zh-CN" alt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8" name="文本框 7"/>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9" name="文本框 8"/>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76554878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250" fill="hold"/>
                                        <p:tgtEl>
                                          <p:spTgt spid="6"/>
                                        </p:tgtEl>
                                        <p:attrNameLst>
                                          <p:attrName>ppt_x</p:attrName>
                                        </p:attrNameLst>
                                      </p:cBhvr>
                                      <p:tavLst>
                                        <p:tav tm="0">
                                          <p:val>
                                            <p:strVal val="0-#ppt_w/2"/>
                                          </p:val>
                                        </p:tav>
                                        <p:tav tm="100000">
                                          <p:val>
                                            <p:strVal val="#ppt_x"/>
                                          </p:val>
                                        </p:tav>
                                      </p:tavLst>
                                    </p:anim>
                                    <p:anim calcmode="lin" valueType="num">
                                      <p:cBhvr additive="base">
                                        <p:cTn id="18" dur="25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250"/>
                            </p:stCondLst>
                            <p:childTnLst>
                              <p:par>
                                <p:cTn id="20" presetID="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250" fill="hold"/>
                                        <p:tgtEl>
                                          <p:spTgt spid="7"/>
                                        </p:tgtEl>
                                        <p:attrNameLst>
                                          <p:attrName>ppt_x</p:attrName>
                                        </p:attrNameLst>
                                      </p:cBhvr>
                                      <p:tavLst>
                                        <p:tav tm="0">
                                          <p:val>
                                            <p:strVal val="0-#ppt_w/2"/>
                                          </p:val>
                                        </p:tav>
                                        <p:tav tm="100000">
                                          <p:val>
                                            <p:strVal val="#ppt_x"/>
                                          </p:val>
                                        </p:tav>
                                      </p:tavLst>
                                    </p:anim>
                                    <p:anim calcmode="lin" valueType="num">
                                      <p:cBhvr additive="base">
                                        <p:cTn id="23" dur="25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Rectangle 86"/>
          <p:cNvSpPr/>
          <p:nvPr/>
        </p:nvSpPr>
        <p:spPr>
          <a:xfrm rot="5400000">
            <a:off x="5791343" y="-1099772"/>
            <a:ext cx="1276066" cy="12858045"/>
          </a:xfrm>
          <a:prstGeom prst="rect">
            <a:avLst/>
          </a:prstGeom>
          <a:solidFill>
            <a:schemeClr val="accent6">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1" name="Rectangle 10"/>
          <p:cNvSpPr/>
          <p:nvPr/>
        </p:nvSpPr>
        <p:spPr>
          <a:xfrm>
            <a:off x="2915220"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Rectangle 6"/>
          <p:cNvSpPr/>
          <p:nvPr/>
        </p:nvSpPr>
        <p:spPr>
          <a:xfrm>
            <a:off x="8155049"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Rectangle 7"/>
          <p:cNvSpPr/>
          <p:nvPr/>
        </p:nvSpPr>
        <p:spPr>
          <a:xfrm>
            <a:off x="6408389"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Rectangle 8"/>
          <p:cNvSpPr/>
          <p:nvPr/>
        </p:nvSpPr>
        <p:spPr>
          <a:xfrm>
            <a:off x="4661728"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6" name="Group 35"/>
          <p:cNvGrpSpPr/>
          <p:nvPr/>
        </p:nvGrpSpPr>
        <p:grpSpPr>
          <a:xfrm>
            <a:off x="2485481" y="3154039"/>
            <a:ext cx="848631" cy="848631"/>
            <a:chOff x="817364" y="1776265"/>
            <a:chExt cx="826181" cy="826181"/>
          </a:xfrm>
        </p:grpSpPr>
        <p:sp>
          <p:nvSpPr>
            <p:cNvPr id="37" name="Oval 36"/>
            <p:cNvSpPr/>
            <p:nvPr/>
          </p:nvSpPr>
          <p:spPr>
            <a:xfrm>
              <a:off x="817364" y="1776265"/>
              <a:ext cx="826181" cy="8261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7"/>
            <p:cNvSpPr>
              <a:spLocks noEditPoints="1"/>
            </p:cNvSpPr>
            <p:nvPr/>
          </p:nvSpPr>
          <p:spPr bwMode="auto">
            <a:xfrm>
              <a:off x="1014427" y="1973328"/>
              <a:ext cx="432054" cy="432054"/>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9" name="Group 38"/>
          <p:cNvGrpSpPr/>
          <p:nvPr/>
        </p:nvGrpSpPr>
        <p:grpSpPr>
          <a:xfrm>
            <a:off x="4172350" y="3154039"/>
            <a:ext cx="848631" cy="848631"/>
            <a:chOff x="5773542" y="1776265"/>
            <a:chExt cx="826181" cy="826181"/>
          </a:xfrm>
        </p:grpSpPr>
        <p:sp>
          <p:nvSpPr>
            <p:cNvPr id="40" name="Oval 39"/>
            <p:cNvSpPr/>
            <p:nvPr/>
          </p:nvSpPr>
          <p:spPr>
            <a:xfrm>
              <a:off x="5773542" y="1776265"/>
              <a:ext cx="826181" cy="8261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22"/>
            <p:cNvSpPr>
              <a:spLocks noEditPoints="1"/>
            </p:cNvSpPr>
            <p:nvPr/>
          </p:nvSpPr>
          <p:spPr bwMode="auto">
            <a:xfrm>
              <a:off x="5989302" y="1999111"/>
              <a:ext cx="394661" cy="394133"/>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2" name="Group 41"/>
          <p:cNvGrpSpPr/>
          <p:nvPr/>
        </p:nvGrpSpPr>
        <p:grpSpPr>
          <a:xfrm>
            <a:off x="7724307" y="3154039"/>
            <a:ext cx="848631" cy="848631"/>
            <a:chOff x="4168892" y="2012305"/>
            <a:chExt cx="739552" cy="743795"/>
          </a:xfrm>
        </p:grpSpPr>
        <p:sp>
          <p:nvSpPr>
            <p:cNvPr id="43" name="Oval 42"/>
            <p:cNvSpPr/>
            <p:nvPr/>
          </p:nvSpPr>
          <p:spPr>
            <a:xfrm>
              <a:off x="4168892" y="2012305"/>
              <a:ext cx="739552" cy="743795"/>
            </a:xfrm>
            <a:prstGeom prst="ellipse">
              <a:avLst/>
            </a:prstGeom>
            <a:solidFill>
              <a:schemeClr val="accent4"/>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lnSpc>
                  <a:spcPct val="120000"/>
                </a:lnSpc>
              </a:pPr>
              <a:endParaRPr lang="en-US" sz="12374">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4" name="Group 43"/>
            <p:cNvGrpSpPr/>
            <p:nvPr/>
          </p:nvGrpSpPr>
          <p:grpSpPr>
            <a:xfrm>
              <a:off x="4374990" y="2274029"/>
              <a:ext cx="335260" cy="209340"/>
              <a:chOff x="7507288" y="3873501"/>
              <a:chExt cx="338138" cy="211137"/>
            </a:xfrm>
            <a:solidFill>
              <a:schemeClr val="bg1"/>
            </a:solidFill>
          </p:grpSpPr>
          <p:sp>
            <p:nvSpPr>
              <p:cNvPr id="45" name="Freeform 8"/>
              <p:cNvSpPr>
                <a:spLocks/>
              </p:cNvSpPr>
              <p:nvPr/>
            </p:nvSpPr>
            <p:spPr bwMode="auto">
              <a:xfrm>
                <a:off x="7507288" y="3873501"/>
                <a:ext cx="338138" cy="79375"/>
              </a:xfrm>
              <a:custGeom>
                <a:avLst/>
                <a:gdLst>
                  <a:gd name="T0" fmla="*/ 154 w 213"/>
                  <a:gd name="T1" fmla="*/ 50 h 50"/>
                  <a:gd name="T2" fmla="*/ 213 w 213"/>
                  <a:gd name="T3" fmla="*/ 50 h 50"/>
                  <a:gd name="T4" fmla="*/ 170 w 213"/>
                  <a:gd name="T5" fmla="*/ 0 h 50"/>
                  <a:gd name="T6" fmla="*/ 106 w 213"/>
                  <a:gd name="T7" fmla="*/ 0 h 50"/>
                  <a:gd name="T8" fmla="*/ 42 w 213"/>
                  <a:gd name="T9" fmla="*/ 0 h 50"/>
                  <a:gd name="T10" fmla="*/ 0 w 213"/>
                  <a:gd name="T11" fmla="*/ 50 h 50"/>
                  <a:gd name="T12" fmla="*/ 59 w 213"/>
                  <a:gd name="T13" fmla="*/ 50 h 50"/>
                  <a:gd name="T14" fmla="*/ 154 w 213"/>
                  <a:gd name="T15" fmla="*/ 5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3" h="50">
                    <a:moveTo>
                      <a:pt x="154" y="50"/>
                    </a:moveTo>
                    <a:lnTo>
                      <a:pt x="213" y="50"/>
                    </a:lnTo>
                    <a:lnTo>
                      <a:pt x="170" y="0"/>
                    </a:lnTo>
                    <a:lnTo>
                      <a:pt x="106" y="0"/>
                    </a:lnTo>
                    <a:lnTo>
                      <a:pt x="42" y="0"/>
                    </a:lnTo>
                    <a:lnTo>
                      <a:pt x="0" y="50"/>
                    </a:lnTo>
                    <a:lnTo>
                      <a:pt x="59" y="50"/>
                    </a:lnTo>
                    <a:lnTo>
                      <a:pt x="154"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9"/>
              <p:cNvSpPr>
                <a:spLocks/>
              </p:cNvSpPr>
              <p:nvPr/>
            </p:nvSpPr>
            <p:spPr bwMode="auto">
              <a:xfrm>
                <a:off x="7507288" y="3978276"/>
                <a:ext cx="338138" cy="38100"/>
              </a:xfrm>
              <a:custGeom>
                <a:avLst/>
                <a:gdLst>
                  <a:gd name="T0" fmla="*/ 21 w 213"/>
                  <a:gd name="T1" fmla="*/ 0 h 24"/>
                  <a:gd name="T2" fmla="*/ 0 w 213"/>
                  <a:gd name="T3" fmla="*/ 24 h 24"/>
                  <a:gd name="T4" fmla="*/ 59 w 213"/>
                  <a:gd name="T5" fmla="*/ 24 h 24"/>
                  <a:gd name="T6" fmla="*/ 154 w 213"/>
                  <a:gd name="T7" fmla="*/ 24 h 24"/>
                  <a:gd name="T8" fmla="*/ 213 w 213"/>
                  <a:gd name="T9" fmla="*/ 24 h 24"/>
                  <a:gd name="T10" fmla="*/ 191 w 213"/>
                  <a:gd name="T11" fmla="*/ 0 h 24"/>
                  <a:gd name="T12" fmla="*/ 21 w 213"/>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13" h="24">
                    <a:moveTo>
                      <a:pt x="21" y="0"/>
                    </a:moveTo>
                    <a:lnTo>
                      <a:pt x="0" y="24"/>
                    </a:lnTo>
                    <a:lnTo>
                      <a:pt x="59" y="24"/>
                    </a:lnTo>
                    <a:lnTo>
                      <a:pt x="154" y="24"/>
                    </a:lnTo>
                    <a:lnTo>
                      <a:pt x="213" y="24"/>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10"/>
              <p:cNvSpPr>
                <a:spLocks/>
              </p:cNvSpPr>
              <p:nvPr/>
            </p:nvSpPr>
            <p:spPr bwMode="auto">
              <a:xfrm>
                <a:off x="7507288" y="4043363"/>
                <a:ext cx="338138" cy="41275"/>
              </a:xfrm>
              <a:custGeom>
                <a:avLst/>
                <a:gdLst>
                  <a:gd name="T0" fmla="*/ 21 w 213"/>
                  <a:gd name="T1" fmla="*/ 0 h 26"/>
                  <a:gd name="T2" fmla="*/ 0 w 213"/>
                  <a:gd name="T3" fmla="*/ 26 h 26"/>
                  <a:gd name="T4" fmla="*/ 59 w 213"/>
                  <a:gd name="T5" fmla="*/ 26 h 26"/>
                  <a:gd name="T6" fmla="*/ 154 w 213"/>
                  <a:gd name="T7" fmla="*/ 26 h 26"/>
                  <a:gd name="T8" fmla="*/ 213 w 213"/>
                  <a:gd name="T9" fmla="*/ 26 h 26"/>
                  <a:gd name="T10" fmla="*/ 191 w 213"/>
                  <a:gd name="T11" fmla="*/ 0 h 26"/>
                  <a:gd name="T12" fmla="*/ 21 w 213"/>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13" h="26">
                    <a:moveTo>
                      <a:pt x="21" y="0"/>
                    </a:moveTo>
                    <a:lnTo>
                      <a:pt x="0" y="26"/>
                    </a:lnTo>
                    <a:lnTo>
                      <a:pt x="59" y="26"/>
                    </a:lnTo>
                    <a:lnTo>
                      <a:pt x="154" y="26"/>
                    </a:lnTo>
                    <a:lnTo>
                      <a:pt x="213" y="26"/>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8" name="Group 47"/>
          <p:cNvGrpSpPr/>
          <p:nvPr/>
        </p:nvGrpSpPr>
        <p:grpSpPr>
          <a:xfrm>
            <a:off x="5933331" y="3154039"/>
            <a:ext cx="848631" cy="848631"/>
            <a:chOff x="8173630" y="2776471"/>
            <a:chExt cx="1039365" cy="1045329"/>
          </a:xfrm>
        </p:grpSpPr>
        <p:sp>
          <p:nvSpPr>
            <p:cNvPr id="49" name="Oval 48"/>
            <p:cNvSpPr/>
            <p:nvPr/>
          </p:nvSpPr>
          <p:spPr>
            <a:xfrm>
              <a:off x="8173630" y="2776471"/>
              <a:ext cx="1039365" cy="1045329"/>
            </a:xfrm>
            <a:prstGeom prst="ellipse">
              <a:avLst/>
            </a:prstGeom>
            <a:solidFill>
              <a:schemeClr val="accent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lnSpc>
                  <a:spcPct val="120000"/>
                </a:lnSpc>
              </a:pPr>
              <a:endParaRPr lang="en-US" sz="12374">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0" name="Group 49"/>
            <p:cNvGrpSpPr/>
            <p:nvPr/>
          </p:nvGrpSpPr>
          <p:grpSpPr>
            <a:xfrm>
              <a:off x="8473738" y="3091969"/>
              <a:ext cx="429464" cy="359632"/>
              <a:chOff x="5099051" y="3930651"/>
              <a:chExt cx="390525" cy="327025"/>
            </a:xfrm>
            <a:solidFill>
              <a:schemeClr val="bg1"/>
            </a:solidFill>
          </p:grpSpPr>
          <p:sp>
            <p:nvSpPr>
              <p:cNvPr id="51" name="Freeform 103"/>
              <p:cNvSpPr>
                <a:spLocks/>
              </p:cNvSpPr>
              <p:nvPr/>
            </p:nvSpPr>
            <p:spPr bwMode="auto">
              <a:xfrm>
                <a:off x="5165726" y="4027488"/>
                <a:ext cx="255588" cy="230188"/>
              </a:xfrm>
              <a:custGeom>
                <a:avLst/>
                <a:gdLst>
                  <a:gd name="T0" fmla="*/ 0 w 161"/>
                  <a:gd name="T1" fmla="*/ 62 h 145"/>
                  <a:gd name="T2" fmla="*/ 0 w 161"/>
                  <a:gd name="T3" fmla="*/ 145 h 145"/>
                  <a:gd name="T4" fmla="*/ 31 w 161"/>
                  <a:gd name="T5" fmla="*/ 145 h 145"/>
                  <a:gd name="T6" fmla="*/ 130 w 161"/>
                  <a:gd name="T7" fmla="*/ 145 h 145"/>
                  <a:gd name="T8" fmla="*/ 161 w 161"/>
                  <a:gd name="T9" fmla="*/ 145 h 145"/>
                  <a:gd name="T10" fmla="*/ 161 w 161"/>
                  <a:gd name="T11" fmla="*/ 62 h 145"/>
                  <a:gd name="T12" fmla="*/ 81 w 161"/>
                  <a:gd name="T13" fmla="*/ 0 h 145"/>
                  <a:gd name="T14" fmla="*/ 0 w 161"/>
                  <a:gd name="T15" fmla="*/ 62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1" h="145">
                    <a:moveTo>
                      <a:pt x="0" y="62"/>
                    </a:moveTo>
                    <a:lnTo>
                      <a:pt x="0" y="145"/>
                    </a:lnTo>
                    <a:lnTo>
                      <a:pt x="31" y="145"/>
                    </a:lnTo>
                    <a:lnTo>
                      <a:pt x="130" y="145"/>
                    </a:lnTo>
                    <a:lnTo>
                      <a:pt x="161" y="145"/>
                    </a:lnTo>
                    <a:lnTo>
                      <a:pt x="161" y="62"/>
                    </a:lnTo>
                    <a:lnTo>
                      <a:pt x="81" y="0"/>
                    </a:lnTo>
                    <a:lnTo>
                      <a:pt x="0"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104"/>
              <p:cNvSpPr>
                <a:spLocks/>
              </p:cNvSpPr>
              <p:nvPr/>
            </p:nvSpPr>
            <p:spPr bwMode="auto">
              <a:xfrm>
                <a:off x="5099051" y="3930651"/>
                <a:ext cx="390525" cy="195263"/>
              </a:xfrm>
              <a:custGeom>
                <a:avLst/>
                <a:gdLst>
                  <a:gd name="T0" fmla="*/ 225 w 246"/>
                  <a:gd name="T1" fmla="*/ 80 h 123"/>
                  <a:gd name="T2" fmla="*/ 225 w 246"/>
                  <a:gd name="T3" fmla="*/ 21 h 123"/>
                  <a:gd name="T4" fmla="*/ 182 w 246"/>
                  <a:gd name="T5" fmla="*/ 21 h 123"/>
                  <a:gd name="T6" fmla="*/ 182 w 246"/>
                  <a:gd name="T7" fmla="*/ 47 h 123"/>
                  <a:gd name="T8" fmla="*/ 123 w 246"/>
                  <a:gd name="T9" fmla="*/ 0 h 123"/>
                  <a:gd name="T10" fmla="*/ 123 w 246"/>
                  <a:gd name="T11" fmla="*/ 0 h 123"/>
                  <a:gd name="T12" fmla="*/ 123 w 246"/>
                  <a:gd name="T13" fmla="*/ 0 h 123"/>
                  <a:gd name="T14" fmla="*/ 123 w 246"/>
                  <a:gd name="T15" fmla="*/ 0 h 123"/>
                  <a:gd name="T16" fmla="*/ 123 w 246"/>
                  <a:gd name="T17" fmla="*/ 0 h 123"/>
                  <a:gd name="T18" fmla="*/ 0 w 246"/>
                  <a:gd name="T19" fmla="*/ 97 h 123"/>
                  <a:gd name="T20" fmla="*/ 21 w 246"/>
                  <a:gd name="T21" fmla="*/ 123 h 123"/>
                  <a:gd name="T22" fmla="*/ 123 w 246"/>
                  <a:gd name="T23" fmla="*/ 42 h 123"/>
                  <a:gd name="T24" fmla="*/ 225 w 246"/>
                  <a:gd name="T25" fmla="*/ 123 h 123"/>
                  <a:gd name="T26" fmla="*/ 246 w 246"/>
                  <a:gd name="T27" fmla="*/ 97 h 123"/>
                  <a:gd name="T28" fmla="*/ 225 w 246"/>
                  <a:gd name="T29" fmla="*/ 8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6" h="123">
                    <a:moveTo>
                      <a:pt x="225" y="80"/>
                    </a:moveTo>
                    <a:lnTo>
                      <a:pt x="225" y="21"/>
                    </a:lnTo>
                    <a:lnTo>
                      <a:pt x="182" y="21"/>
                    </a:lnTo>
                    <a:lnTo>
                      <a:pt x="182" y="47"/>
                    </a:lnTo>
                    <a:lnTo>
                      <a:pt x="123" y="0"/>
                    </a:lnTo>
                    <a:lnTo>
                      <a:pt x="123" y="0"/>
                    </a:lnTo>
                    <a:lnTo>
                      <a:pt x="123" y="0"/>
                    </a:lnTo>
                    <a:lnTo>
                      <a:pt x="123" y="0"/>
                    </a:lnTo>
                    <a:lnTo>
                      <a:pt x="123" y="0"/>
                    </a:lnTo>
                    <a:lnTo>
                      <a:pt x="0" y="97"/>
                    </a:lnTo>
                    <a:lnTo>
                      <a:pt x="21" y="123"/>
                    </a:lnTo>
                    <a:lnTo>
                      <a:pt x="123" y="42"/>
                    </a:lnTo>
                    <a:lnTo>
                      <a:pt x="225" y="123"/>
                    </a:lnTo>
                    <a:lnTo>
                      <a:pt x="246" y="97"/>
                    </a:lnTo>
                    <a:lnTo>
                      <a:pt x="22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3" name="Group 52"/>
          <p:cNvGrpSpPr/>
          <p:nvPr/>
        </p:nvGrpSpPr>
        <p:grpSpPr>
          <a:xfrm>
            <a:off x="9459216" y="3154039"/>
            <a:ext cx="848631" cy="848631"/>
            <a:chOff x="6740410" y="578561"/>
            <a:chExt cx="826181" cy="826181"/>
          </a:xfrm>
        </p:grpSpPr>
        <p:sp>
          <p:nvSpPr>
            <p:cNvPr id="54" name="Oval 53"/>
            <p:cNvSpPr/>
            <p:nvPr/>
          </p:nvSpPr>
          <p:spPr>
            <a:xfrm>
              <a:off x="6740410" y="578561"/>
              <a:ext cx="826181" cy="82618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55" name="Freeform 6"/>
            <p:cNvSpPr>
              <a:spLocks noEditPoints="1"/>
            </p:cNvSpPr>
            <p:nvPr/>
          </p:nvSpPr>
          <p:spPr bwMode="auto">
            <a:xfrm>
              <a:off x="6895800" y="727929"/>
              <a:ext cx="515401" cy="527448"/>
            </a:xfrm>
            <a:custGeom>
              <a:avLst/>
              <a:gdLst>
                <a:gd name="T0" fmla="*/ 121 w 417"/>
                <a:gd name="T1" fmla="*/ 94 h 426"/>
                <a:gd name="T2" fmla="*/ 85 w 417"/>
                <a:gd name="T3" fmla="*/ 341 h 426"/>
                <a:gd name="T4" fmla="*/ 332 w 417"/>
                <a:gd name="T5" fmla="*/ 305 h 426"/>
                <a:gd name="T6" fmla="*/ 267 w 417"/>
                <a:gd name="T7" fmla="*/ 159 h 426"/>
                <a:gd name="T8" fmla="*/ 121 w 417"/>
                <a:gd name="T9" fmla="*/ 94 h 426"/>
                <a:gd name="T10" fmla="*/ 306 w 417"/>
                <a:gd name="T11" fmla="*/ 286 h 426"/>
                <a:gd name="T12" fmla="*/ 199 w 417"/>
                <a:gd name="T13" fmla="*/ 227 h 426"/>
                <a:gd name="T14" fmla="*/ 140 w 417"/>
                <a:gd name="T15" fmla="*/ 120 h 426"/>
                <a:gd name="T16" fmla="*/ 247 w 417"/>
                <a:gd name="T17" fmla="*/ 179 h 426"/>
                <a:gd name="T18" fmla="*/ 306 w 417"/>
                <a:gd name="T19" fmla="*/ 286 h 426"/>
                <a:gd name="T20" fmla="*/ 309 w 417"/>
                <a:gd name="T21" fmla="*/ 128 h 426"/>
                <a:gd name="T22" fmla="*/ 323 w 417"/>
                <a:gd name="T23" fmla="*/ 122 h 426"/>
                <a:gd name="T24" fmla="*/ 361 w 417"/>
                <a:gd name="T25" fmla="*/ 84 h 426"/>
                <a:gd name="T26" fmla="*/ 361 w 417"/>
                <a:gd name="T27" fmla="*/ 56 h 426"/>
                <a:gd name="T28" fmla="*/ 333 w 417"/>
                <a:gd name="T29" fmla="*/ 56 h 426"/>
                <a:gd name="T30" fmla="*/ 295 w 417"/>
                <a:gd name="T31" fmla="*/ 94 h 426"/>
                <a:gd name="T32" fmla="*/ 295 w 417"/>
                <a:gd name="T33" fmla="*/ 122 h 426"/>
                <a:gd name="T34" fmla="*/ 309 w 417"/>
                <a:gd name="T35" fmla="*/ 128 h 426"/>
                <a:gd name="T36" fmla="*/ 237 w 417"/>
                <a:gd name="T37" fmla="*/ 79 h 426"/>
                <a:gd name="T38" fmla="*/ 247 w 417"/>
                <a:gd name="T39" fmla="*/ 81 h 426"/>
                <a:gd name="T40" fmla="*/ 264 w 417"/>
                <a:gd name="T41" fmla="*/ 71 h 426"/>
                <a:gd name="T42" fmla="*/ 286 w 417"/>
                <a:gd name="T43" fmla="*/ 33 h 426"/>
                <a:gd name="T44" fmla="*/ 278 w 417"/>
                <a:gd name="T45" fmla="*/ 5 h 426"/>
                <a:gd name="T46" fmla="*/ 251 w 417"/>
                <a:gd name="T47" fmla="*/ 13 h 426"/>
                <a:gd name="T48" fmla="*/ 229 w 417"/>
                <a:gd name="T49" fmla="*/ 52 h 426"/>
                <a:gd name="T50" fmla="*/ 237 w 417"/>
                <a:gd name="T51" fmla="*/ 79 h 426"/>
                <a:gd name="T52" fmla="*/ 412 w 417"/>
                <a:gd name="T53" fmla="*/ 139 h 426"/>
                <a:gd name="T54" fmla="*/ 385 w 417"/>
                <a:gd name="T55" fmla="*/ 131 h 426"/>
                <a:gd name="T56" fmla="*/ 346 w 417"/>
                <a:gd name="T57" fmla="*/ 153 h 426"/>
                <a:gd name="T58" fmla="*/ 338 w 417"/>
                <a:gd name="T59" fmla="*/ 180 h 426"/>
                <a:gd name="T60" fmla="*/ 356 w 417"/>
                <a:gd name="T61" fmla="*/ 190 h 426"/>
                <a:gd name="T62" fmla="*/ 366 w 417"/>
                <a:gd name="T63" fmla="*/ 188 h 426"/>
                <a:gd name="T64" fmla="*/ 404 w 417"/>
                <a:gd name="T65" fmla="*/ 166 h 426"/>
                <a:gd name="T66" fmla="*/ 412 w 417"/>
                <a:gd name="T67" fmla="*/ 139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7" h="426">
                  <a:moveTo>
                    <a:pt x="121" y="94"/>
                  </a:moveTo>
                  <a:cubicBezTo>
                    <a:pt x="98" y="116"/>
                    <a:pt x="0" y="256"/>
                    <a:pt x="85" y="341"/>
                  </a:cubicBezTo>
                  <a:cubicBezTo>
                    <a:pt x="170" y="426"/>
                    <a:pt x="309" y="328"/>
                    <a:pt x="332" y="305"/>
                  </a:cubicBezTo>
                  <a:cubicBezTo>
                    <a:pt x="354" y="283"/>
                    <a:pt x="325" y="217"/>
                    <a:pt x="267" y="159"/>
                  </a:cubicBezTo>
                  <a:cubicBezTo>
                    <a:pt x="209" y="101"/>
                    <a:pt x="143" y="72"/>
                    <a:pt x="121" y="94"/>
                  </a:cubicBezTo>
                  <a:close/>
                  <a:moveTo>
                    <a:pt x="306" y="286"/>
                  </a:moveTo>
                  <a:cubicBezTo>
                    <a:pt x="299" y="292"/>
                    <a:pt x="248" y="277"/>
                    <a:pt x="199" y="227"/>
                  </a:cubicBezTo>
                  <a:cubicBezTo>
                    <a:pt x="149" y="178"/>
                    <a:pt x="134" y="127"/>
                    <a:pt x="140" y="120"/>
                  </a:cubicBezTo>
                  <a:cubicBezTo>
                    <a:pt x="147" y="113"/>
                    <a:pt x="198" y="129"/>
                    <a:pt x="247" y="179"/>
                  </a:cubicBezTo>
                  <a:cubicBezTo>
                    <a:pt x="297" y="228"/>
                    <a:pt x="313" y="279"/>
                    <a:pt x="306" y="286"/>
                  </a:cubicBezTo>
                  <a:close/>
                  <a:moveTo>
                    <a:pt x="309" y="128"/>
                  </a:moveTo>
                  <a:cubicBezTo>
                    <a:pt x="314" y="128"/>
                    <a:pt x="319" y="126"/>
                    <a:pt x="323" y="122"/>
                  </a:cubicBezTo>
                  <a:cubicBezTo>
                    <a:pt x="361" y="84"/>
                    <a:pt x="361" y="84"/>
                    <a:pt x="361" y="84"/>
                  </a:cubicBezTo>
                  <a:cubicBezTo>
                    <a:pt x="369" y="76"/>
                    <a:pt x="369" y="64"/>
                    <a:pt x="361" y="56"/>
                  </a:cubicBezTo>
                  <a:cubicBezTo>
                    <a:pt x="353" y="48"/>
                    <a:pt x="341" y="48"/>
                    <a:pt x="333" y="56"/>
                  </a:cubicBezTo>
                  <a:cubicBezTo>
                    <a:pt x="295" y="94"/>
                    <a:pt x="295" y="94"/>
                    <a:pt x="295" y="94"/>
                  </a:cubicBezTo>
                  <a:cubicBezTo>
                    <a:pt x="287" y="102"/>
                    <a:pt x="287" y="115"/>
                    <a:pt x="295" y="122"/>
                  </a:cubicBezTo>
                  <a:cubicBezTo>
                    <a:pt x="299" y="126"/>
                    <a:pt x="304" y="128"/>
                    <a:pt x="309" y="128"/>
                  </a:cubicBezTo>
                  <a:close/>
                  <a:moveTo>
                    <a:pt x="237" y="79"/>
                  </a:moveTo>
                  <a:cubicBezTo>
                    <a:pt x="240" y="81"/>
                    <a:pt x="243" y="81"/>
                    <a:pt x="247" y="81"/>
                  </a:cubicBezTo>
                  <a:cubicBezTo>
                    <a:pt x="254" y="81"/>
                    <a:pt x="260" y="78"/>
                    <a:pt x="264" y="71"/>
                  </a:cubicBezTo>
                  <a:cubicBezTo>
                    <a:pt x="286" y="33"/>
                    <a:pt x="286" y="33"/>
                    <a:pt x="286" y="33"/>
                  </a:cubicBezTo>
                  <a:cubicBezTo>
                    <a:pt x="291" y="23"/>
                    <a:pt x="288" y="11"/>
                    <a:pt x="278" y="5"/>
                  </a:cubicBezTo>
                  <a:cubicBezTo>
                    <a:pt x="268" y="0"/>
                    <a:pt x="256" y="3"/>
                    <a:pt x="251" y="13"/>
                  </a:cubicBezTo>
                  <a:cubicBezTo>
                    <a:pt x="229" y="52"/>
                    <a:pt x="229" y="52"/>
                    <a:pt x="229" y="52"/>
                  </a:cubicBezTo>
                  <a:cubicBezTo>
                    <a:pt x="224" y="61"/>
                    <a:pt x="227" y="73"/>
                    <a:pt x="237" y="79"/>
                  </a:cubicBezTo>
                  <a:close/>
                  <a:moveTo>
                    <a:pt x="412" y="139"/>
                  </a:moveTo>
                  <a:cubicBezTo>
                    <a:pt x="406" y="129"/>
                    <a:pt x="394" y="126"/>
                    <a:pt x="385" y="131"/>
                  </a:cubicBezTo>
                  <a:cubicBezTo>
                    <a:pt x="346" y="153"/>
                    <a:pt x="346" y="153"/>
                    <a:pt x="346" y="153"/>
                  </a:cubicBezTo>
                  <a:cubicBezTo>
                    <a:pt x="336" y="158"/>
                    <a:pt x="333" y="171"/>
                    <a:pt x="338" y="180"/>
                  </a:cubicBezTo>
                  <a:cubicBezTo>
                    <a:pt x="342" y="187"/>
                    <a:pt x="349" y="190"/>
                    <a:pt x="356" y="190"/>
                  </a:cubicBezTo>
                  <a:cubicBezTo>
                    <a:pt x="359" y="190"/>
                    <a:pt x="363" y="190"/>
                    <a:pt x="366" y="188"/>
                  </a:cubicBezTo>
                  <a:cubicBezTo>
                    <a:pt x="404" y="166"/>
                    <a:pt x="404" y="166"/>
                    <a:pt x="404" y="166"/>
                  </a:cubicBezTo>
                  <a:cubicBezTo>
                    <a:pt x="414" y="161"/>
                    <a:pt x="417" y="149"/>
                    <a:pt x="412" y="139"/>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56" name="TextBox 55"/>
          <p:cNvSpPr txBox="1"/>
          <p:nvPr/>
        </p:nvSpPr>
        <p:spPr>
          <a:xfrm>
            <a:off x="2663211"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57" name="TextBox 56"/>
          <p:cNvSpPr txBox="1"/>
          <p:nvPr/>
        </p:nvSpPr>
        <p:spPr>
          <a:xfrm>
            <a:off x="4350081"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60" name="TextBox 59"/>
          <p:cNvSpPr txBox="1"/>
          <p:nvPr/>
        </p:nvSpPr>
        <p:spPr>
          <a:xfrm>
            <a:off x="6106394"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61" name="TextBox 60"/>
          <p:cNvSpPr txBox="1"/>
          <p:nvPr/>
        </p:nvSpPr>
        <p:spPr>
          <a:xfrm>
            <a:off x="7908463"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62" name="TextBox 61"/>
          <p:cNvSpPr txBox="1"/>
          <p:nvPr/>
        </p:nvSpPr>
        <p:spPr>
          <a:xfrm>
            <a:off x="9618828" y="2601359"/>
            <a:ext cx="529406" cy="427746"/>
          </a:xfrm>
          <a:prstGeom prst="rect">
            <a:avLst/>
          </a:prstGeom>
          <a:noFill/>
        </p:spPr>
        <p:txBody>
          <a:bodyPr wrap="square" rtlCol="0">
            <a:spAutoFit/>
          </a:bodyPr>
          <a:lstStyle/>
          <a:p>
            <a:pPr algn="ctr">
              <a:lnSpc>
                <a:spcPct val="120000"/>
              </a:lnSpc>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05</a:t>
            </a:r>
            <a:endPar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TextBox 62"/>
          <p:cNvSpPr txBox="1"/>
          <p:nvPr/>
        </p:nvSpPr>
        <p:spPr>
          <a:xfrm>
            <a:off x="2305384"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64" name="Rectangle 63"/>
          <p:cNvSpPr/>
          <p:nvPr/>
        </p:nvSpPr>
        <p:spPr>
          <a:xfrm>
            <a:off x="2642059"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TextBox 64"/>
          <p:cNvSpPr txBox="1"/>
          <p:nvPr/>
        </p:nvSpPr>
        <p:spPr>
          <a:xfrm>
            <a:off x="2637104" y="4938541"/>
            <a:ext cx="1256754" cy="236219"/>
          </a:xfrm>
          <a:prstGeom prst="rect">
            <a:avLst/>
          </a:prstGeom>
          <a:noFill/>
        </p:spPr>
        <p:txBody>
          <a:bodyPr wrap="none" lIns="0" tIns="0" rIns="0" bIns="0" rtlCol="0">
            <a:spAutoFit/>
          </a:bodyPr>
          <a:lstStyle/>
          <a:p>
            <a:pPr>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TextBox 74"/>
          <p:cNvSpPr txBox="1"/>
          <p:nvPr/>
        </p:nvSpPr>
        <p:spPr>
          <a:xfrm>
            <a:off x="4499509"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76" name="Rectangle 75"/>
          <p:cNvSpPr/>
          <p:nvPr/>
        </p:nvSpPr>
        <p:spPr>
          <a:xfrm>
            <a:off x="4836185"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TextBox 76"/>
          <p:cNvSpPr txBox="1"/>
          <p:nvPr/>
        </p:nvSpPr>
        <p:spPr>
          <a:xfrm>
            <a:off x="4831230" y="4938541"/>
            <a:ext cx="1256754" cy="236219"/>
          </a:xfrm>
          <a:prstGeom prst="rect">
            <a:avLst/>
          </a:prstGeom>
          <a:noFill/>
        </p:spPr>
        <p:txBody>
          <a:bodyPr wrap="none" lIns="0" tIns="0" rIns="0" bIns="0" rtlCol="0">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TextBox 77"/>
          <p:cNvSpPr txBox="1"/>
          <p:nvPr/>
        </p:nvSpPr>
        <p:spPr>
          <a:xfrm>
            <a:off x="6698589"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79" name="Rectangle 78"/>
          <p:cNvSpPr/>
          <p:nvPr/>
        </p:nvSpPr>
        <p:spPr>
          <a:xfrm>
            <a:off x="7035265"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0" name="TextBox 79"/>
          <p:cNvSpPr txBox="1"/>
          <p:nvPr/>
        </p:nvSpPr>
        <p:spPr>
          <a:xfrm>
            <a:off x="7030310" y="4938541"/>
            <a:ext cx="1256754" cy="236219"/>
          </a:xfrm>
          <a:prstGeom prst="rect">
            <a:avLst/>
          </a:prstGeom>
          <a:noFill/>
        </p:spPr>
        <p:txBody>
          <a:bodyPr wrap="none" lIns="0" tIns="0" rIns="0" bIns="0" rtlCol="0">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 name="TextBox 80"/>
          <p:cNvSpPr txBox="1"/>
          <p:nvPr/>
        </p:nvSpPr>
        <p:spPr>
          <a:xfrm>
            <a:off x="8892715"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82" name="Rectangle 81"/>
          <p:cNvSpPr/>
          <p:nvPr/>
        </p:nvSpPr>
        <p:spPr>
          <a:xfrm>
            <a:off x="9229390"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TextBox 82"/>
          <p:cNvSpPr txBox="1"/>
          <p:nvPr/>
        </p:nvSpPr>
        <p:spPr>
          <a:xfrm>
            <a:off x="9224435" y="4938541"/>
            <a:ext cx="1256754" cy="236219"/>
          </a:xfrm>
          <a:prstGeom prst="rect">
            <a:avLst/>
          </a:prstGeom>
          <a:noFill/>
        </p:spPr>
        <p:txBody>
          <a:bodyPr wrap="none" lIns="0" tIns="0" rIns="0" bIns="0" rtlCol="0">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文本框 57"/>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59" name="文本框 58"/>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4295057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p:cTn id="23" dur="500" fill="hold"/>
                                        <p:tgtEl>
                                          <p:spTgt spid="36"/>
                                        </p:tgtEl>
                                        <p:attrNameLst>
                                          <p:attrName>ppt_w</p:attrName>
                                        </p:attrNameLst>
                                      </p:cBhvr>
                                      <p:tavLst>
                                        <p:tav tm="0">
                                          <p:val>
                                            <p:fltVal val="0"/>
                                          </p:val>
                                        </p:tav>
                                        <p:tav tm="100000">
                                          <p:val>
                                            <p:strVal val="#ppt_w"/>
                                          </p:val>
                                        </p:tav>
                                      </p:tavLst>
                                    </p:anim>
                                    <p:anim calcmode="lin" valueType="num">
                                      <p:cBhvr>
                                        <p:cTn id="24" dur="500" fill="hold"/>
                                        <p:tgtEl>
                                          <p:spTgt spid="36"/>
                                        </p:tgtEl>
                                        <p:attrNameLst>
                                          <p:attrName>ppt_h</p:attrName>
                                        </p:attrNameLst>
                                      </p:cBhvr>
                                      <p:tavLst>
                                        <p:tav tm="0">
                                          <p:val>
                                            <p:fltVal val="0"/>
                                          </p:val>
                                        </p:tav>
                                        <p:tav tm="100000">
                                          <p:val>
                                            <p:strVal val="#ppt_h"/>
                                          </p:val>
                                        </p:tav>
                                      </p:tavLst>
                                    </p:anim>
                                    <p:animEffect transition="in" filter="fade">
                                      <p:cBhvr>
                                        <p:cTn id="25" dur="500"/>
                                        <p:tgtEl>
                                          <p:spTgt spid="36"/>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9"/>
                                        </p:tgtEl>
                                        <p:attrNameLst>
                                          <p:attrName>style.visibility</p:attrName>
                                        </p:attrNameLst>
                                      </p:cBhvr>
                                      <p:to>
                                        <p:strVal val="visible"/>
                                      </p:to>
                                    </p:set>
                                    <p:anim calcmode="lin" valueType="num">
                                      <p:cBhvr>
                                        <p:cTn id="29" dur="500" fill="hold"/>
                                        <p:tgtEl>
                                          <p:spTgt spid="39"/>
                                        </p:tgtEl>
                                        <p:attrNameLst>
                                          <p:attrName>ppt_w</p:attrName>
                                        </p:attrNameLst>
                                      </p:cBhvr>
                                      <p:tavLst>
                                        <p:tav tm="0">
                                          <p:val>
                                            <p:fltVal val="0"/>
                                          </p:val>
                                        </p:tav>
                                        <p:tav tm="100000">
                                          <p:val>
                                            <p:strVal val="#ppt_w"/>
                                          </p:val>
                                        </p:tav>
                                      </p:tavLst>
                                    </p:anim>
                                    <p:anim calcmode="lin" valueType="num">
                                      <p:cBhvr>
                                        <p:cTn id="30" dur="500" fill="hold"/>
                                        <p:tgtEl>
                                          <p:spTgt spid="39"/>
                                        </p:tgtEl>
                                        <p:attrNameLst>
                                          <p:attrName>ppt_h</p:attrName>
                                        </p:attrNameLst>
                                      </p:cBhvr>
                                      <p:tavLst>
                                        <p:tav tm="0">
                                          <p:val>
                                            <p:fltVal val="0"/>
                                          </p:val>
                                        </p:tav>
                                        <p:tav tm="100000">
                                          <p:val>
                                            <p:strVal val="#ppt_h"/>
                                          </p:val>
                                        </p:tav>
                                      </p:tavLst>
                                    </p:anim>
                                    <p:animEffect transition="in" filter="fade">
                                      <p:cBhvr>
                                        <p:cTn id="31" dur="500"/>
                                        <p:tgtEl>
                                          <p:spTgt spid="39"/>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42"/>
                                        </p:tgtEl>
                                        <p:attrNameLst>
                                          <p:attrName>style.visibility</p:attrName>
                                        </p:attrNameLst>
                                      </p:cBhvr>
                                      <p:to>
                                        <p:strVal val="visible"/>
                                      </p:to>
                                    </p:set>
                                    <p:anim calcmode="lin" valueType="num">
                                      <p:cBhvr>
                                        <p:cTn id="35" dur="250" fill="hold"/>
                                        <p:tgtEl>
                                          <p:spTgt spid="42"/>
                                        </p:tgtEl>
                                        <p:attrNameLst>
                                          <p:attrName>ppt_w</p:attrName>
                                        </p:attrNameLst>
                                      </p:cBhvr>
                                      <p:tavLst>
                                        <p:tav tm="0">
                                          <p:val>
                                            <p:fltVal val="0"/>
                                          </p:val>
                                        </p:tav>
                                        <p:tav tm="100000">
                                          <p:val>
                                            <p:strVal val="#ppt_w"/>
                                          </p:val>
                                        </p:tav>
                                      </p:tavLst>
                                    </p:anim>
                                    <p:anim calcmode="lin" valueType="num">
                                      <p:cBhvr>
                                        <p:cTn id="36" dur="250" fill="hold"/>
                                        <p:tgtEl>
                                          <p:spTgt spid="42"/>
                                        </p:tgtEl>
                                        <p:attrNameLst>
                                          <p:attrName>ppt_h</p:attrName>
                                        </p:attrNameLst>
                                      </p:cBhvr>
                                      <p:tavLst>
                                        <p:tav tm="0">
                                          <p:val>
                                            <p:fltVal val="0"/>
                                          </p:val>
                                        </p:tav>
                                        <p:tav tm="100000">
                                          <p:val>
                                            <p:strVal val="#ppt_h"/>
                                          </p:val>
                                        </p:tav>
                                      </p:tavLst>
                                    </p:anim>
                                    <p:animEffect transition="in" filter="fade">
                                      <p:cBhvr>
                                        <p:cTn id="37" dur="250"/>
                                        <p:tgtEl>
                                          <p:spTgt spid="42"/>
                                        </p:tgtEl>
                                      </p:cBhvr>
                                    </p:animEffect>
                                  </p:childTnLst>
                                </p:cTn>
                              </p:par>
                            </p:childTnLst>
                          </p:cTn>
                        </p:par>
                        <p:par>
                          <p:cTn id="38" fill="hold">
                            <p:stCondLst>
                              <p:cond delay="3250"/>
                            </p:stCondLst>
                            <p:childTnLst>
                              <p:par>
                                <p:cTn id="39" presetID="53" presetClass="entr" presetSubtype="16" fill="hold" nodeType="afterEffect">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cBhvr>
                                        <p:cTn id="41" dur="250" fill="hold"/>
                                        <p:tgtEl>
                                          <p:spTgt spid="48"/>
                                        </p:tgtEl>
                                        <p:attrNameLst>
                                          <p:attrName>ppt_w</p:attrName>
                                        </p:attrNameLst>
                                      </p:cBhvr>
                                      <p:tavLst>
                                        <p:tav tm="0">
                                          <p:val>
                                            <p:fltVal val="0"/>
                                          </p:val>
                                        </p:tav>
                                        <p:tav tm="100000">
                                          <p:val>
                                            <p:strVal val="#ppt_w"/>
                                          </p:val>
                                        </p:tav>
                                      </p:tavLst>
                                    </p:anim>
                                    <p:anim calcmode="lin" valueType="num">
                                      <p:cBhvr>
                                        <p:cTn id="42" dur="250" fill="hold"/>
                                        <p:tgtEl>
                                          <p:spTgt spid="48"/>
                                        </p:tgtEl>
                                        <p:attrNameLst>
                                          <p:attrName>ppt_h</p:attrName>
                                        </p:attrNameLst>
                                      </p:cBhvr>
                                      <p:tavLst>
                                        <p:tav tm="0">
                                          <p:val>
                                            <p:fltVal val="0"/>
                                          </p:val>
                                        </p:tav>
                                        <p:tav tm="100000">
                                          <p:val>
                                            <p:strVal val="#ppt_h"/>
                                          </p:val>
                                        </p:tav>
                                      </p:tavLst>
                                    </p:anim>
                                    <p:animEffect transition="in" filter="fade">
                                      <p:cBhvr>
                                        <p:cTn id="43" dur="250"/>
                                        <p:tgtEl>
                                          <p:spTgt spid="48"/>
                                        </p:tgtEl>
                                      </p:cBhvr>
                                    </p:animEffect>
                                  </p:childTnLst>
                                </p:cTn>
                              </p:par>
                            </p:childTnLst>
                          </p:cTn>
                        </p:par>
                        <p:par>
                          <p:cTn id="44" fill="hold">
                            <p:stCondLst>
                              <p:cond delay="3500"/>
                            </p:stCondLst>
                            <p:childTnLst>
                              <p:par>
                                <p:cTn id="45" presetID="53" presetClass="entr" presetSubtype="16" fill="hold" nodeType="after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p:cTn id="47" dur="500" fill="hold"/>
                                        <p:tgtEl>
                                          <p:spTgt spid="53"/>
                                        </p:tgtEl>
                                        <p:attrNameLst>
                                          <p:attrName>ppt_w</p:attrName>
                                        </p:attrNameLst>
                                      </p:cBhvr>
                                      <p:tavLst>
                                        <p:tav tm="0">
                                          <p:val>
                                            <p:fltVal val="0"/>
                                          </p:val>
                                        </p:tav>
                                        <p:tav tm="100000">
                                          <p:val>
                                            <p:strVal val="#ppt_w"/>
                                          </p:val>
                                        </p:tav>
                                      </p:tavLst>
                                    </p:anim>
                                    <p:anim calcmode="lin" valueType="num">
                                      <p:cBhvr>
                                        <p:cTn id="48" dur="500" fill="hold"/>
                                        <p:tgtEl>
                                          <p:spTgt spid="53"/>
                                        </p:tgtEl>
                                        <p:attrNameLst>
                                          <p:attrName>ppt_h</p:attrName>
                                        </p:attrNameLst>
                                      </p:cBhvr>
                                      <p:tavLst>
                                        <p:tav tm="0">
                                          <p:val>
                                            <p:fltVal val="0"/>
                                          </p:val>
                                        </p:tav>
                                        <p:tav tm="100000">
                                          <p:val>
                                            <p:strVal val="#ppt_h"/>
                                          </p:val>
                                        </p:tav>
                                      </p:tavLst>
                                    </p:anim>
                                    <p:animEffect transition="in" filter="fade">
                                      <p:cBhvr>
                                        <p:cTn id="49" dur="500"/>
                                        <p:tgtEl>
                                          <p:spTgt spid="53"/>
                                        </p:tgtEl>
                                      </p:cBhvr>
                                    </p:animEffect>
                                  </p:childTnLst>
                                </p:cTn>
                              </p:par>
                            </p:childTnLst>
                          </p:cTn>
                        </p:par>
                        <p:par>
                          <p:cTn id="50" fill="hold">
                            <p:stCondLst>
                              <p:cond delay="4000"/>
                            </p:stCondLst>
                            <p:childTnLst>
                              <p:par>
                                <p:cTn id="51" presetID="10" presetClass="entr" presetSubtype="0" fill="hold" grpId="0" nodeType="afterEffect">
                                  <p:stCondLst>
                                    <p:cond delay="0"/>
                                  </p:stCondLst>
                                  <p:childTnLst>
                                    <p:set>
                                      <p:cBhvr>
                                        <p:cTn id="52" dur="1" fill="hold">
                                          <p:stCondLst>
                                            <p:cond delay="0"/>
                                          </p:stCondLst>
                                        </p:cTn>
                                        <p:tgtEl>
                                          <p:spTgt spid="56"/>
                                        </p:tgtEl>
                                        <p:attrNameLst>
                                          <p:attrName>style.visibility</p:attrName>
                                        </p:attrNameLst>
                                      </p:cBhvr>
                                      <p:to>
                                        <p:strVal val="visible"/>
                                      </p:to>
                                    </p:set>
                                    <p:animEffect transition="in" filter="fade">
                                      <p:cBhvr>
                                        <p:cTn id="53" dur="500"/>
                                        <p:tgtEl>
                                          <p:spTgt spid="56"/>
                                        </p:tgtEl>
                                      </p:cBhvr>
                                    </p:animEffect>
                                  </p:childTnLst>
                                </p:cTn>
                              </p:par>
                            </p:childTnLst>
                          </p:cTn>
                        </p:par>
                        <p:par>
                          <p:cTn id="54" fill="hold">
                            <p:stCondLst>
                              <p:cond delay="4500"/>
                            </p:stCondLst>
                            <p:childTnLst>
                              <p:par>
                                <p:cTn id="55" presetID="10" presetClass="entr" presetSubtype="0" fill="hold" grpId="0" nodeType="after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fade">
                                      <p:cBhvr>
                                        <p:cTn id="57" dur="500"/>
                                        <p:tgtEl>
                                          <p:spTgt spid="57"/>
                                        </p:tgtEl>
                                      </p:cBhvr>
                                    </p:animEffect>
                                  </p:childTnLst>
                                </p:cTn>
                              </p:par>
                            </p:childTnLst>
                          </p:cTn>
                        </p:par>
                        <p:par>
                          <p:cTn id="58" fill="hold">
                            <p:stCondLst>
                              <p:cond delay="5000"/>
                            </p:stCondLst>
                            <p:childTnLst>
                              <p:par>
                                <p:cTn id="59" presetID="10" presetClass="entr" presetSubtype="0" fill="hold" grpId="0" nodeType="afterEffect">
                                  <p:stCondLst>
                                    <p:cond delay="0"/>
                                  </p:stCondLst>
                                  <p:childTnLst>
                                    <p:set>
                                      <p:cBhvr>
                                        <p:cTn id="60" dur="1" fill="hold">
                                          <p:stCondLst>
                                            <p:cond delay="0"/>
                                          </p:stCondLst>
                                        </p:cTn>
                                        <p:tgtEl>
                                          <p:spTgt spid="60"/>
                                        </p:tgtEl>
                                        <p:attrNameLst>
                                          <p:attrName>style.visibility</p:attrName>
                                        </p:attrNameLst>
                                      </p:cBhvr>
                                      <p:to>
                                        <p:strVal val="visible"/>
                                      </p:to>
                                    </p:set>
                                    <p:animEffect transition="in" filter="fade">
                                      <p:cBhvr>
                                        <p:cTn id="61" dur="500"/>
                                        <p:tgtEl>
                                          <p:spTgt spid="60"/>
                                        </p:tgtEl>
                                      </p:cBhvr>
                                    </p:animEffect>
                                  </p:childTnLst>
                                </p:cTn>
                              </p:par>
                            </p:childTnLst>
                          </p:cTn>
                        </p:par>
                        <p:par>
                          <p:cTn id="62" fill="hold">
                            <p:stCondLst>
                              <p:cond delay="5500"/>
                            </p:stCondLst>
                            <p:childTnLst>
                              <p:par>
                                <p:cTn id="63" presetID="10" presetClass="entr" presetSubtype="0" fill="hold" grpId="0" nodeType="afterEffect">
                                  <p:stCondLst>
                                    <p:cond delay="0"/>
                                  </p:stCondLst>
                                  <p:childTnLst>
                                    <p:set>
                                      <p:cBhvr>
                                        <p:cTn id="64" dur="1" fill="hold">
                                          <p:stCondLst>
                                            <p:cond delay="0"/>
                                          </p:stCondLst>
                                        </p:cTn>
                                        <p:tgtEl>
                                          <p:spTgt spid="61"/>
                                        </p:tgtEl>
                                        <p:attrNameLst>
                                          <p:attrName>style.visibility</p:attrName>
                                        </p:attrNameLst>
                                      </p:cBhvr>
                                      <p:to>
                                        <p:strVal val="visible"/>
                                      </p:to>
                                    </p:set>
                                    <p:animEffect transition="in" filter="fade">
                                      <p:cBhvr>
                                        <p:cTn id="65" dur="500"/>
                                        <p:tgtEl>
                                          <p:spTgt spid="61"/>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62"/>
                                        </p:tgtEl>
                                        <p:attrNameLst>
                                          <p:attrName>style.visibility</p:attrName>
                                        </p:attrNameLst>
                                      </p:cBhvr>
                                      <p:to>
                                        <p:strVal val="visible"/>
                                      </p:to>
                                    </p:set>
                                    <p:animEffect transition="in" filter="fade">
                                      <p:cBhvr>
                                        <p:cTn id="69" dur="500"/>
                                        <p:tgtEl>
                                          <p:spTgt spid="62"/>
                                        </p:tgtEl>
                                      </p:cBhvr>
                                    </p:animEffect>
                                  </p:childTnLst>
                                </p:cTn>
                              </p:par>
                            </p:childTnLst>
                          </p:cTn>
                        </p:par>
                        <p:par>
                          <p:cTn id="70" fill="hold">
                            <p:stCondLst>
                              <p:cond delay="6500"/>
                            </p:stCondLst>
                            <p:childTnLst>
                              <p:par>
                                <p:cTn id="71" presetID="10" presetClass="entr" presetSubtype="0" fill="hold" grpId="0" nodeType="afterEffect">
                                  <p:stCondLst>
                                    <p:cond delay="0"/>
                                  </p:stCondLst>
                                  <p:childTnLst>
                                    <p:set>
                                      <p:cBhvr>
                                        <p:cTn id="72" dur="1" fill="hold">
                                          <p:stCondLst>
                                            <p:cond delay="0"/>
                                          </p:stCondLst>
                                        </p:cTn>
                                        <p:tgtEl>
                                          <p:spTgt spid="87"/>
                                        </p:tgtEl>
                                        <p:attrNameLst>
                                          <p:attrName>style.visibility</p:attrName>
                                        </p:attrNameLst>
                                      </p:cBhvr>
                                      <p:to>
                                        <p:strVal val="visible"/>
                                      </p:to>
                                    </p:set>
                                    <p:animEffect transition="in" filter="fade">
                                      <p:cBhvr>
                                        <p:cTn id="73" dur="500"/>
                                        <p:tgtEl>
                                          <p:spTgt spid="87"/>
                                        </p:tgtEl>
                                      </p:cBhvr>
                                    </p:animEffect>
                                  </p:childTnLst>
                                </p:cTn>
                              </p:par>
                            </p:childTnLst>
                          </p:cTn>
                        </p:par>
                        <p:par>
                          <p:cTn id="74" fill="hold">
                            <p:stCondLst>
                              <p:cond delay="7000"/>
                            </p:stCondLst>
                            <p:childTnLst>
                              <p:par>
                                <p:cTn id="75" presetID="10" presetClass="entr" presetSubtype="0" fill="hold" grpId="0" nodeType="after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fade">
                                      <p:cBhvr>
                                        <p:cTn id="77" dur="500"/>
                                        <p:tgtEl>
                                          <p:spTgt spid="63"/>
                                        </p:tgtEl>
                                      </p:cBhvr>
                                    </p:animEffect>
                                  </p:childTnLst>
                                </p:cTn>
                              </p:par>
                            </p:childTnLst>
                          </p:cTn>
                        </p:par>
                        <p:par>
                          <p:cTn id="78" fill="hold">
                            <p:stCondLst>
                              <p:cond delay="7500"/>
                            </p:stCondLst>
                            <p:childTnLst>
                              <p:par>
                                <p:cTn id="79" presetID="10" presetClass="entr" presetSubtype="0" fill="hold" grpId="0" nodeType="afterEffect">
                                  <p:stCondLst>
                                    <p:cond delay="0"/>
                                  </p:stCondLst>
                                  <p:childTnLst>
                                    <p:set>
                                      <p:cBhvr>
                                        <p:cTn id="80" dur="1" fill="hold">
                                          <p:stCondLst>
                                            <p:cond delay="0"/>
                                          </p:stCondLst>
                                        </p:cTn>
                                        <p:tgtEl>
                                          <p:spTgt spid="65"/>
                                        </p:tgtEl>
                                        <p:attrNameLst>
                                          <p:attrName>style.visibility</p:attrName>
                                        </p:attrNameLst>
                                      </p:cBhvr>
                                      <p:to>
                                        <p:strVal val="visible"/>
                                      </p:to>
                                    </p:set>
                                    <p:animEffect transition="in" filter="fade">
                                      <p:cBhvr>
                                        <p:cTn id="81" dur="500"/>
                                        <p:tgtEl>
                                          <p:spTgt spid="65"/>
                                        </p:tgtEl>
                                      </p:cBhvr>
                                    </p:animEffect>
                                  </p:childTnLst>
                                </p:cTn>
                              </p:par>
                            </p:childTnLst>
                          </p:cTn>
                        </p:par>
                        <p:par>
                          <p:cTn id="82" fill="hold">
                            <p:stCondLst>
                              <p:cond delay="8000"/>
                            </p:stCondLst>
                            <p:childTnLst>
                              <p:par>
                                <p:cTn id="83" presetID="10" presetClass="entr" presetSubtype="0" fill="hold" grpId="0" nodeType="afterEffect">
                                  <p:stCondLst>
                                    <p:cond delay="0"/>
                                  </p:stCondLst>
                                  <p:childTnLst>
                                    <p:set>
                                      <p:cBhvr>
                                        <p:cTn id="84" dur="1" fill="hold">
                                          <p:stCondLst>
                                            <p:cond delay="0"/>
                                          </p:stCondLst>
                                        </p:cTn>
                                        <p:tgtEl>
                                          <p:spTgt spid="64"/>
                                        </p:tgtEl>
                                        <p:attrNameLst>
                                          <p:attrName>style.visibility</p:attrName>
                                        </p:attrNameLst>
                                      </p:cBhvr>
                                      <p:to>
                                        <p:strVal val="visible"/>
                                      </p:to>
                                    </p:set>
                                    <p:animEffect transition="in" filter="fade">
                                      <p:cBhvr>
                                        <p:cTn id="85" dur="500"/>
                                        <p:tgtEl>
                                          <p:spTgt spid="64"/>
                                        </p:tgtEl>
                                      </p:cBhvr>
                                    </p:animEffect>
                                  </p:childTnLst>
                                </p:cTn>
                              </p:par>
                            </p:childTnLst>
                          </p:cTn>
                        </p:par>
                        <p:par>
                          <p:cTn id="86" fill="hold">
                            <p:stCondLst>
                              <p:cond delay="8500"/>
                            </p:stCondLst>
                            <p:childTnLst>
                              <p:par>
                                <p:cTn id="87" presetID="10" presetClass="entr" presetSubtype="0" fill="hold" grpId="0" nodeType="afterEffect">
                                  <p:stCondLst>
                                    <p:cond delay="0"/>
                                  </p:stCondLst>
                                  <p:childTnLst>
                                    <p:set>
                                      <p:cBhvr>
                                        <p:cTn id="88" dur="1" fill="hold">
                                          <p:stCondLst>
                                            <p:cond delay="0"/>
                                          </p:stCondLst>
                                        </p:cTn>
                                        <p:tgtEl>
                                          <p:spTgt spid="75"/>
                                        </p:tgtEl>
                                        <p:attrNameLst>
                                          <p:attrName>style.visibility</p:attrName>
                                        </p:attrNameLst>
                                      </p:cBhvr>
                                      <p:to>
                                        <p:strVal val="visible"/>
                                      </p:to>
                                    </p:set>
                                    <p:animEffect transition="in" filter="fade">
                                      <p:cBhvr>
                                        <p:cTn id="89" dur="500"/>
                                        <p:tgtEl>
                                          <p:spTgt spid="75"/>
                                        </p:tgtEl>
                                      </p:cBhvr>
                                    </p:animEffect>
                                  </p:childTnLst>
                                </p:cTn>
                              </p:par>
                            </p:childTnLst>
                          </p:cTn>
                        </p:par>
                        <p:par>
                          <p:cTn id="90" fill="hold">
                            <p:stCondLst>
                              <p:cond delay="9000"/>
                            </p:stCondLst>
                            <p:childTnLst>
                              <p:par>
                                <p:cTn id="91" presetID="10" presetClass="entr" presetSubtype="0" fill="hold" grpId="0" nodeType="afterEffect">
                                  <p:stCondLst>
                                    <p:cond delay="0"/>
                                  </p:stCondLst>
                                  <p:childTnLst>
                                    <p:set>
                                      <p:cBhvr>
                                        <p:cTn id="92" dur="1" fill="hold">
                                          <p:stCondLst>
                                            <p:cond delay="0"/>
                                          </p:stCondLst>
                                        </p:cTn>
                                        <p:tgtEl>
                                          <p:spTgt spid="77"/>
                                        </p:tgtEl>
                                        <p:attrNameLst>
                                          <p:attrName>style.visibility</p:attrName>
                                        </p:attrNameLst>
                                      </p:cBhvr>
                                      <p:to>
                                        <p:strVal val="visible"/>
                                      </p:to>
                                    </p:set>
                                    <p:animEffect transition="in" filter="fade">
                                      <p:cBhvr>
                                        <p:cTn id="93" dur="500"/>
                                        <p:tgtEl>
                                          <p:spTgt spid="77"/>
                                        </p:tgtEl>
                                      </p:cBhvr>
                                    </p:animEffect>
                                  </p:childTnLst>
                                </p:cTn>
                              </p:par>
                            </p:childTnLst>
                          </p:cTn>
                        </p:par>
                        <p:par>
                          <p:cTn id="94" fill="hold">
                            <p:stCondLst>
                              <p:cond delay="9500"/>
                            </p:stCondLst>
                            <p:childTnLst>
                              <p:par>
                                <p:cTn id="95" presetID="10" presetClass="entr" presetSubtype="0" fill="hold" grpId="0" nodeType="afterEffect">
                                  <p:stCondLst>
                                    <p:cond delay="0"/>
                                  </p:stCondLst>
                                  <p:childTnLst>
                                    <p:set>
                                      <p:cBhvr>
                                        <p:cTn id="96" dur="1" fill="hold">
                                          <p:stCondLst>
                                            <p:cond delay="0"/>
                                          </p:stCondLst>
                                        </p:cTn>
                                        <p:tgtEl>
                                          <p:spTgt spid="76"/>
                                        </p:tgtEl>
                                        <p:attrNameLst>
                                          <p:attrName>style.visibility</p:attrName>
                                        </p:attrNameLst>
                                      </p:cBhvr>
                                      <p:to>
                                        <p:strVal val="visible"/>
                                      </p:to>
                                    </p:set>
                                    <p:animEffect transition="in" filter="fade">
                                      <p:cBhvr>
                                        <p:cTn id="97" dur="500"/>
                                        <p:tgtEl>
                                          <p:spTgt spid="76"/>
                                        </p:tgtEl>
                                      </p:cBhvr>
                                    </p:animEffect>
                                  </p:childTnLst>
                                </p:cTn>
                              </p:par>
                            </p:childTnLst>
                          </p:cTn>
                        </p:par>
                        <p:par>
                          <p:cTn id="98" fill="hold">
                            <p:stCondLst>
                              <p:cond delay="10000"/>
                            </p:stCondLst>
                            <p:childTnLst>
                              <p:par>
                                <p:cTn id="99" presetID="10" presetClass="entr" presetSubtype="0" fill="hold" grpId="0" nodeType="afterEffect">
                                  <p:stCondLst>
                                    <p:cond delay="0"/>
                                  </p:stCondLst>
                                  <p:childTnLst>
                                    <p:set>
                                      <p:cBhvr>
                                        <p:cTn id="100" dur="1" fill="hold">
                                          <p:stCondLst>
                                            <p:cond delay="0"/>
                                          </p:stCondLst>
                                        </p:cTn>
                                        <p:tgtEl>
                                          <p:spTgt spid="78"/>
                                        </p:tgtEl>
                                        <p:attrNameLst>
                                          <p:attrName>style.visibility</p:attrName>
                                        </p:attrNameLst>
                                      </p:cBhvr>
                                      <p:to>
                                        <p:strVal val="visible"/>
                                      </p:to>
                                    </p:set>
                                    <p:animEffect transition="in" filter="fade">
                                      <p:cBhvr>
                                        <p:cTn id="101" dur="500"/>
                                        <p:tgtEl>
                                          <p:spTgt spid="78"/>
                                        </p:tgtEl>
                                      </p:cBhvr>
                                    </p:animEffect>
                                  </p:childTnLst>
                                </p:cTn>
                              </p:par>
                            </p:childTnLst>
                          </p:cTn>
                        </p:par>
                        <p:par>
                          <p:cTn id="102" fill="hold">
                            <p:stCondLst>
                              <p:cond delay="10500"/>
                            </p:stCondLst>
                            <p:childTnLst>
                              <p:par>
                                <p:cTn id="103" presetID="10" presetClass="entr" presetSubtype="0" fill="hold" grpId="0" nodeType="afterEffect">
                                  <p:stCondLst>
                                    <p:cond delay="0"/>
                                  </p:stCondLst>
                                  <p:childTnLst>
                                    <p:set>
                                      <p:cBhvr>
                                        <p:cTn id="104" dur="1" fill="hold">
                                          <p:stCondLst>
                                            <p:cond delay="0"/>
                                          </p:stCondLst>
                                        </p:cTn>
                                        <p:tgtEl>
                                          <p:spTgt spid="80"/>
                                        </p:tgtEl>
                                        <p:attrNameLst>
                                          <p:attrName>style.visibility</p:attrName>
                                        </p:attrNameLst>
                                      </p:cBhvr>
                                      <p:to>
                                        <p:strVal val="visible"/>
                                      </p:to>
                                    </p:set>
                                    <p:animEffect transition="in" filter="fade">
                                      <p:cBhvr>
                                        <p:cTn id="105" dur="500"/>
                                        <p:tgtEl>
                                          <p:spTgt spid="80"/>
                                        </p:tgtEl>
                                      </p:cBhvr>
                                    </p:animEffect>
                                  </p:childTnLst>
                                </p:cTn>
                              </p:par>
                            </p:childTnLst>
                          </p:cTn>
                        </p:par>
                        <p:par>
                          <p:cTn id="106" fill="hold">
                            <p:stCondLst>
                              <p:cond delay="11000"/>
                            </p:stCondLst>
                            <p:childTnLst>
                              <p:par>
                                <p:cTn id="107" presetID="10" presetClass="entr" presetSubtype="0" fill="hold" grpId="0" nodeType="afterEffect">
                                  <p:stCondLst>
                                    <p:cond delay="0"/>
                                  </p:stCondLst>
                                  <p:childTnLst>
                                    <p:set>
                                      <p:cBhvr>
                                        <p:cTn id="108" dur="1" fill="hold">
                                          <p:stCondLst>
                                            <p:cond delay="0"/>
                                          </p:stCondLst>
                                        </p:cTn>
                                        <p:tgtEl>
                                          <p:spTgt spid="79"/>
                                        </p:tgtEl>
                                        <p:attrNameLst>
                                          <p:attrName>style.visibility</p:attrName>
                                        </p:attrNameLst>
                                      </p:cBhvr>
                                      <p:to>
                                        <p:strVal val="visible"/>
                                      </p:to>
                                    </p:set>
                                    <p:animEffect transition="in" filter="fade">
                                      <p:cBhvr>
                                        <p:cTn id="109" dur="500"/>
                                        <p:tgtEl>
                                          <p:spTgt spid="79"/>
                                        </p:tgtEl>
                                      </p:cBhvr>
                                    </p:animEffect>
                                  </p:childTnLst>
                                </p:cTn>
                              </p:par>
                            </p:childTnLst>
                          </p:cTn>
                        </p:par>
                        <p:par>
                          <p:cTn id="110" fill="hold">
                            <p:stCondLst>
                              <p:cond delay="11500"/>
                            </p:stCondLst>
                            <p:childTnLst>
                              <p:par>
                                <p:cTn id="111" presetID="10" presetClass="entr" presetSubtype="0" fill="hold" grpId="0" nodeType="afterEffect">
                                  <p:stCondLst>
                                    <p:cond delay="0"/>
                                  </p:stCondLst>
                                  <p:childTnLst>
                                    <p:set>
                                      <p:cBhvr>
                                        <p:cTn id="112" dur="1" fill="hold">
                                          <p:stCondLst>
                                            <p:cond delay="0"/>
                                          </p:stCondLst>
                                        </p:cTn>
                                        <p:tgtEl>
                                          <p:spTgt spid="81"/>
                                        </p:tgtEl>
                                        <p:attrNameLst>
                                          <p:attrName>style.visibility</p:attrName>
                                        </p:attrNameLst>
                                      </p:cBhvr>
                                      <p:to>
                                        <p:strVal val="visible"/>
                                      </p:to>
                                    </p:set>
                                    <p:animEffect transition="in" filter="fade">
                                      <p:cBhvr>
                                        <p:cTn id="113" dur="500"/>
                                        <p:tgtEl>
                                          <p:spTgt spid="81"/>
                                        </p:tgtEl>
                                      </p:cBhvr>
                                    </p:animEffect>
                                  </p:childTnLst>
                                </p:cTn>
                              </p:par>
                            </p:childTnLst>
                          </p:cTn>
                        </p:par>
                        <p:par>
                          <p:cTn id="114" fill="hold">
                            <p:stCondLst>
                              <p:cond delay="12000"/>
                            </p:stCondLst>
                            <p:childTnLst>
                              <p:par>
                                <p:cTn id="115" presetID="10" presetClass="entr" presetSubtype="0" fill="hold" grpId="0" nodeType="afterEffect">
                                  <p:stCondLst>
                                    <p:cond delay="0"/>
                                  </p:stCondLst>
                                  <p:childTnLst>
                                    <p:set>
                                      <p:cBhvr>
                                        <p:cTn id="116" dur="1" fill="hold">
                                          <p:stCondLst>
                                            <p:cond delay="0"/>
                                          </p:stCondLst>
                                        </p:cTn>
                                        <p:tgtEl>
                                          <p:spTgt spid="83"/>
                                        </p:tgtEl>
                                        <p:attrNameLst>
                                          <p:attrName>style.visibility</p:attrName>
                                        </p:attrNameLst>
                                      </p:cBhvr>
                                      <p:to>
                                        <p:strVal val="visible"/>
                                      </p:to>
                                    </p:set>
                                    <p:animEffect transition="in" filter="fade">
                                      <p:cBhvr>
                                        <p:cTn id="117" dur="500"/>
                                        <p:tgtEl>
                                          <p:spTgt spid="83"/>
                                        </p:tgtEl>
                                      </p:cBhvr>
                                    </p:animEffect>
                                  </p:childTnLst>
                                </p:cTn>
                              </p:par>
                            </p:childTnLst>
                          </p:cTn>
                        </p:par>
                        <p:par>
                          <p:cTn id="118" fill="hold">
                            <p:stCondLst>
                              <p:cond delay="12500"/>
                            </p:stCondLst>
                            <p:childTnLst>
                              <p:par>
                                <p:cTn id="119" presetID="10" presetClass="entr" presetSubtype="0" fill="hold" grpId="0" nodeType="afterEffect">
                                  <p:stCondLst>
                                    <p:cond delay="0"/>
                                  </p:stCondLst>
                                  <p:childTnLst>
                                    <p:set>
                                      <p:cBhvr>
                                        <p:cTn id="120" dur="1" fill="hold">
                                          <p:stCondLst>
                                            <p:cond delay="0"/>
                                          </p:stCondLst>
                                        </p:cTn>
                                        <p:tgtEl>
                                          <p:spTgt spid="82"/>
                                        </p:tgtEl>
                                        <p:attrNameLst>
                                          <p:attrName>style.visibility</p:attrName>
                                        </p:attrNameLst>
                                      </p:cBhvr>
                                      <p:to>
                                        <p:strVal val="visible"/>
                                      </p:to>
                                    </p:set>
                                    <p:animEffect transition="in" filter="fade">
                                      <p:cBhvr>
                                        <p:cTn id="121"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P spid="11" grpId="0" animBg="1"/>
      <p:bldP spid="7" grpId="0" animBg="1"/>
      <p:bldP spid="8" grpId="0" animBg="1"/>
      <p:bldP spid="9" grpId="0" animBg="1"/>
      <p:bldP spid="56" grpId="0"/>
      <p:bldP spid="57" grpId="0"/>
      <p:bldP spid="60" grpId="0"/>
      <p:bldP spid="61" grpId="0"/>
      <p:bldP spid="62" grpId="0"/>
      <p:bldP spid="63" grpId="0"/>
      <p:bldP spid="64" grpId="0"/>
      <p:bldP spid="65" grpId="0"/>
      <p:bldP spid="75" grpId="0"/>
      <p:bldP spid="76" grpId="0"/>
      <p:bldP spid="77" grpId="0"/>
      <p:bldP spid="78" grpId="0"/>
      <p:bldP spid="79" grpId="0"/>
      <p:bldP spid="80" grpId="0"/>
      <p:bldP spid="81" grpId="0"/>
      <p:bldP spid="82" grpId="0"/>
      <p:bldP spid="8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94" y="447"/>
            <a:ext cx="12857163" cy="7232468"/>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11"/>
          <p:cNvSpPr>
            <a:spLocks/>
          </p:cNvSpPr>
          <p:nvPr/>
        </p:nvSpPr>
        <p:spPr bwMode="auto">
          <a:xfrm>
            <a:off x="6976149" y="449"/>
            <a:ext cx="5881809" cy="7232466"/>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2">
              <a:alpha val="60000"/>
            </a:schemeClr>
          </a:solidFill>
          <a:ln>
            <a:noFill/>
          </a:ln>
          <a:effectLst/>
          <a:extLst/>
        </p:spPr>
        <p:txBody>
          <a:bodyPr vert="horz" wrap="square" lIns="45311" tIns="22656" rIns="45311" bIns="22656" numCol="1" anchor="t" anchorCtr="0" compatLnSpc="1">
            <a:prstTxWarp prst="textNoShape">
              <a:avLst/>
            </a:prstTxWarp>
          </a:bodyPr>
          <a:lstStyle/>
          <a:p>
            <a:endParaRPr lang="zh-CN" altLang="en-US">
              <a:ea typeface="微软雅黑" panose="020B0503020204020204" pitchFamily="34" charset="-122"/>
            </a:endParaRPr>
          </a:p>
        </p:txBody>
      </p:sp>
      <p:sp>
        <p:nvSpPr>
          <p:cNvPr id="45" name="TextBox 44"/>
          <p:cNvSpPr txBox="1"/>
          <p:nvPr/>
        </p:nvSpPr>
        <p:spPr>
          <a:xfrm>
            <a:off x="9179592" y="2180318"/>
            <a:ext cx="2506612" cy="353493"/>
          </a:xfrm>
          <a:prstGeom prst="rect">
            <a:avLst/>
          </a:prstGeom>
          <a:noFill/>
        </p:spPr>
        <p:txBody>
          <a:bodyPr wrap="square" lIns="45311" tIns="22656" rIns="45311" bIns="22656" rtlCol="0">
            <a:spAutoFit/>
          </a:bodyPr>
          <a:lstStyle/>
          <a:p>
            <a:pPr>
              <a:tabLst>
                <a:tab pos="990501" algn="l"/>
              </a:tabLst>
            </a:pPr>
            <a:r>
              <a:rPr lang="zh-CN" altLang="en-US"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rPr>
              <a:t>添加相关标题文字</a:t>
            </a:r>
            <a:endParaRPr lang="en-SG" altLang="zh-CN"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endParaRPr>
          </a:p>
        </p:txBody>
      </p:sp>
      <p:sp>
        <p:nvSpPr>
          <p:cNvPr id="46" name="TextBox 45"/>
          <p:cNvSpPr txBox="1"/>
          <p:nvPr/>
        </p:nvSpPr>
        <p:spPr>
          <a:xfrm>
            <a:off x="9179592" y="1905558"/>
            <a:ext cx="2647861" cy="261172"/>
          </a:xfrm>
          <a:prstGeom prst="rect">
            <a:avLst/>
          </a:prstGeom>
          <a:noFill/>
        </p:spPr>
        <p:txBody>
          <a:bodyPr wrap="square" lIns="45311" tIns="22656" rIns="45311" bIns="22656" rtlCol="0">
            <a:spAutoFit/>
          </a:bodyPr>
          <a:lstStyle/>
          <a:p>
            <a:r>
              <a:rPr lang="en-US" altLang="zh-CN" sz="1400" dirty="0">
                <a:solidFill>
                  <a:schemeClr val="bg1"/>
                </a:solidFill>
                <a:latin typeface="+mj-lt"/>
                <a:ea typeface="微软雅黑" panose="020B0503020204020204" pitchFamily="34" charset="-122"/>
                <a:cs typeface="Microsoft Himalaya" panose="01010100010101010101" pitchFamily="2" charset="0"/>
              </a:rPr>
              <a:t>ADD RELATED TITLE WORDS</a:t>
            </a:r>
            <a:endParaRPr lang="zh-CN" altLang="en-US" sz="1400" dirty="0">
              <a:solidFill>
                <a:schemeClr val="bg1"/>
              </a:solidFill>
              <a:latin typeface="+mj-lt"/>
              <a:ea typeface="微软雅黑" panose="020B0503020204020204" pitchFamily="34" charset="-122"/>
              <a:cs typeface="Microsoft Himalaya" panose="01010100010101010101" pitchFamily="2" charset="0"/>
            </a:endParaRPr>
          </a:p>
        </p:txBody>
      </p:sp>
      <p:sp>
        <p:nvSpPr>
          <p:cNvPr id="70" name="TextBox 69"/>
          <p:cNvSpPr txBox="1"/>
          <p:nvPr/>
        </p:nvSpPr>
        <p:spPr>
          <a:xfrm>
            <a:off x="8193632" y="3600657"/>
            <a:ext cx="1553702" cy="2230840"/>
          </a:xfrm>
          <a:prstGeom prst="rect">
            <a:avLst/>
          </a:prstGeom>
          <a:noFill/>
        </p:spPr>
        <p:txBody>
          <a:bodyPr wrap="none" lIns="45311" tIns="22656" rIns="45311" bIns="22656" rtlCol="0">
            <a:spAutoFit/>
          </a:bodyPr>
          <a:lstStyle/>
          <a:p>
            <a:r>
              <a:rPr lang="en-US" altLang="zh-CN" sz="14199" spc="-149" dirty="0" smtClean="0">
                <a:solidFill>
                  <a:schemeClr val="bg1"/>
                </a:solidFill>
                <a:latin typeface="Agency FB" panose="020B0503020202020204" pitchFamily="34" charset="0"/>
                <a:ea typeface="微软雅黑" panose="020B0503020204020204" pitchFamily="34" charset="-122"/>
                <a:cs typeface="Raavi" pitchFamily="34" charset="0"/>
              </a:rPr>
              <a:t>02</a:t>
            </a:r>
            <a:endParaRPr lang="zh-CN" altLang="en-US" sz="14199" spc="-149" dirty="0">
              <a:solidFill>
                <a:schemeClr val="bg1"/>
              </a:solidFill>
              <a:latin typeface="Agency FB" panose="020B0503020202020204" pitchFamily="34" charset="0"/>
              <a:ea typeface="微软雅黑" panose="020B0503020204020204" pitchFamily="34" charset="-122"/>
              <a:cs typeface="Raavi" pitchFamily="34" charset="0"/>
            </a:endParaRPr>
          </a:p>
        </p:txBody>
      </p:sp>
    </p:spTree>
    <p:extLst>
      <p:ext uri="{BB962C8B-B14F-4D97-AF65-F5344CB8AC3E}">
        <p14:creationId xmlns:p14="http://schemas.microsoft.com/office/powerpoint/2010/main" val="381652278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75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750"/>
                            </p:stCondLst>
                            <p:childTnLst>
                              <p:par>
                                <p:cTn id="12" presetID="42"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750"/>
                                        <p:tgtEl>
                                          <p:spTgt spid="7"/>
                                        </p:tgtEl>
                                      </p:cBhvr>
                                    </p:animEffect>
                                    <p:anim calcmode="lin" valueType="num">
                                      <p:cBhvr>
                                        <p:cTn id="15" dur="750" fill="hold"/>
                                        <p:tgtEl>
                                          <p:spTgt spid="7"/>
                                        </p:tgtEl>
                                        <p:attrNameLst>
                                          <p:attrName>ppt_x</p:attrName>
                                        </p:attrNameLst>
                                      </p:cBhvr>
                                      <p:tavLst>
                                        <p:tav tm="0">
                                          <p:val>
                                            <p:strVal val="#ppt_x"/>
                                          </p:val>
                                        </p:tav>
                                        <p:tav tm="100000">
                                          <p:val>
                                            <p:strVal val="#ppt_x"/>
                                          </p:val>
                                        </p:tav>
                                      </p:tavLst>
                                    </p:anim>
                                    <p:anim calcmode="lin" valueType="num">
                                      <p:cBhvr>
                                        <p:cTn id="16" dur="750" fill="hold"/>
                                        <p:tgtEl>
                                          <p:spTgt spid="7"/>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randombar(horizontal)">
                                      <p:cBhvr>
                                        <p:cTn id="20" dur="500"/>
                                        <p:tgtEl>
                                          <p:spTgt spid="45"/>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randombar(horizontal)">
                                      <p:cBhvr>
                                        <p:cTn id="23" dur="500"/>
                                        <p:tgtEl>
                                          <p:spTgt spid="46"/>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45" grpId="0"/>
      <p:bldP spid="46" grpId="0"/>
      <p:bldP spid="7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4" name="Group 814"/>
          <p:cNvGrpSpPr/>
          <p:nvPr/>
        </p:nvGrpSpPr>
        <p:grpSpPr>
          <a:xfrm>
            <a:off x="1608794" y="4840461"/>
            <a:ext cx="9641163" cy="844733"/>
            <a:chOff x="0" y="264288"/>
            <a:chExt cx="21593823" cy="1891993"/>
          </a:xfrm>
        </p:grpSpPr>
        <p:sp>
          <p:nvSpPr>
            <p:cNvPr id="812" name="Shape 812"/>
            <p:cNvSpPr/>
            <p:nvPr/>
          </p:nvSpPr>
          <p:spPr>
            <a:xfrm>
              <a:off x="0" y="832742"/>
              <a:ext cx="21593823" cy="132353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defTabSz="767715">
                <a:defRPr sz="2232">
                  <a:solidFill>
                    <a:srgbClr val="828589"/>
                  </a:solidFill>
                  <a:latin typeface="STIXGeneral-Regular"/>
                  <a:ea typeface="STIXGeneral-Regular"/>
                  <a:cs typeface="STIXGeneral-Regular"/>
                  <a:sym typeface="STIXGeneral-Regular"/>
                </a:defRPr>
              </a:lvl1pPr>
            </a:lstStyle>
            <a:p>
              <a:pPr>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13" name="Shape 813"/>
            <p:cNvSpPr/>
            <p:nvPr/>
          </p:nvSpPr>
          <p:spPr>
            <a:xfrm>
              <a:off x="31697" y="264288"/>
              <a:ext cx="4748144"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defTabSz="817244">
                <a:defRPr sz="4950">
                  <a:solidFill>
                    <a:srgbClr val="114A70"/>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19" name="Group 819"/>
          <p:cNvGrpSpPr/>
          <p:nvPr/>
        </p:nvGrpSpPr>
        <p:grpSpPr>
          <a:xfrm>
            <a:off x="9224965" y="2804631"/>
            <a:ext cx="2039606" cy="1427747"/>
            <a:chOff x="0" y="0"/>
            <a:chExt cx="4568212" cy="3197797"/>
          </a:xfrm>
        </p:grpSpPr>
        <p:sp>
          <p:nvSpPr>
            <p:cNvPr id="815" name="Shape 815"/>
            <p:cNvSpPr/>
            <p:nvPr/>
          </p:nvSpPr>
          <p:spPr>
            <a:xfrm>
              <a:off x="874798" y="0"/>
              <a:ext cx="3693414" cy="3197797"/>
            </a:xfrm>
            <a:prstGeom prst="rightArrow">
              <a:avLst>
                <a:gd name="adj1" fmla="val 70636"/>
                <a:gd name="adj2" fmla="val 48674"/>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6" name="Shape 816"/>
            <p:cNvSpPr/>
            <p:nvPr/>
          </p:nvSpPr>
          <p:spPr>
            <a:xfrm>
              <a:off x="0" y="711443"/>
              <a:ext cx="1774909"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77800" cap="flat">
              <a:solidFill>
                <a:schemeClr val="accent4">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7" name="Shape 817"/>
            <p:cNvSpPr/>
            <p:nvPr/>
          </p:nvSpPr>
          <p:spPr>
            <a:xfrm>
              <a:off x="2143356" y="1262130"/>
              <a:ext cx="2091856" cy="6735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8" name="Shape 818"/>
            <p:cNvSpPr/>
            <p:nvPr/>
          </p:nvSpPr>
          <p:spPr>
            <a:xfrm>
              <a:off x="535484" y="1179551"/>
              <a:ext cx="710886" cy="83869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24" name="Group 824"/>
          <p:cNvGrpSpPr/>
          <p:nvPr/>
        </p:nvGrpSpPr>
        <p:grpSpPr>
          <a:xfrm>
            <a:off x="1633875" y="2804631"/>
            <a:ext cx="2039606" cy="1427747"/>
            <a:chOff x="0" y="0"/>
            <a:chExt cx="4568213" cy="3197797"/>
          </a:xfrm>
        </p:grpSpPr>
        <p:sp>
          <p:nvSpPr>
            <p:cNvPr id="820" name="Shape 820"/>
            <p:cNvSpPr/>
            <p:nvPr/>
          </p:nvSpPr>
          <p:spPr>
            <a:xfrm>
              <a:off x="874798" y="0"/>
              <a:ext cx="3693415" cy="3197797"/>
            </a:xfrm>
            <a:prstGeom prst="rightArrow">
              <a:avLst>
                <a:gd name="adj1" fmla="val 70636"/>
                <a:gd name="adj2" fmla="val 48674"/>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1" name="Shape 821"/>
            <p:cNvSpPr/>
            <p:nvPr/>
          </p:nvSpPr>
          <p:spPr>
            <a:xfrm>
              <a:off x="0" y="711443"/>
              <a:ext cx="1774910"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77800" cap="flat">
              <a:solidFill>
                <a:schemeClr val="accent1">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2" name="Shape 822"/>
            <p:cNvSpPr/>
            <p:nvPr/>
          </p:nvSpPr>
          <p:spPr>
            <a:xfrm>
              <a:off x="1948956" y="1262130"/>
              <a:ext cx="2091856" cy="6735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3" name="Shape 823"/>
            <p:cNvSpPr/>
            <p:nvPr/>
          </p:nvSpPr>
          <p:spPr>
            <a:xfrm>
              <a:off x="535485" y="1179551"/>
              <a:ext cx="710886" cy="83869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29" name="Group 829"/>
          <p:cNvGrpSpPr/>
          <p:nvPr/>
        </p:nvGrpSpPr>
        <p:grpSpPr>
          <a:xfrm>
            <a:off x="4164237" y="2804631"/>
            <a:ext cx="2039606" cy="1427747"/>
            <a:chOff x="0" y="0"/>
            <a:chExt cx="4568213" cy="3197797"/>
          </a:xfrm>
        </p:grpSpPr>
        <p:sp>
          <p:nvSpPr>
            <p:cNvPr id="825" name="Shape 825"/>
            <p:cNvSpPr/>
            <p:nvPr/>
          </p:nvSpPr>
          <p:spPr>
            <a:xfrm>
              <a:off x="874798" y="0"/>
              <a:ext cx="3693415" cy="3197797"/>
            </a:xfrm>
            <a:prstGeom prst="rightArrow">
              <a:avLst>
                <a:gd name="adj1" fmla="val 70636"/>
                <a:gd name="adj2" fmla="val 48674"/>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6" name="Shape 826"/>
            <p:cNvSpPr/>
            <p:nvPr/>
          </p:nvSpPr>
          <p:spPr>
            <a:xfrm>
              <a:off x="0" y="711443"/>
              <a:ext cx="1774910"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77800" cap="flat">
              <a:solidFill>
                <a:schemeClr val="accent2">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7" name="Shape 827"/>
            <p:cNvSpPr/>
            <p:nvPr/>
          </p:nvSpPr>
          <p:spPr>
            <a:xfrm>
              <a:off x="2013756" y="1262130"/>
              <a:ext cx="2091856" cy="6735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8" name="Shape 828"/>
            <p:cNvSpPr/>
            <p:nvPr/>
          </p:nvSpPr>
          <p:spPr>
            <a:xfrm>
              <a:off x="523773" y="1179551"/>
              <a:ext cx="710886" cy="83869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34" name="Group 834"/>
          <p:cNvGrpSpPr/>
          <p:nvPr/>
        </p:nvGrpSpPr>
        <p:grpSpPr>
          <a:xfrm>
            <a:off x="6694601" y="2804631"/>
            <a:ext cx="2039606" cy="1427747"/>
            <a:chOff x="0" y="0"/>
            <a:chExt cx="4568213" cy="3197797"/>
          </a:xfrm>
        </p:grpSpPr>
        <p:sp>
          <p:nvSpPr>
            <p:cNvPr id="830" name="Shape 830"/>
            <p:cNvSpPr/>
            <p:nvPr/>
          </p:nvSpPr>
          <p:spPr>
            <a:xfrm>
              <a:off x="874798" y="0"/>
              <a:ext cx="3693415" cy="3197797"/>
            </a:xfrm>
            <a:prstGeom prst="rightArrow">
              <a:avLst>
                <a:gd name="adj1" fmla="val 70636"/>
                <a:gd name="adj2" fmla="val 48674"/>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1" name="Shape 831"/>
            <p:cNvSpPr/>
            <p:nvPr/>
          </p:nvSpPr>
          <p:spPr>
            <a:xfrm>
              <a:off x="0" y="711443"/>
              <a:ext cx="1774910"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77800" cap="flat">
              <a:solidFill>
                <a:schemeClr val="accent3">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2" name="Shape 832"/>
            <p:cNvSpPr/>
            <p:nvPr/>
          </p:nvSpPr>
          <p:spPr>
            <a:xfrm>
              <a:off x="2078556" y="1262130"/>
              <a:ext cx="2091856" cy="6735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3" name="Shape 833"/>
            <p:cNvSpPr/>
            <p:nvPr/>
          </p:nvSpPr>
          <p:spPr>
            <a:xfrm>
              <a:off x="490125" y="1179551"/>
              <a:ext cx="710886" cy="83869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5" name="文本框 2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26" name="文本框 2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42717537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819"/>
                                        </p:tgtEl>
                                        <p:attrNameLst>
                                          <p:attrName>style.visibility</p:attrName>
                                        </p:attrNameLst>
                                      </p:cBhvr>
                                      <p:to>
                                        <p:strVal val="visible"/>
                                      </p:to>
                                    </p:set>
                                    <p:anim calcmode="lin" valueType="num">
                                      <p:cBhvr>
                                        <p:cTn id="7" dur="1000" fill="hold"/>
                                        <p:tgtEl>
                                          <p:spTgt spid="819"/>
                                        </p:tgtEl>
                                        <p:attrNameLst>
                                          <p:attrName>ppt_x</p:attrName>
                                        </p:attrNameLst>
                                      </p:cBhvr>
                                      <p:tavLst>
                                        <p:tav tm="0">
                                          <p:val>
                                            <p:strVal val="0-#ppt_w/2"/>
                                          </p:val>
                                        </p:tav>
                                        <p:tav tm="100000">
                                          <p:val>
                                            <p:strVal val="#ppt_x"/>
                                          </p:val>
                                        </p:tav>
                                      </p:tavLst>
                                    </p:anim>
                                    <p:anim calcmode="lin" valueType="num">
                                      <p:cBhvr>
                                        <p:cTn id="8" dur="1000" fill="hold"/>
                                        <p:tgtEl>
                                          <p:spTgt spid="81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iterate>
                                    <p:tmAbs val="0"/>
                                  </p:iterate>
                                  <p:childTnLst>
                                    <p:set>
                                      <p:cBhvr>
                                        <p:cTn id="10" fill="hold"/>
                                        <p:tgtEl>
                                          <p:spTgt spid="834"/>
                                        </p:tgtEl>
                                        <p:attrNameLst>
                                          <p:attrName>style.visibility</p:attrName>
                                        </p:attrNameLst>
                                      </p:cBhvr>
                                      <p:to>
                                        <p:strVal val="visible"/>
                                      </p:to>
                                    </p:set>
                                    <p:anim calcmode="lin" valueType="num">
                                      <p:cBhvr>
                                        <p:cTn id="11" dur="1000" fill="hold"/>
                                        <p:tgtEl>
                                          <p:spTgt spid="834"/>
                                        </p:tgtEl>
                                        <p:attrNameLst>
                                          <p:attrName>ppt_x</p:attrName>
                                        </p:attrNameLst>
                                      </p:cBhvr>
                                      <p:tavLst>
                                        <p:tav tm="0">
                                          <p:val>
                                            <p:strVal val="0-#ppt_w/2"/>
                                          </p:val>
                                        </p:tav>
                                        <p:tav tm="100000">
                                          <p:val>
                                            <p:strVal val="#ppt_x"/>
                                          </p:val>
                                        </p:tav>
                                      </p:tavLst>
                                    </p:anim>
                                    <p:anim calcmode="lin" valueType="num">
                                      <p:cBhvr>
                                        <p:cTn id="12" dur="1000" fill="hold"/>
                                        <p:tgtEl>
                                          <p:spTgt spid="83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1000"/>
                                  </p:stCondLst>
                                  <p:iterate>
                                    <p:tmAbs val="0"/>
                                  </p:iterate>
                                  <p:childTnLst>
                                    <p:set>
                                      <p:cBhvr>
                                        <p:cTn id="14" fill="hold"/>
                                        <p:tgtEl>
                                          <p:spTgt spid="829"/>
                                        </p:tgtEl>
                                        <p:attrNameLst>
                                          <p:attrName>style.visibility</p:attrName>
                                        </p:attrNameLst>
                                      </p:cBhvr>
                                      <p:to>
                                        <p:strVal val="visible"/>
                                      </p:to>
                                    </p:set>
                                    <p:anim calcmode="lin" valueType="num">
                                      <p:cBhvr>
                                        <p:cTn id="15" dur="1000" fill="hold"/>
                                        <p:tgtEl>
                                          <p:spTgt spid="829"/>
                                        </p:tgtEl>
                                        <p:attrNameLst>
                                          <p:attrName>ppt_x</p:attrName>
                                        </p:attrNameLst>
                                      </p:cBhvr>
                                      <p:tavLst>
                                        <p:tav tm="0">
                                          <p:val>
                                            <p:strVal val="0-#ppt_w/2"/>
                                          </p:val>
                                        </p:tav>
                                        <p:tav tm="100000">
                                          <p:val>
                                            <p:strVal val="#ppt_x"/>
                                          </p:val>
                                        </p:tav>
                                      </p:tavLst>
                                    </p:anim>
                                    <p:anim calcmode="lin" valueType="num">
                                      <p:cBhvr>
                                        <p:cTn id="16" dur="1000" fill="hold"/>
                                        <p:tgtEl>
                                          <p:spTgt spid="82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500"/>
                                  </p:stCondLst>
                                  <p:iterate>
                                    <p:tmAbs val="0"/>
                                  </p:iterate>
                                  <p:childTnLst>
                                    <p:set>
                                      <p:cBhvr>
                                        <p:cTn id="18" fill="hold"/>
                                        <p:tgtEl>
                                          <p:spTgt spid="824"/>
                                        </p:tgtEl>
                                        <p:attrNameLst>
                                          <p:attrName>style.visibility</p:attrName>
                                        </p:attrNameLst>
                                      </p:cBhvr>
                                      <p:to>
                                        <p:strVal val="visible"/>
                                      </p:to>
                                    </p:set>
                                    <p:anim calcmode="lin" valueType="num">
                                      <p:cBhvr>
                                        <p:cTn id="19" dur="1000" fill="hold"/>
                                        <p:tgtEl>
                                          <p:spTgt spid="824"/>
                                        </p:tgtEl>
                                        <p:attrNameLst>
                                          <p:attrName>ppt_x</p:attrName>
                                        </p:attrNameLst>
                                      </p:cBhvr>
                                      <p:tavLst>
                                        <p:tav tm="0">
                                          <p:val>
                                            <p:strVal val="0-#ppt_w/2"/>
                                          </p:val>
                                        </p:tav>
                                        <p:tav tm="100000">
                                          <p:val>
                                            <p:strVal val="#ppt_x"/>
                                          </p:val>
                                        </p:tav>
                                      </p:tavLst>
                                    </p:anim>
                                    <p:anim calcmode="lin" valueType="num">
                                      <p:cBhvr>
                                        <p:cTn id="20" dur="1000" fill="hold"/>
                                        <p:tgtEl>
                                          <p:spTgt spid="82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iterate>
                                    <p:tmAbs val="0"/>
                                  </p:iterate>
                                  <p:childTnLst>
                                    <p:set>
                                      <p:cBhvr>
                                        <p:cTn id="24" fill="hold"/>
                                        <p:tgtEl>
                                          <p:spTgt spid="814"/>
                                        </p:tgtEl>
                                        <p:attrNameLst>
                                          <p:attrName>style.visibility</p:attrName>
                                        </p:attrNameLst>
                                      </p:cBhvr>
                                      <p:to>
                                        <p:strVal val="visible"/>
                                      </p:to>
                                    </p:set>
                                    <p:animEffect transition="in" filter="fade">
                                      <p:cBhvr>
                                        <p:cTn id="25" dur="1000"/>
                                        <p:tgtEl>
                                          <p:spTgt spid="8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4" grpId="0" advAuto="0"/>
      <p:bldP spid="819" grpId="0" advAuto="0"/>
      <p:bldP spid="824" grpId="0" advAuto="0"/>
      <p:bldP spid="829" grpId="0" advAuto="0"/>
      <p:bldP spid="834" grpId="0" advAuto="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bt040.pptx"/>
</p:tagLst>
</file>

<file path=ppt/theme/theme1.xml><?xml version="1.0" encoding="utf-8"?>
<a:theme xmlns:a="http://schemas.openxmlformats.org/drawingml/2006/main" name="第一PPT，www.1ppt.com">
  <a:themeElements>
    <a:clrScheme name="自定义 316">
      <a:dk1>
        <a:sysClr val="windowText" lastClr="000000"/>
      </a:dk1>
      <a:lt1>
        <a:sysClr val="window" lastClr="FFFFFF"/>
      </a:lt1>
      <a:dk2>
        <a:srgbClr val="44546A"/>
      </a:dk2>
      <a:lt2>
        <a:srgbClr val="E7E6E6"/>
      </a:lt2>
      <a:accent1>
        <a:srgbClr val="E16C09"/>
      </a:accent1>
      <a:accent2>
        <a:srgbClr val="FCC001"/>
      </a:accent2>
      <a:accent3>
        <a:srgbClr val="E16C09"/>
      </a:accent3>
      <a:accent4>
        <a:srgbClr val="FCC001"/>
      </a:accent4>
      <a:accent5>
        <a:srgbClr val="E16C09"/>
      </a:accent5>
      <a:accent6>
        <a:srgbClr val="FCC001"/>
      </a:accent6>
      <a:hlink>
        <a:srgbClr val="E16C09"/>
      </a:hlink>
      <a:folHlink>
        <a:srgbClr val="FCC001"/>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0</TotalTime>
  <Words>3441</Words>
  <Application>Microsoft Office PowerPoint</Application>
  <PresentationFormat>自定义</PresentationFormat>
  <Paragraphs>241</Paragraphs>
  <Slides>23</Slides>
  <Notes>14</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牛排美食</dc:title>
  <dc:creator/>
  <cp:keywords>第一PPT模板网-WWW.1PPT.COM</cp:keywords>
  <cp:lastModifiedBy/>
  <cp:revision>1</cp:revision>
  <dcterms:created xsi:type="dcterms:W3CDTF">2016-10-17T14:00:15Z</dcterms:created>
  <dcterms:modified xsi:type="dcterms:W3CDTF">2018-01-22T05:27:55Z</dcterms:modified>
</cp:coreProperties>
</file>