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4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37" r:id="rId4"/>
    <p:sldId id="3138" r:id="rId5"/>
    <p:sldId id="3109" r:id="rId6"/>
    <p:sldId id="3115" r:id="rId7"/>
    <p:sldId id="3105" r:id="rId8"/>
    <p:sldId id="3117" r:id="rId9"/>
    <p:sldId id="3139" r:id="rId10"/>
    <p:sldId id="3110" r:id="rId11"/>
    <p:sldId id="3116" r:id="rId12"/>
    <p:sldId id="3104" r:id="rId13"/>
    <p:sldId id="3108" r:id="rId14"/>
    <p:sldId id="3140" r:id="rId15"/>
    <p:sldId id="3111" r:id="rId16"/>
    <p:sldId id="3106" r:id="rId17"/>
    <p:sldId id="3103" r:id="rId18"/>
    <p:sldId id="3107" r:id="rId19"/>
    <p:sldId id="3141" r:id="rId20"/>
    <p:sldId id="3112" r:id="rId21"/>
    <p:sldId id="3113" r:id="rId22"/>
    <p:sldId id="3114" r:id="rId23"/>
    <p:sldId id="3142" r:id="rId24"/>
    <p:sldId id="314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7BEC"/>
    <a:srgbClr val="F3C5BE"/>
    <a:srgbClr val="60AEA9"/>
    <a:srgbClr val="00B369"/>
    <a:srgbClr val="1A8CE1"/>
    <a:srgbClr val="FFFFFF"/>
    <a:srgbClr val="A78357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2" y="-153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DE53-4F46-8255-DC6DD1426593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DE53-4F46-8255-DC6DD1426593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DE53-4F46-8255-DC6DD1426593}"/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DE53-4F46-8255-DC6DD14265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086592"/>
        <c:axId val="45088128"/>
      </c:areaChart>
      <c:catAx>
        <c:axId val="4508659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45088128"/>
        <c:crosses val="autoZero"/>
        <c:auto val="1"/>
        <c:lblAlgn val="ctr"/>
        <c:lblOffset val="100"/>
        <c:noMultiLvlLbl val="1"/>
      </c:catAx>
      <c:valAx>
        <c:axId val="450881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4508659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A3B-40C6-9199-3A9F2774D146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A3B-40C6-9199-3A9F2774D146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A3B-40C6-9199-3A9F2774D146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A3B-40C6-9199-3A9F2774D146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A3B-40C6-9199-3A9F2774D146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A3B-40C6-9199-3A9F2774D1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126-4BD7-8AC2-F911BD9DF0E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126-4BD7-8AC2-F911BD9DF0E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126-4BD7-8AC2-F911BD9DF0E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126-4BD7-8AC2-F911BD9DF0E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126-4BD7-8AC2-F911BD9DF0E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9126-4BD7-8AC2-F911BD9DF0E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9126-4BD7-8AC2-F911BD9DF0E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9126-4BD7-8AC2-F911BD9DF0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9F6-4E67-A36B-67C3D55481A1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9F6-4E67-A36B-67C3D55481A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9F6-4E67-A36B-67C3D55481A1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9F6-4E67-A36B-67C3D55481A1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9F6-4E67-A36B-67C3D55481A1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9F6-4E67-A36B-67C3D55481A1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89F6-4E67-A36B-67C3D55481A1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89F6-4E67-A36B-67C3D55481A1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89F6-4E67-A36B-67C3D55481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1B7-498B-BBA6-FD70623FB02C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1B7-498B-BBA6-FD70623FB02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1B7-498B-BBA6-FD70623FB02C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1B7-498B-BBA6-FD70623FB02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1B7-498B-BBA6-FD70623FB0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2566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9917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68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buFont typeface="Arial" charset="0"/>
              <a:buNone/>
            </a:pPr>
            <a:fld id="{CEDA688F-47F3-434D-A3A7-906655BCDF8A}" type="slidenum">
              <a:rPr lang="zh-CN" altLang="en-US" sz="1200">
                <a:latin typeface="Calibri" pitchFamily="34" charset="0"/>
              </a:rPr>
              <a:pPr algn="r">
                <a:buFont typeface="Arial" charset="0"/>
                <a:buNone/>
              </a:pPr>
              <a:t>16</a:t>
            </a:fld>
            <a:endParaRPr lang="en-US" altLang="zh-CN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8304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5883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0587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1067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6915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BC856-894C-42F2-AA57-31DAB5377AE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762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801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3152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11955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5982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4383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2997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7690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" y="0"/>
            <a:ext cx="12853589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543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813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373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325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805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615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382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517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860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276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195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435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0411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0996"/>
          <a:stretch/>
        </p:blipFill>
        <p:spPr>
          <a:xfrm>
            <a:off x="352" y="3688332"/>
            <a:ext cx="12858045" cy="354431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79" t="29092" r="10238" b="22124"/>
          <a:stretch/>
        </p:blipFill>
        <p:spPr>
          <a:xfrm>
            <a:off x="1820863" y="808013"/>
            <a:ext cx="9577064" cy="3528393"/>
          </a:xfrm>
          <a:prstGeom prst="rect">
            <a:avLst/>
          </a:prstGeom>
        </p:spPr>
      </p:pic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959256" y="3993811"/>
            <a:ext cx="345638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您公司的名字</a:t>
            </a:r>
            <a:endParaRPr lang="zh-CN" altLang="en-US" sz="40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159056" y="4575609"/>
            <a:ext cx="7056784" cy="568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 Fan beautiful </a:t>
            </a:r>
            <a:r>
              <a:rPr lang="en-US" altLang="zh-CN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bouquet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40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78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817453" y="1199980"/>
            <a:ext cx="11217889" cy="4045517"/>
          </a:xfrm>
          <a:custGeom>
            <a:avLst/>
            <a:gdLst>
              <a:gd name="connsiteX0" fmla="*/ 8105493 w 11217889"/>
              <a:gd name="connsiteY0" fmla="*/ 9081 h 4045517"/>
              <a:gd name="connsiteX1" fmla="*/ 10717751 w 11217889"/>
              <a:gd name="connsiteY1" fmla="*/ 9081 h 4045517"/>
              <a:gd name="connsiteX2" fmla="*/ 11217889 w 11217889"/>
              <a:gd name="connsiteY2" fmla="*/ 4045517 h 4045517"/>
              <a:gd name="connsiteX3" fmla="*/ 8605631 w 11217889"/>
              <a:gd name="connsiteY3" fmla="*/ 4045517 h 4045517"/>
              <a:gd name="connsiteX4" fmla="*/ 2701831 w 11217889"/>
              <a:gd name="connsiteY4" fmla="*/ 0 h 4045517"/>
              <a:gd name="connsiteX5" fmla="*/ 5314088 w 11217889"/>
              <a:gd name="connsiteY5" fmla="*/ 0 h 4045517"/>
              <a:gd name="connsiteX6" fmla="*/ 5814226 w 11217889"/>
              <a:gd name="connsiteY6" fmla="*/ 4036436 h 4045517"/>
              <a:gd name="connsiteX7" fmla="*/ 3201968 w 11217889"/>
              <a:gd name="connsiteY7" fmla="*/ 4036436 h 4045517"/>
              <a:gd name="connsiteX8" fmla="*/ 0 w 11217889"/>
              <a:gd name="connsiteY8" fmla="*/ 0 h 4045517"/>
              <a:gd name="connsiteX9" fmla="*/ 2612259 w 11217889"/>
              <a:gd name="connsiteY9" fmla="*/ 0 h 4045517"/>
              <a:gd name="connsiteX10" fmla="*/ 3112397 w 11217889"/>
              <a:gd name="connsiteY10" fmla="*/ 4036436 h 4045517"/>
              <a:gd name="connsiteX11" fmla="*/ 500138 w 11217889"/>
              <a:gd name="connsiteY11" fmla="*/ 4036436 h 4045517"/>
              <a:gd name="connsiteX12" fmla="*/ 5403660 w 11217889"/>
              <a:gd name="connsiteY12" fmla="*/ 0 h 4045517"/>
              <a:gd name="connsiteX13" fmla="*/ 8015918 w 11217889"/>
              <a:gd name="connsiteY13" fmla="*/ 0 h 4045517"/>
              <a:gd name="connsiteX14" fmla="*/ 8516056 w 11217889"/>
              <a:gd name="connsiteY14" fmla="*/ 4036436 h 4045517"/>
              <a:gd name="connsiteX15" fmla="*/ 5903798 w 11217889"/>
              <a:gd name="connsiteY15" fmla="*/ 4036436 h 404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217889" h="4045517">
                <a:moveTo>
                  <a:pt x="8105493" y="9081"/>
                </a:moveTo>
                <a:lnTo>
                  <a:pt x="10717751" y="9081"/>
                </a:lnTo>
                <a:lnTo>
                  <a:pt x="11217889" y="4045517"/>
                </a:lnTo>
                <a:lnTo>
                  <a:pt x="8605631" y="4045517"/>
                </a:lnTo>
                <a:close/>
                <a:moveTo>
                  <a:pt x="2701831" y="0"/>
                </a:moveTo>
                <a:lnTo>
                  <a:pt x="5314088" y="0"/>
                </a:lnTo>
                <a:lnTo>
                  <a:pt x="5814226" y="4036436"/>
                </a:lnTo>
                <a:lnTo>
                  <a:pt x="3201968" y="4036436"/>
                </a:lnTo>
                <a:close/>
                <a:moveTo>
                  <a:pt x="0" y="0"/>
                </a:moveTo>
                <a:lnTo>
                  <a:pt x="2612259" y="0"/>
                </a:lnTo>
                <a:lnTo>
                  <a:pt x="3112397" y="4036436"/>
                </a:lnTo>
                <a:lnTo>
                  <a:pt x="500138" y="4036436"/>
                </a:lnTo>
                <a:close/>
                <a:moveTo>
                  <a:pt x="5403660" y="0"/>
                </a:moveTo>
                <a:lnTo>
                  <a:pt x="8015918" y="0"/>
                </a:lnTo>
                <a:lnTo>
                  <a:pt x="8516056" y="4036436"/>
                </a:lnTo>
                <a:lnTo>
                  <a:pt x="5903798" y="40364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MH_Text_1"/>
          <p:cNvSpPr txBox="1"/>
          <p:nvPr/>
        </p:nvSpPr>
        <p:spPr>
          <a:xfrm>
            <a:off x="1460823" y="6230912"/>
            <a:ext cx="10440665" cy="553765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60824" y="5902285"/>
            <a:ext cx="1872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15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6000">
        <p14:doors dir="vert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62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32"/>
          <p:cNvSpPr txBox="1"/>
          <p:nvPr/>
        </p:nvSpPr>
        <p:spPr>
          <a:xfrm>
            <a:off x="5349255" y="3057467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4014755" y="2903598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5349254" y="4401077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0996"/>
          <a:stretch/>
        </p:blipFill>
        <p:spPr>
          <a:xfrm>
            <a:off x="352" y="3688332"/>
            <a:ext cx="12858045" cy="354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295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4" grpId="1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文本框 62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81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84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8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任意多边形 17"/>
          <p:cNvSpPr>
            <a:spLocks/>
          </p:cNvSpPr>
          <p:nvPr/>
        </p:nvSpPr>
        <p:spPr bwMode="auto">
          <a:xfrm>
            <a:off x="3095426" y="0"/>
            <a:ext cx="5997072" cy="6425674"/>
          </a:xfrm>
          <a:custGeom>
            <a:avLst/>
            <a:gdLst>
              <a:gd name="T0" fmla="*/ 0 w 1641135"/>
              <a:gd name="T1" fmla="*/ 0 h 1714500"/>
              <a:gd name="T2" fmla="*/ 236550717 w 1641135"/>
              <a:gd name="T3" fmla="*/ 0 h 1714500"/>
              <a:gd name="T4" fmla="*/ 213100770 w 1641135"/>
              <a:gd name="T5" fmla="*/ 273440078 h 1714500"/>
              <a:gd name="T6" fmla="*/ 0 w 1641135"/>
              <a:gd name="T7" fmla="*/ 0 h 1714500"/>
              <a:gd name="T8" fmla="*/ 0 60000 65536"/>
              <a:gd name="T9" fmla="*/ 0 60000 65536"/>
              <a:gd name="T10" fmla="*/ 0 60000 65536"/>
              <a:gd name="T11" fmla="*/ 0 60000 65536"/>
              <a:gd name="T12" fmla="*/ 0 w 1641135"/>
              <a:gd name="T13" fmla="*/ 0 h 1714500"/>
              <a:gd name="T14" fmla="*/ 1641135 w 1641135"/>
              <a:gd name="T15" fmla="*/ 1714500 h 17145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1135" h="1714500">
                <a:moveTo>
                  <a:pt x="0" y="0"/>
                </a:moveTo>
                <a:lnTo>
                  <a:pt x="1641135" y="0"/>
                </a:lnTo>
                <a:lnTo>
                  <a:pt x="1478445" y="17145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75778" name="任意多边形 12"/>
          <p:cNvSpPr>
            <a:spLocks/>
          </p:cNvSpPr>
          <p:nvPr/>
        </p:nvSpPr>
        <p:spPr bwMode="auto">
          <a:xfrm>
            <a:off x="5303928" y="0"/>
            <a:ext cx="7554822" cy="7232650"/>
          </a:xfrm>
          <a:custGeom>
            <a:avLst/>
            <a:gdLst>
              <a:gd name="T0" fmla="*/ 3457570 w 7144661"/>
              <a:gd name="T1" fmla="*/ 0 h 6858000"/>
              <a:gd name="T2" fmla="*/ 7147365 w 7144661"/>
              <a:gd name="T3" fmla="*/ 0 h 6858000"/>
              <a:gd name="T4" fmla="*/ 7147365 w 7144661"/>
              <a:gd name="T5" fmla="*/ 6858000 h 6858000"/>
              <a:gd name="T6" fmla="*/ 0 w 7144661"/>
              <a:gd name="T7" fmla="*/ 6858000 h 6858000"/>
              <a:gd name="T8" fmla="*/ 3457570 w 714466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44661"/>
              <a:gd name="T16" fmla="*/ 0 h 6858000"/>
              <a:gd name="T17" fmla="*/ 7144661 w 7144661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44661" h="6858000">
                <a:moveTo>
                  <a:pt x="3456261" y="0"/>
                </a:moveTo>
                <a:lnTo>
                  <a:pt x="7144661" y="0"/>
                </a:lnTo>
                <a:lnTo>
                  <a:pt x="7144661" y="6858000"/>
                </a:lnTo>
                <a:lnTo>
                  <a:pt x="0" y="6858000"/>
                </a:lnTo>
                <a:lnTo>
                  <a:pt x="3456261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12458" y="4783108"/>
            <a:ext cx="49882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2800" y="4624437"/>
            <a:ext cx="4752528" cy="82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3967" y="4223797"/>
            <a:ext cx="16913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10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">
        <p14:doors dir="vert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7" grpId="0" animBg="1"/>
      <p:bldP spid="75778" grpId="0" animBg="1"/>
      <p:bldP spid="5" grpId="0"/>
      <p:bldP spid="6" grpId="0" animBg="1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52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32"/>
          <p:cNvSpPr txBox="1"/>
          <p:nvPr/>
        </p:nvSpPr>
        <p:spPr>
          <a:xfrm>
            <a:off x="5349255" y="3057467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4014755" y="2903598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5349254" y="4401077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0996"/>
          <a:stretch/>
        </p:blipFill>
        <p:spPr>
          <a:xfrm>
            <a:off x="352" y="3688332"/>
            <a:ext cx="12858045" cy="354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6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4" grpId="1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86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560697" y="5127181"/>
            <a:ext cx="910074" cy="910074"/>
          </a:xfrm>
          <a:prstGeom prst="ellipse">
            <a:avLst/>
          </a:prstGeom>
          <a:solidFill>
            <a:schemeClr val="accent2"/>
          </a:solidFill>
          <a:ln w="3175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87" b="1">
              <a:solidFill>
                <a:srgbClr val="6BC3F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4689490" y="5255974"/>
            <a:ext cx="652494" cy="652494"/>
          </a:xfrm>
          <a:prstGeom prst="ellipse">
            <a:avLst/>
          </a:prstGeom>
          <a:solidFill>
            <a:schemeClr val="bg1"/>
          </a:solidFill>
          <a:ln w="12700" cmpd="sng">
            <a:noFill/>
          </a:ln>
          <a:effectLst>
            <a:innerShdw blurRad="63500" dist="50800" dir="19200000">
              <a:schemeClr val="tx1">
                <a:alpha val="2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109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515006" y="4172873"/>
            <a:ext cx="910074" cy="910074"/>
          </a:xfrm>
          <a:prstGeom prst="ellipse">
            <a:avLst/>
          </a:prstGeom>
          <a:solidFill>
            <a:schemeClr val="accent2"/>
          </a:solidFill>
          <a:ln w="3175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87" b="1">
              <a:solidFill>
                <a:srgbClr val="6BC3F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643799" y="4301666"/>
            <a:ext cx="652494" cy="652494"/>
          </a:xfrm>
          <a:prstGeom prst="ellipse">
            <a:avLst/>
          </a:prstGeom>
          <a:solidFill>
            <a:schemeClr val="bg1"/>
          </a:solidFill>
          <a:ln w="12700" cmpd="sng">
            <a:noFill/>
          </a:ln>
          <a:effectLst>
            <a:innerShdw blurRad="63500" dist="50800" dir="19200000">
              <a:schemeClr val="tx1">
                <a:alpha val="2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109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469314" y="3218564"/>
            <a:ext cx="910074" cy="910074"/>
          </a:xfrm>
          <a:prstGeom prst="ellipse">
            <a:avLst/>
          </a:prstGeom>
          <a:solidFill>
            <a:schemeClr val="accent2"/>
          </a:solidFill>
          <a:ln w="3175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87" b="1">
              <a:solidFill>
                <a:srgbClr val="6BC3F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598107" y="3347357"/>
            <a:ext cx="652494" cy="652494"/>
          </a:xfrm>
          <a:prstGeom prst="ellipse">
            <a:avLst/>
          </a:prstGeom>
          <a:solidFill>
            <a:schemeClr val="bg1"/>
          </a:solidFill>
          <a:ln w="12700" cmpd="sng">
            <a:noFill/>
          </a:ln>
          <a:effectLst>
            <a:innerShdw blurRad="63500" dist="50800" dir="19200000">
              <a:schemeClr val="tx1">
                <a:alpha val="2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109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7423622" y="2264257"/>
            <a:ext cx="910074" cy="910074"/>
          </a:xfrm>
          <a:prstGeom prst="ellipse">
            <a:avLst/>
          </a:prstGeom>
          <a:solidFill>
            <a:schemeClr val="accent2"/>
          </a:solidFill>
          <a:ln w="3175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87" b="1">
              <a:solidFill>
                <a:srgbClr val="6BC3F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7552414" y="2393049"/>
            <a:ext cx="652494" cy="652494"/>
          </a:xfrm>
          <a:prstGeom prst="ellipse">
            <a:avLst/>
          </a:prstGeom>
          <a:solidFill>
            <a:schemeClr val="bg1"/>
          </a:solidFill>
          <a:ln w="12700" cmpd="sng">
            <a:noFill/>
          </a:ln>
          <a:effectLst>
            <a:innerShdw blurRad="63500" dist="50800" dir="19200000">
              <a:schemeClr val="tx1">
                <a:alpha val="2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109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H="1">
            <a:off x="3469346" y="2881874"/>
            <a:ext cx="3796667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3469351" y="2152896"/>
            <a:ext cx="3631274" cy="728982"/>
          </a:xfrm>
          <a:prstGeom prst="rect">
            <a:avLst/>
          </a:prstGeom>
          <a:noFill/>
        </p:spPr>
        <p:txBody>
          <a:bodyPr wrap="square" rtlCol="0" anchor="b" anchorCtr="0"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8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2517370" y="3915633"/>
            <a:ext cx="3796667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5525224" y="5983153"/>
            <a:ext cx="3796667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6522182" y="4949393"/>
            <a:ext cx="3796667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2517375" y="3186655"/>
            <a:ext cx="3631274" cy="728982"/>
          </a:xfrm>
          <a:prstGeom prst="rect">
            <a:avLst/>
          </a:prstGeom>
          <a:noFill/>
        </p:spPr>
        <p:txBody>
          <a:bodyPr wrap="square" rtlCol="0" anchor="b" anchorCtr="0"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8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687580" y="4220287"/>
            <a:ext cx="3631274" cy="728982"/>
          </a:xfrm>
          <a:prstGeom prst="rect">
            <a:avLst/>
          </a:prstGeom>
          <a:noFill/>
        </p:spPr>
        <p:txBody>
          <a:bodyPr wrap="square" rtlCol="0" anchor="b" anchorCtr="0">
            <a:no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68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645178" y="5255975"/>
            <a:ext cx="3804428" cy="728982"/>
          </a:xfrm>
          <a:prstGeom prst="rect">
            <a:avLst/>
          </a:prstGeom>
          <a:noFill/>
        </p:spPr>
        <p:txBody>
          <a:bodyPr wrap="square" rtlCol="0" anchor="b" anchorCtr="0">
            <a:no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68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78162" y="1543390"/>
            <a:ext cx="1313018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25" name="矩形 24"/>
          <p:cNvSpPr/>
          <p:nvPr/>
        </p:nvSpPr>
        <p:spPr>
          <a:xfrm>
            <a:off x="669447" y="923736"/>
            <a:ext cx="2130450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DIRECTORY</a:t>
            </a:r>
            <a:endParaRPr lang="zh-CN" altLang="en-US" sz="44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655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47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4780192" y="2351314"/>
            <a:ext cx="3298368" cy="4118306"/>
            <a:chOff x="4731074" y="3558159"/>
            <a:chExt cx="2569838" cy="3208672"/>
          </a:xfrm>
        </p:grpSpPr>
        <p:grpSp>
          <p:nvGrpSpPr>
            <p:cNvPr id="28" name="组合 72"/>
            <p:cNvGrpSpPr/>
            <p:nvPr/>
          </p:nvGrpSpPr>
          <p:grpSpPr>
            <a:xfrm>
              <a:off x="6096000" y="4175841"/>
              <a:ext cx="1204912" cy="2428808"/>
              <a:chOff x="4281488" y="2009843"/>
              <a:chExt cx="1204912" cy="2428808"/>
            </a:xfrm>
          </p:grpSpPr>
          <p:sp>
            <p:nvSpPr>
              <p:cNvPr id="29" name="Freeform 59"/>
              <p:cNvSpPr>
                <a:spLocks/>
              </p:cNvSpPr>
              <p:nvPr/>
            </p:nvSpPr>
            <p:spPr bwMode="auto">
              <a:xfrm>
                <a:off x="4728043" y="2583169"/>
                <a:ext cx="378730" cy="448633"/>
              </a:xfrm>
              <a:custGeom>
                <a:avLst/>
                <a:gdLst>
                  <a:gd name="T0" fmla="*/ 102 w 154"/>
                  <a:gd name="T1" fmla="*/ 109 h 182"/>
                  <a:gd name="T2" fmla="*/ 154 w 154"/>
                  <a:gd name="T3" fmla="*/ 46 h 182"/>
                  <a:gd name="T4" fmla="*/ 69 w 154"/>
                  <a:gd name="T5" fmla="*/ 0 h 182"/>
                  <a:gd name="T6" fmla="*/ 18 w 154"/>
                  <a:gd name="T7" fmla="*/ 63 h 182"/>
                  <a:gd name="T8" fmla="*/ 17 w 154"/>
                  <a:gd name="T9" fmla="*/ 131 h 182"/>
                  <a:gd name="T10" fmla="*/ 25 w 154"/>
                  <a:gd name="T11" fmla="*/ 136 h 182"/>
                  <a:gd name="T12" fmla="*/ 110 w 154"/>
                  <a:gd name="T13" fmla="*/ 182 h 182"/>
                  <a:gd name="T14" fmla="*/ 102 w 154"/>
                  <a:gd name="T15" fmla="*/ 177 h 182"/>
                  <a:gd name="T16" fmla="*/ 102 w 154"/>
                  <a:gd name="T17" fmla="*/ 10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82">
                    <a:moveTo>
                      <a:pt x="102" y="109"/>
                    </a:moveTo>
                    <a:cubicBezTo>
                      <a:pt x="154" y="46"/>
                      <a:pt x="154" y="46"/>
                      <a:pt x="154" y="46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0" y="84"/>
                      <a:pt x="0" y="114"/>
                      <a:pt x="17" y="131"/>
                    </a:cubicBezTo>
                    <a:cubicBezTo>
                      <a:pt x="20" y="133"/>
                      <a:pt x="22" y="135"/>
                      <a:pt x="25" y="136"/>
                    </a:cubicBezTo>
                    <a:cubicBezTo>
                      <a:pt x="110" y="182"/>
                      <a:pt x="110" y="182"/>
                      <a:pt x="110" y="182"/>
                    </a:cubicBezTo>
                    <a:cubicBezTo>
                      <a:pt x="107" y="181"/>
                      <a:pt x="105" y="179"/>
                      <a:pt x="102" y="177"/>
                    </a:cubicBezTo>
                    <a:cubicBezTo>
                      <a:pt x="85" y="160"/>
                      <a:pt x="85" y="130"/>
                      <a:pt x="102" y="10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54"/>
              <p:cNvSpPr>
                <a:spLocks/>
              </p:cNvSpPr>
              <p:nvPr/>
            </p:nvSpPr>
            <p:spPr bwMode="auto">
              <a:xfrm>
                <a:off x="4755829" y="2009843"/>
                <a:ext cx="387076" cy="450720"/>
              </a:xfrm>
              <a:custGeom>
                <a:avLst/>
                <a:gdLst>
                  <a:gd name="T0" fmla="*/ 102 w 157"/>
                  <a:gd name="T1" fmla="*/ 65 h 183"/>
                  <a:gd name="T2" fmla="*/ 133 w 157"/>
                  <a:gd name="T3" fmla="*/ 47 h 183"/>
                  <a:gd name="T4" fmla="*/ 157 w 157"/>
                  <a:gd name="T5" fmla="*/ 51 h 183"/>
                  <a:gd name="T6" fmla="*/ 72 w 157"/>
                  <a:gd name="T7" fmla="*/ 5 h 183"/>
                  <a:gd name="T8" fmla="*/ 49 w 157"/>
                  <a:gd name="T9" fmla="*/ 1 h 183"/>
                  <a:gd name="T10" fmla="*/ 17 w 157"/>
                  <a:gd name="T11" fmla="*/ 19 h 183"/>
                  <a:gd name="T12" fmla="*/ 17 w 157"/>
                  <a:gd name="T13" fmla="*/ 87 h 183"/>
                  <a:gd name="T14" fmla="*/ 70 w 157"/>
                  <a:gd name="T15" fmla="*/ 137 h 183"/>
                  <a:gd name="T16" fmla="*/ 155 w 157"/>
                  <a:gd name="T17" fmla="*/ 183 h 183"/>
                  <a:gd name="T18" fmla="*/ 102 w 157"/>
                  <a:gd name="T19" fmla="*/ 133 h 183"/>
                  <a:gd name="T20" fmla="*/ 102 w 157"/>
                  <a:gd name="T21" fmla="*/ 6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83">
                    <a:moveTo>
                      <a:pt x="102" y="65"/>
                    </a:moveTo>
                    <a:cubicBezTo>
                      <a:pt x="111" y="55"/>
                      <a:pt x="122" y="48"/>
                      <a:pt x="133" y="47"/>
                    </a:cubicBezTo>
                    <a:cubicBezTo>
                      <a:pt x="142" y="46"/>
                      <a:pt x="150" y="47"/>
                      <a:pt x="157" y="51"/>
                    </a:cubicBezTo>
                    <a:cubicBezTo>
                      <a:pt x="129" y="36"/>
                      <a:pt x="101" y="20"/>
                      <a:pt x="72" y="5"/>
                    </a:cubicBezTo>
                    <a:cubicBezTo>
                      <a:pt x="65" y="1"/>
                      <a:pt x="57" y="0"/>
                      <a:pt x="49" y="1"/>
                    </a:cubicBezTo>
                    <a:cubicBezTo>
                      <a:pt x="37" y="2"/>
                      <a:pt x="26" y="9"/>
                      <a:pt x="17" y="19"/>
                    </a:cubicBezTo>
                    <a:cubicBezTo>
                      <a:pt x="0" y="40"/>
                      <a:pt x="0" y="71"/>
                      <a:pt x="17" y="87"/>
                    </a:cubicBezTo>
                    <a:cubicBezTo>
                      <a:pt x="70" y="137"/>
                      <a:pt x="70" y="137"/>
                      <a:pt x="70" y="137"/>
                    </a:cubicBezTo>
                    <a:cubicBezTo>
                      <a:pt x="155" y="183"/>
                      <a:pt x="155" y="183"/>
                      <a:pt x="155" y="183"/>
                    </a:cubicBezTo>
                    <a:cubicBezTo>
                      <a:pt x="102" y="133"/>
                      <a:pt x="102" y="133"/>
                      <a:pt x="102" y="133"/>
                    </a:cubicBezTo>
                    <a:cubicBezTo>
                      <a:pt x="85" y="117"/>
                      <a:pt x="85" y="86"/>
                      <a:pt x="102" y="6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71"/>
              <p:cNvSpPr>
                <a:spLocks/>
              </p:cNvSpPr>
              <p:nvPr/>
            </p:nvSpPr>
            <p:spPr bwMode="auto">
              <a:xfrm>
                <a:off x="4475163" y="2103438"/>
                <a:ext cx="1011237" cy="2335213"/>
              </a:xfrm>
              <a:custGeom>
                <a:avLst/>
                <a:gdLst>
                  <a:gd name="T0" fmla="*/ 232 w 410"/>
                  <a:gd name="T1" fmla="*/ 1 h 948"/>
                  <a:gd name="T2" fmla="*/ 264 w 410"/>
                  <a:gd name="T3" fmla="*/ 11 h 948"/>
                  <a:gd name="T4" fmla="*/ 394 w 410"/>
                  <a:gd name="T5" fmla="*/ 134 h 948"/>
                  <a:gd name="T6" fmla="*/ 399 w 410"/>
                  <a:gd name="T7" fmla="*/ 139 h 948"/>
                  <a:gd name="T8" fmla="*/ 402 w 410"/>
                  <a:gd name="T9" fmla="*/ 188 h 948"/>
                  <a:gd name="T10" fmla="*/ 394 w 410"/>
                  <a:gd name="T11" fmla="*/ 201 h 948"/>
                  <a:gd name="T12" fmla="*/ 263 w 410"/>
                  <a:gd name="T13" fmla="*/ 361 h 948"/>
                  <a:gd name="T14" fmla="*/ 232 w 410"/>
                  <a:gd name="T15" fmla="*/ 380 h 948"/>
                  <a:gd name="T16" fmla="*/ 200 w 410"/>
                  <a:gd name="T17" fmla="*/ 370 h 948"/>
                  <a:gd name="T18" fmla="*/ 200 w 410"/>
                  <a:gd name="T19" fmla="*/ 302 h 948"/>
                  <a:gd name="T20" fmla="*/ 252 w 410"/>
                  <a:gd name="T21" fmla="*/ 240 h 948"/>
                  <a:gd name="T22" fmla="*/ 223 w 410"/>
                  <a:gd name="T23" fmla="*/ 244 h 948"/>
                  <a:gd name="T24" fmla="*/ 96 w 410"/>
                  <a:gd name="T25" fmla="*/ 398 h 948"/>
                  <a:gd name="T26" fmla="*/ 95 w 410"/>
                  <a:gd name="T27" fmla="*/ 887 h 948"/>
                  <a:gd name="T28" fmla="*/ 48 w 410"/>
                  <a:gd name="T29" fmla="*/ 945 h 948"/>
                  <a:gd name="T30" fmla="*/ 0 w 410"/>
                  <a:gd name="T31" fmla="*/ 900 h 948"/>
                  <a:gd name="T32" fmla="*/ 1 w 410"/>
                  <a:gd name="T33" fmla="*/ 411 h 948"/>
                  <a:gd name="T34" fmla="*/ 223 w 410"/>
                  <a:gd name="T35" fmla="*/ 141 h 948"/>
                  <a:gd name="T36" fmla="*/ 254 w 410"/>
                  <a:gd name="T37" fmla="*/ 137 h 948"/>
                  <a:gd name="T38" fmla="*/ 201 w 410"/>
                  <a:gd name="T39" fmla="*/ 87 h 948"/>
                  <a:gd name="T40" fmla="*/ 201 w 410"/>
                  <a:gd name="T41" fmla="*/ 20 h 948"/>
                  <a:gd name="T42" fmla="*/ 232 w 410"/>
                  <a:gd name="T43" fmla="*/ 1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0" h="948">
                    <a:moveTo>
                      <a:pt x="232" y="1"/>
                    </a:moveTo>
                    <a:cubicBezTo>
                      <a:pt x="244" y="0"/>
                      <a:pt x="255" y="3"/>
                      <a:pt x="264" y="11"/>
                    </a:cubicBezTo>
                    <a:cubicBezTo>
                      <a:pt x="394" y="134"/>
                      <a:pt x="394" y="134"/>
                      <a:pt x="394" y="134"/>
                    </a:cubicBezTo>
                    <a:cubicBezTo>
                      <a:pt x="396" y="135"/>
                      <a:pt x="398" y="137"/>
                      <a:pt x="399" y="139"/>
                    </a:cubicBezTo>
                    <a:cubicBezTo>
                      <a:pt x="409" y="154"/>
                      <a:pt x="410" y="172"/>
                      <a:pt x="402" y="188"/>
                    </a:cubicBezTo>
                    <a:cubicBezTo>
                      <a:pt x="400" y="193"/>
                      <a:pt x="398" y="198"/>
                      <a:pt x="394" y="201"/>
                    </a:cubicBezTo>
                    <a:cubicBezTo>
                      <a:pt x="263" y="361"/>
                      <a:pt x="263" y="361"/>
                      <a:pt x="263" y="361"/>
                    </a:cubicBezTo>
                    <a:cubicBezTo>
                      <a:pt x="254" y="372"/>
                      <a:pt x="243" y="378"/>
                      <a:pt x="232" y="380"/>
                    </a:cubicBezTo>
                    <a:cubicBezTo>
                      <a:pt x="220" y="381"/>
                      <a:pt x="209" y="378"/>
                      <a:pt x="200" y="370"/>
                    </a:cubicBezTo>
                    <a:cubicBezTo>
                      <a:pt x="183" y="354"/>
                      <a:pt x="183" y="323"/>
                      <a:pt x="200" y="302"/>
                    </a:cubicBezTo>
                    <a:cubicBezTo>
                      <a:pt x="252" y="240"/>
                      <a:pt x="252" y="240"/>
                      <a:pt x="252" y="240"/>
                    </a:cubicBezTo>
                    <a:cubicBezTo>
                      <a:pt x="223" y="244"/>
                      <a:pt x="223" y="244"/>
                      <a:pt x="223" y="244"/>
                    </a:cubicBezTo>
                    <a:cubicBezTo>
                      <a:pt x="153" y="254"/>
                      <a:pt x="96" y="323"/>
                      <a:pt x="96" y="398"/>
                    </a:cubicBezTo>
                    <a:cubicBezTo>
                      <a:pt x="95" y="887"/>
                      <a:pt x="95" y="887"/>
                      <a:pt x="95" y="887"/>
                    </a:cubicBezTo>
                    <a:cubicBezTo>
                      <a:pt x="95" y="915"/>
                      <a:pt x="74" y="941"/>
                      <a:pt x="48" y="945"/>
                    </a:cubicBezTo>
                    <a:cubicBezTo>
                      <a:pt x="22" y="948"/>
                      <a:pt x="0" y="929"/>
                      <a:pt x="0" y="900"/>
                    </a:cubicBezTo>
                    <a:cubicBezTo>
                      <a:pt x="1" y="411"/>
                      <a:pt x="1" y="411"/>
                      <a:pt x="1" y="411"/>
                    </a:cubicBezTo>
                    <a:cubicBezTo>
                      <a:pt x="2" y="279"/>
                      <a:pt x="101" y="159"/>
                      <a:pt x="223" y="141"/>
                    </a:cubicBezTo>
                    <a:cubicBezTo>
                      <a:pt x="254" y="137"/>
                      <a:pt x="254" y="137"/>
                      <a:pt x="254" y="137"/>
                    </a:cubicBezTo>
                    <a:cubicBezTo>
                      <a:pt x="201" y="87"/>
                      <a:pt x="201" y="87"/>
                      <a:pt x="201" y="87"/>
                    </a:cubicBezTo>
                    <a:cubicBezTo>
                      <a:pt x="184" y="71"/>
                      <a:pt x="184" y="41"/>
                      <a:pt x="201" y="20"/>
                    </a:cubicBezTo>
                    <a:cubicBezTo>
                      <a:pt x="210" y="9"/>
                      <a:pt x="221" y="3"/>
                      <a:pt x="2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4281488" y="2332038"/>
                <a:ext cx="831850" cy="2093912"/>
              </a:xfrm>
              <a:custGeom>
                <a:avLst/>
                <a:gdLst>
                  <a:gd name="T0" fmla="*/ 253 w 338"/>
                  <a:gd name="T1" fmla="*/ 0 h 849"/>
                  <a:gd name="T2" fmla="*/ 222 w 338"/>
                  <a:gd name="T3" fmla="*/ 4 h 849"/>
                  <a:gd name="T4" fmla="*/ 0 w 338"/>
                  <a:gd name="T5" fmla="*/ 273 h 849"/>
                  <a:gd name="T6" fmla="*/ 0 w 338"/>
                  <a:gd name="T7" fmla="*/ 763 h 849"/>
                  <a:gd name="T8" fmla="*/ 22 w 338"/>
                  <a:gd name="T9" fmla="*/ 803 h 849"/>
                  <a:gd name="T10" fmla="*/ 106 w 338"/>
                  <a:gd name="T11" fmla="*/ 849 h 849"/>
                  <a:gd name="T12" fmla="*/ 84 w 338"/>
                  <a:gd name="T13" fmla="*/ 809 h 849"/>
                  <a:gd name="T14" fmla="*/ 85 w 338"/>
                  <a:gd name="T15" fmla="*/ 320 h 849"/>
                  <a:gd name="T16" fmla="*/ 307 w 338"/>
                  <a:gd name="T17" fmla="*/ 50 h 849"/>
                  <a:gd name="T18" fmla="*/ 338 w 338"/>
                  <a:gd name="T19" fmla="*/ 46 h 849"/>
                  <a:gd name="T20" fmla="*/ 253 w 338"/>
                  <a:gd name="T21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849">
                    <a:moveTo>
                      <a:pt x="253" y="0"/>
                    </a:moveTo>
                    <a:cubicBezTo>
                      <a:pt x="222" y="4"/>
                      <a:pt x="222" y="4"/>
                      <a:pt x="222" y="4"/>
                    </a:cubicBezTo>
                    <a:cubicBezTo>
                      <a:pt x="100" y="21"/>
                      <a:pt x="1" y="142"/>
                      <a:pt x="0" y="273"/>
                    </a:cubicBezTo>
                    <a:cubicBezTo>
                      <a:pt x="0" y="763"/>
                      <a:pt x="0" y="763"/>
                      <a:pt x="0" y="763"/>
                    </a:cubicBezTo>
                    <a:cubicBezTo>
                      <a:pt x="0" y="781"/>
                      <a:pt x="8" y="796"/>
                      <a:pt x="22" y="803"/>
                    </a:cubicBezTo>
                    <a:cubicBezTo>
                      <a:pt x="106" y="849"/>
                      <a:pt x="106" y="849"/>
                      <a:pt x="106" y="849"/>
                    </a:cubicBezTo>
                    <a:cubicBezTo>
                      <a:pt x="93" y="842"/>
                      <a:pt x="84" y="827"/>
                      <a:pt x="84" y="809"/>
                    </a:cubicBezTo>
                    <a:cubicBezTo>
                      <a:pt x="85" y="320"/>
                      <a:pt x="85" y="320"/>
                      <a:pt x="85" y="320"/>
                    </a:cubicBezTo>
                    <a:cubicBezTo>
                      <a:pt x="86" y="188"/>
                      <a:pt x="185" y="67"/>
                      <a:pt x="307" y="50"/>
                    </a:cubicBezTo>
                    <a:cubicBezTo>
                      <a:pt x="338" y="46"/>
                      <a:pt x="338" y="46"/>
                      <a:pt x="338" y="46"/>
                    </a:cubicBezTo>
                    <a:lnTo>
                      <a:pt x="253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组合 207"/>
            <p:cNvGrpSpPr/>
            <p:nvPr/>
          </p:nvGrpSpPr>
          <p:grpSpPr>
            <a:xfrm>
              <a:off x="5472339" y="3558159"/>
              <a:ext cx="1084733" cy="3208672"/>
              <a:chOff x="4089129" y="1275606"/>
              <a:chExt cx="1084733" cy="3208672"/>
            </a:xfrm>
          </p:grpSpPr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4402839" y="1717360"/>
                <a:ext cx="263963" cy="2752310"/>
              </a:xfrm>
              <a:custGeom>
                <a:avLst/>
                <a:gdLst>
                  <a:gd name="T0" fmla="*/ 85 w 107"/>
                  <a:gd name="T1" fmla="*/ 1077 h 1117"/>
                  <a:gd name="T2" fmla="*/ 87 w 107"/>
                  <a:gd name="T3" fmla="*/ 46 h 1117"/>
                  <a:gd name="T4" fmla="*/ 2 w 107"/>
                  <a:gd name="T5" fmla="*/ 0 h 1117"/>
                  <a:gd name="T6" fmla="*/ 0 w 107"/>
                  <a:gd name="T7" fmla="*/ 1031 h 1117"/>
                  <a:gd name="T8" fmla="*/ 22 w 107"/>
                  <a:gd name="T9" fmla="*/ 1071 h 1117"/>
                  <a:gd name="T10" fmla="*/ 107 w 107"/>
                  <a:gd name="T11" fmla="*/ 1117 h 1117"/>
                  <a:gd name="T12" fmla="*/ 85 w 107"/>
                  <a:gd name="T13" fmla="*/ 107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117">
                    <a:moveTo>
                      <a:pt x="85" y="107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031"/>
                      <a:pt x="0" y="1031"/>
                      <a:pt x="0" y="1031"/>
                    </a:cubicBezTo>
                    <a:cubicBezTo>
                      <a:pt x="0" y="1049"/>
                      <a:pt x="9" y="1064"/>
                      <a:pt x="22" y="1071"/>
                    </a:cubicBezTo>
                    <a:cubicBezTo>
                      <a:pt x="107" y="1117"/>
                      <a:pt x="107" y="1117"/>
                      <a:pt x="107" y="1117"/>
                    </a:cubicBezTo>
                    <a:cubicBezTo>
                      <a:pt x="94" y="1110"/>
                      <a:pt x="85" y="1095"/>
                      <a:pt x="85" y="10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4290160" y="1381408"/>
                <a:ext cx="883702" cy="3102870"/>
              </a:xfrm>
              <a:custGeom>
                <a:avLst/>
                <a:gdLst>
                  <a:gd name="T0" fmla="*/ 180 w 359"/>
                  <a:gd name="T1" fmla="*/ 1 h 1259"/>
                  <a:gd name="T2" fmla="*/ 205 w 359"/>
                  <a:gd name="T3" fmla="*/ 5 h 1259"/>
                  <a:gd name="T4" fmla="*/ 212 w 359"/>
                  <a:gd name="T5" fmla="*/ 11 h 1259"/>
                  <a:gd name="T6" fmla="*/ 342 w 359"/>
                  <a:gd name="T7" fmla="*/ 134 h 1259"/>
                  <a:gd name="T8" fmla="*/ 342 w 359"/>
                  <a:gd name="T9" fmla="*/ 201 h 1259"/>
                  <a:gd name="T10" fmla="*/ 311 w 359"/>
                  <a:gd name="T11" fmla="*/ 220 h 1259"/>
                  <a:gd name="T12" fmla="*/ 279 w 359"/>
                  <a:gd name="T13" fmla="*/ 210 h 1259"/>
                  <a:gd name="T14" fmla="*/ 223 w 359"/>
                  <a:gd name="T15" fmla="*/ 157 h 1259"/>
                  <a:gd name="T16" fmla="*/ 221 w 359"/>
                  <a:gd name="T17" fmla="*/ 1198 h 1259"/>
                  <a:gd name="T18" fmla="*/ 173 w 359"/>
                  <a:gd name="T19" fmla="*/ 1256 h 1259"/>
                  <a:gd name="T20" fmla="*/ 126 w 359"/>
                  <a:gd name="T21" fmla="*/ 1211 h 1259"/>
                  <a:gd name="T22" fmla="*/ 128 w 359"/>
                  <a:gd name="T23" fmla="*/ 180 h 1259"/>
                  <a:gd name="T24" fmla="*/ 80 w 359"/>
                  <a:gd name="T25" fmla="*/ 238 h 1259"/>
                  <a:gd name="T26" fmla="*/ 49 w 359"/>
                  <a:gd name="T27" fmla="*/ 257 h 1259"/>
                  <a:gd name="T28" fmla="*/ 17 w 359"/>
                  <a:gd name="T29" fmla="*/ 247 h 1259"/>
                  <a:gd name="T30" fmla="*/ 18 w 359"/>
                  <a:gd name="T31" fmla="*/ 179 h 1259"/>
                  <a:gd name="T32" fmla="*/ 149 w 359"/>
                  <a:gd name="T33" fmla="*/ 19 h 1259"/>
                  <a:gd name="T34" fmla="*/ 160 w 359"/>
                  <a:gd name="T35" fmla="*/ 9 h 1259"/>
                  <a:gd name="T36" fmla="*/ 180 w 359"/>
                  <a:gd name="T37" fmla="*/ 1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9" h="1259">
                    <a:moveTo>
                      <a:pt x="180" y="1"/>
                    </a:moveTo>
                    <a:cubicBezTo>
                      <a:pt x="189" y="0"/>
                      <a:pt x="197" y="1"/>
                      <a:pt x="205" y="5"/>
                    </a:cubicBezTo>
                    <a:cubicBezTo>
                      <a:pt x="208" y="8"/>
                      <a:pt x="210" y="9"/>
                      <a:pt x="212" y="11"/>
                    </a:cubicBezTo>
                    <a:cubicBezTo>
                      <a:pt x="342" y="134"/>
                      <a:pt x="342" y="134"/>
                      <a:pt x="342" y="134"/>
                    </a:cubicBezTo>
                    <a:cubicBezTo>
                      <a:pt x="359" y="150"/>
                      <a:pt x="359" y="180"/>
                      <a:pt x="342" y="201"/>
                    </a:cubicBezTo>
                    <a:cubicBezTo>
                      <a:pt x="333" y="212"/>
                      <a:pt x="322" y="218"/>
                      <a:pt x="311" y="220"/>
                    </a:cubicBezTo>
                    <a:cubicBezTo>
                      <a:pt x="299" y="221"/>
                      <a:pt x="288" y="218"/>
                      <a:pt x="279" y="210"/>
                    </a:cubicBezTo>
                    <a:cubicBezTo>
                      <a:pt x="223" y="157"/>
                      <a:pt x="223" y="157"/>
                      <a:pt x="223" y="157"/>
                    </a:cubicBezTo>
                    <a:cubicBezTo>
                      <a:pt x="221" y="1198"/>
                      <a:pt x="221" y="1198"/>
                      <a:pt x="221" y="1198"/>
                    </a:cubicBezTo>
                    <a:cubicBezTo>
                      <a:pt x="221" y="1226"/>
                      <a:pt x="200" y="1252"/>
                      <a:pt x="173" y="1256"/>
                    </a:cubicBezTo>
                    <a:cubicBezTo>
                      <a:pt x="147" y="1259"/>
                      <a:pt x="126" y="1239"/>
                      <a:pt x="126" y="1211"/>
                    </a:cubicBezTo>
                    <a:cubicBezTo>
                      <a:pt x="128" y="180"/>
                      <a:pt x="128" y="180"/>
                      <a:pt x="128" y="180"/>
                    </a:cubicBezTo>
                    <a:cubicBezTo>
                      <a:pt x="80" y="238"/>
                      <a:pt x="80" y="238"/>
                      <a:pt x="80" y="238"/>
                    </a:cubicBezTo>
                    <a:cubicBezTo>
                      <a:pt x="72" y="249"/>
                      <a:pt x="60" y="255"/>
                      <a:pt x="49" y="257"/>
                    </a:cubicBezTo>
                    <a:cubicBezTo>
                      <a:pt x="37" y="258"/>
                      <a:pt x="26" y="255"/>
                      <a:pt x="17" y="247"/>
                    </a:cubicBezTo>
                    <a:cubicBezTo>
                      <a:pt x="0" y="231"/>
                      <a:pt x="0" y="200"/>
                      <a:pt x="18" y="179"/>
                    </a:cubicBezTo>
                    <a:cubicBezTo>
                      <a:pt x="149" y="19"/>
                      <a:pt x="149" y="19"/>
                      <a:pt x="149" y="19"/>
                    </a:cubicBezTo>
                    <a:cubicBezTo>
                      <a:pt x="152" y="15"/>
                      <a:pt x="156" y="12"/>
                      <a:pt x="160" y="9"/>
                    </a:cubicBezTo>
                    <a:cubicBezTo>
                      <a:pt x="166" y="5"/>
                      <a:pt x="173" y="2"/>
                      <a:pt x="1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4089129" y="1275606"/>
                <a:ext cx="712595" cy="734506"/>
              </a:xfrm>
              <a:custGeom>
                <a:avLst/>
                <a:gdLst>
                  <a:gd name="T0" fmla="*/ 204 w 289"/>
                  <a:gd name="T1" fmla="*/ 5 h 298"/>
                  <a:gd name="T2" fmla="*/ 180 w 289"/>
                  <a:gd name="T3" fmla="*/ 1 h 298"/>
                  <a:gd name="T4" fmla="*/ 160 w 289"/>
                  <a:gd name="T5" fmla="*/ 9 h 298"/>
                  <a:gd name="T6" fmla="*/ 149 w 289"/>
                  <a:gd name="T7" fmla="*/ 19 h 298"/>
                  <a:gd name="T8" fmla="*/ 18 w 289"/>
                  <a:gd name="T9" fmla="*/ 179 h 298"/>
                  <a:gd name="T10" fmla="*/ 18 w 289"/>
                  <a:gd name="T11" fmla="*/ 247 h 298"/>
                  <a:gd name="T12" fmla="*/ 25 w 289"/>
                  <a:gd name="T13" fmla="*/ 252 h 298"/>
                  <a:gd name="T14" fmla="*/ 106 w 289"/>
                  <a:gd name="T15" fmla="*/ 296 h 298"/>
                  <a:gd name="T16" fmla="*/ 110 w 289"/>
                  <a:gd name="T17" fmla="*/ 298 h 298"/>
                  <a:gd name="T18" fmla="*/ 102 w 289"/>
                  <a:gd name="T19" fmla="*/ 293 h 298"/>
                  <a:gd name="T20" fmla="*/ 103 w 289"/>
                  <a:gd name="T21" fmla="*/ 225 h 298"/>
                  <a:gd name="T22" fmla="*/ 234 w 289"/>
                  <a:gd name="T23" fmla="*/ 65 h 298"/>
                  <a:gd name="T24" fmla="*/ 245 w 289"/>
                  <a:gd name="T25" fmla="*/ 55 h 298"/>
                  <a:gd name="T26" fmla="*/ 265 w 289"/>
                  <a:gd name="T27" fmla="*/ 47 h 298"/>
                  <a:gd name="T28" fmla="*/ 289 w 289"/>
                  <a:gd name="T29" fmla="*/ 51 h 298"/>
                  <a:gd name="T30" fmla="*/ 204 w 289"/>
                  <a:gd name="T31" fmla="*/ 5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9" h="298">
                    <a:moveTo>
                      <a:pt x="204" y="5"/>
                    </a:moveTo>
                    <a:cubicBezTo>
                      <a:pt x="197" y="1"/>
                      <a:pt x="189" y="0"/>
                      <a:pt x="180" y="1"/>
                    </a:cubicBezTo>
                    <a:cubicBezTo>
                      <a:pt x="173" y="2"/>
                      <a:pt x="166" y="5"/>
                      <a:pt x="160" y="9"/>
                    </a:cubicBezTo>
                    <a:cubicBezTo>
                      <a:pt x="156" y="12"/>
                      <a:pt x="152" y="15"/>
                      <a:pt x="149" y="19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0" y="200"/>
                      <a:pt x="0" y="230"/>
                      <a:pt x="18" y="247"/>
                    </a:cubicBezTo>
                    <a:cubicBezTo>
                      <a:pt x="20" y="249"/>
                      <a:pt x="23" y="251"/>
                      <a:pt x="25" y="252"/>
                    </a:cubicBezTo>
                    <a:cubicBezTo>
                      <a:pt x="52" y="267"/>
                      <a:pt x="79" y="282"/>
                      <a:pt x="106" y="296"/>
                    </a:cubicBezTo>
                    <a:cubicBezTo>
                      <a:pt x="107" y="297"/>
                      <a:pt x="109" y="298"/>
                      <a:pt x="110" y="298"/>
                    </a:cubicBezTo>
                    <a:cubicBezTo>
                      <a:pt x="107" y="297"/>
                      <a:pt x="105" y="295"/>
                      <a:pt x="102" y="293"/>
                    </a:cubicBezTo>
                    <a:cubicBezTo>
                      <a:pt x="85" y="277"/>
                      <a:pt x="85" y="246"/>
                      <a:pt x="103" y="225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37" y="61"/>
                      <a:pt x="241" y="58"/>
                      <a:pt x="245" y="55"/>
                    </a:cubicBezTo>
                    <a:cubicBezTo>
                      <a:pt x="251" y="51"/>
                      <a:pt x="258" y="48"/>
                      <a:pt x="265" y="47"/>
                    </a:cubicBezTo>
                    <a:cubicBezTo>
                      <a:pt x="273" y="46"/>
                      <a:pt x="282" y="47"/>
                      <a:pt x="289" y="51"/>
                    </a:cubicBezTo>
                    <a:lnTo>
                      <a:pt x="204" y="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组合 208"/>
            <p:cNvGrpSpPr/>
            <p:nvPr/>
          </p:nvGrpSpPr>
          <p:grpSpPr>
            <a:xfrm>
              <a:off x="4731074" y="4973788"/>
              <a:ext cx="1185392" cy="1769046"/>
              <a:chOff x="3347864" y="2691235"/>
              <a:chExt cx="1185392" cy="1769046"/>
            </a:xfrm>
          </p:grpSpPr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3732038" y="3029373"/>
                <a:ext cx="552450" cy="166687"/>
              </a:xfrm>
              <a:custGeom>
                <a:avLst/>
                <a:gdLst>
                  <a:gd name="T0" fmla="*/ 22 w 224"/>
                  <a:gd name="T1" fmla="*/ 0 h 67"/>
                  <a:gd name="T2" fmla="*/ 0 w 224"/>
                  <a:gd name="T3" fmla="*/ 3 h 67"/>
                  <a:gd name="T4" fmla="*/ 85 w 224"/>
                  <a:gd name="T5" fmla="*/ 49 h 67"/>
                  <a:gd name="T6" fmla="*/ 107 w 224"/>
                  <a:gd name="T7" fmla="*/ 46 h 67"/>
                  <a:gd name="T8" fmla="*/ 224 w 22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67">
                    <a:moveTo>
                      <a:pt x="22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50" y="40"/>
                      <a:pt x="190" y="48"/>
                      <a:pt x="224" y="67"/>
                    </a:cubicBezTo>
                  </a:path>
                </a:pathLst>
              </a:custGeom>
              <a:gradFill flip="none" rotWithShape="1">
                <a:gsLst>
                  <a:gs pos="37000">
                    <a:srgbClr val="FECE02"/>
                  </a:gs>
                  <a:gs pos="98000">
                    <a:srgbClr val="C73E01"/>
                  </a:gs>
                </a:gsLst>
                <a:lin ang="19800000" scaled="0"/>
                <a:tileRect/>
              </a:gra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3947947" y="3309811"/>
                <a:ext cx="404813" cy="1130972"/>
              </a:xfrm>
              <a:custGeom>
                <a:avLst/>
                <a:gdLst>
                  <a:gd name="T0" fmla="*/ 142 w 164"/>
                  <a:gd name="T1" fmla="*/ 419 h 459"/>
                  <a:gd name="T2" fmla="*/ 143 w 164"/>
                  <a:gd name="T3" fmla="*/ 153 h 459"/>
                  <a:gd name="T4" fmla="*/ 84 w 164"/>
                  <a:gd name="T5" fmla="*/ 46 h 459"/>
                  <a:gd name="T6" fmla="*/ 0 w 164"/>
                  <a:gd name="T7" fmla="*/ 0 h 459"/>
                  <a:gd name="T8" fmla="*/ 58 w 164"/>
                  <a:gd name="T9" fmla="*/ 107 h 459"/>
                  <a:gd name="T10" fmla="*/ 58 w 164"/>
                  <a:gd name="T11" fmla="*/ 373 h 459"/>
                  <a:gd name="T12" fmla="*/ 80 w 164"/>
                  <a:gd name="T13" fmla="*/ 413 h 459"/>
                  <a:gd name="T14" fmla="*/ 122 w 164"/>
                  <a:gd name="T15" fmla="*/ 436 h 459"/>
                  <a:gd name="T16" fmla="*/ 164 w 164"/>
                  <a:gd name="T17" fmla="*/ 459 h 459"/>
                  <a:gd name="T18" fmla="*/ 142 w 164"/>
                  <a:gd name="T19" fmla="*/ 41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459">
                    <a:moveTo>
                      <a:pt x="142" y="419"/>
                    </a:moveTo>
                    <a:cubicBezTo>
                      <a:pt x="143" y="153"/>
                      <a:pt x="143" y="153"/>
                      <a:pt x="143" y="153"/>
                    </a:cubicBezTo>
                    <a:cubicBezTo>
                      <a:pt x="143" y="104"/>
                      <a:pt x="120" y="65"/>
                      <a:pt x="84" y="46"/>
                    </a:cubicBezTo>
                    <a:cubicBezTo>
                      <a:pt x="56" y="31"/>
                      <a:pt x="28" y="15"/>
                      <a:pt x="0" y="0"/>
                    </a:cubicBezTo>
                    <a:cubicBezTo>
                      <a:pt x="35" y="19"/>
                      <a:pt x="58" y="58"/>
                      <a:pt x="58" y="107"/>
                    </a:cubicBezTo>
                    <a:cubicBezTo>
                      <a:pt x="58" y="373"/>
                      <a:pt x="58" y="373"/>
                      <a:pt x="58" y="373"/>
                    </a:cubicBezTo>
                    <a:cubicBezTo>
                      <a:pt x="58" y="391"/>
                      <a:pt x="66" y="406"/>
                      <a:pt x="80" y="413"/>
                    </a:cubicBezTo>
                    <a:cubicBezTo>
                      <a:pt x="94" y="421"/>
                      <a:pt x="108" y="428"/>
                      <a:pt x="122" y="436"/>
                    </a:cubicBezTo>
                    <a:cubicBezTo>
                      <a:pt x="136" y="444"/>
                      <a:pt x="150" y="452"/>
                      <a:pt x="164" y="459"/>
                    </a:cubicBezTo>
                    <a:cubicBezTo>
                      <a:pt x="151" y="452"/>
                      <a:pt x="142" y="437"/>
                      <a:pt x="142" y="41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3548351" y="2795123"/>
                <a:ext cx="984905" cy="1665158"/>
              </a:xfrm>
              <a:custGeom>
                <a:avLst/>
                <a:gdLst>
                  <a:gd name="T0" fmla="*/ 178 w 399"/>
                  <a:gd name="T1" fmla="*/ 2 h 676"/>
                  <a:gd name="T2" fmla="*/ 210 w 399"/>
                  <a:gd name="T3" fmla="*/ 12 h 676"/>
                  <a:gd name="T4" fmla="*/ 210 w 399"/>
                  <a:gd name="T5" fmla="*/ 79 h 676"/>
                  <a:gd name="T6" fmla="*/ 157 w 399"/>
                  <a:gd name="T7" fmla="*/ 144 h 676"/>
                  <a:gd name="T8" fmla="*/ 178 w 399"/>
                  <a:gd name="T9" fmla="*/ 141 h 676"/>
                  <a:gd name="T10" fmla="*/ 399 w 399"/>
                  <a:gd name="T11" fmla="*/ 348 h 676"/>
                  <a:gd name="T12" fmla="*/ 398 w 399"/>
                  <a:gd name="T13" fmla="*/ 615 h 676"/>
                  <a:gd name="T14" fmla="*/ 351 w 399"/>
                  <a:gd name="T15" fmla="*/ 673 h 676"/>
                  <a:gd name="T16" fmla="*/ 303 w 399"/>
                  <a:gd name="T17" fmla="*/ 628 h 676"/>
                  <a:gd name="T18" fmla="*/ 304 w 399"/>
                  <a:gd name="T19" fmla="*/ 362 h 676"/>
                  <a:gd name="T20" fmla="*/ 178 w 399"/>
                  <a:gd name="T21" fmla="*/ 243 h 676"/>
                  <a:gd name="T22" fmla="*/ 158 w 399"/>
                  <a:gd name="T23" fmla="*/ 246 h 676"/>
                  <a:gd name="T24" fmla="*/ 209 w 399"/>
                  <a:gd name="T25" fmla="*/ 294 h 676"/>
                  <a:gd name="T26" fmla="*/ 209 w 399"/>
                  <a:gd name="T27" fmla="*/ 362 h 676"/>
                  <a:gd name="T28" fmla="*/ 178 w 399"/>
                  <a:gd name="T29" fmla="*/ 381 h 676"/>
                  <a:gd name="T30" fmla="*/ 146 w 399"/>
                  <a:gd name="T31" fmla="*/ 371 h 676"/>
                  <a:gd name="T32" fmla="*/ 16 w 399"/>
                  <a:gd name="T33" fmla="*/ 248 h 676"/>
                  <a:gd name="T34" fmla="*/ 8 w 399"/>
                  <a:gd name="T35" fmla="*/ 238 h 676"/>
                  <a:gd name="T36" fmla="*/ 10 w 399"/>
                  <a:gd name="T37" fmla="*/ 189 h 676"/>
                  <a:gd name="T38" fmla="*/ 11 w 399"/>
                  <a:gd name="T39" fmla="*/ 187 h 676"/>
                  <a:gd name="T40" fmla="*/ 16 w 399"/>
                  <a:gd name="T41" fmla="*/ 180 h 676"/>
                  <a:gd name="T42" fmla="*/ 147 w 399"/>
                  <a:gd name="T43" fmla="*/ 21 h 676"/>
                  <a:gd name="T44" fmla="*/ 178 w 399"/>
                  <a:gd name="T45" fmla="*/ 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9" h="676">
                    <a:moveTo>
                      <a:pt x="178" y="2"/>
                    </a:moveTo>
                    <a:cubicBezTo>
                      <a:pt x="190" y="0"/>
                      <a:pt x="201" y="4"/>
                      <a:pt x="210" y="12"/>
                    </a:cubicBezTo>
                    <a:cubicBezTo>
                      <a:pt x="227" y="28"/>
                      <a:pt x="227" y="58"/>
                      <a:pt x="210" y="79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300" y="124"/>
                      <a:pt x="399" y="217"/>
                      <a:pt x="399" y="348"/>
                    </a:cubicBezTo>
                    <a:cubicBezTo>
                      <a:pt x="398" y="615"/>
                      <a:pt x="398" y="615"/>
                      <a:pt x="398" y="615"/>
                    </a:cubicBezTo>
                    <a:cubicBezTo>
                      <a:pt x="398" y="643"/>
                      <a:pt x="377" y="669"/>
                      <a:pt x="351" y="673"/>
                    </a:cubicBezTo>
                    <a:cubicBezTo>
                      <a:pt x="325" y="676"/>
                      <a:pt x="303" y="656"/>
                      <a:pt x="303" y="628"/>
                    </a:cubicBezTo>
                    <a:cubicBezTo>
                      <a:pt x="304" y="362"/>
                      <a:pt x="304" y="362"/>
                      <a:pt x="304" y="362"/>
                    </a:cubicBezTo>
                    <a:cubicBezTo>
                      <a:pt x="304" y="287"/>
                      <a:pt x="248" y="234"/>
                      <a:pt x="178" y="243"/>
                    </a:cubicBezTo>
                    <a:cubicBezTo>
                      <a:pt x="158" y="246"/>
                      <a:pt x="158" y="246"/>
                      <a:pt x="158" y="246"/>
                    </a:cubicBezTo>
                    <a:cubicBezTo>
                      <a:pt x="209" y="294"/>
                      <a:pt x="209" y="294"/>
                      <a:pt x="209" y="294"/>
                    </a:cubicBezTo>
                    <a:cubicBezTo>
                      <a:pt x="227" y="311"/>
                      <a:pt x="226" y="341"/>
                      <a:pt x="209" y="362"/>
                    </a:cubicBezTo>
                    <a:cubicBezTo>
                      <a:pt x="200" y="373"/>
                      <a:pt x="189" y="379"/>
                      <a:pt x="178" y="381"/>
                    </a:cubicBezTo>
                    <a:cubicBezTo>
                      <a:pt x="166" y="382"/>
                      <a:pt x="155" y="379"/>
                      <a:pt x="146" y="371"/>
                    </a:cubicBezTo>
                    <a:cubicBezTo>
                      <a:pt x="16" y="248"/>
                      <a:pt x="16" y="248"/>
                      <a:pt x="16" y="248"/>
                    </a:cubicBezTo>
                    <a:cubicBezTo>
                      <a:pt x="12" y="245"/>
                      <a:pt x="10" y="241"/>
                      <a:pt x="8" y="238"/>
                    </a:cubicBezTo>
                    <a:cubicBezTo>
                      <a:pt x="0" y="223"/>
                      <a:pt x="1" y="204"/>
                      <a:pt x="10" y="189"/>
                    </a:cubicBezTo>
                    <a:cubicBezTo>
                      <a:pt x="10" y="188"/>
                      <a:pt x="11" y="187"/>
                      <a:pt x="11" y="187"/>
                    </a:cubicBezTo>
                    <a:cubicBezTo>
                      <a:pt x="13" y="184"/>
                      <a:pt x="14" y="182"/>
                      <a:pt x="16" y="18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56" y="10"/>
                      <a:pt x="167" y="4"/>
                      <a:pt x="178" y="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63"/>
              <p:cNvSpPr>
                <a:spLocks/>
              </p:cNvSpPr>
              <p:nvPr/>
            </p:nvSpPr>
            <p:spPr bwMode="auto">
              <a:xfrm>
                <a:off x="3347864" y="2691235"/>
                <a:ext cx="706438" cy="1038225"/>
              </a:xfrm>
              <a:custGeom>
                <a:avLst/>
                <a:gdLst>
                  <a:gd name="T0" fmla="*/ 202 w 287"/>
                  <a:gd name="T1" fmla="*/ 5 h 421"/>
                  <a:gd name="T2" fmla="*/ 179 w 287"/>
                  <a:gd name="T3" fmla="*/ 1 h 421"/>
                  <a:gd name="T4" fmla="*/ 147 w 287"/>
                  <a:gd name="T5" fmla="*/ 19 h 421"/>
                  <a:gd name="T6" fmla="*/ 16 w 287"/>
                  <a:gd name="T7" fmla="*/ 179 h 421"/>
                  <a:gd name="T8" fmla="*/ 11 w 287"/>
                  <a:gd name="T9" fmla="*/ 185 h 421"/>
                  <a:gd name="T10" fmla="*/ 10 w 287"/>
                  <a:gd name="T11" fmla="*/ 187 h 421"/>
                  <a:gd name="T12" fmla="*/ 8 w 287"/>
                  <a:gd name="T13" fmla="*/ 236 h 421"/>
                  <a:gd name="T14" fmla="*/ 16 w 287"/>
                  <a:gd name="T15" fmla="*/ 247 h 421"/>
                  <a:gd name="T16" fmla="*/ 146 w 287"/>
                  <a:gd name="T17" fmla="*/ 370 h 421"/>
                  <a:gd name="T18" fmla="*/ 154 w 287"/>
                  <a:gd name="T19" fmla="*/ 375 h 421"/>
                  <a:gd name="T20" fmla="*/ 235 w 287"/>
                  <a:gd name="T21" fmla="*/ 419 h 421"/>
                  <a:gd name="T22" fmla="*/ 239 w 287"/>
                  <a:gd name="T23" fmla="*/ 421 h 421"/>
                  <a:gd name="T24" fmla="*/ 231 w 287"/>
                  <a:gd name="T25" fmla="*/ 416 h 421"/>
                  <a:gd name="T26" fmla="*/ 101 w 287"/>
                  <a:gd name="T27" fmla="*/ 293 h 421"/>
                  <a:gd name="T28" fmla="*/ 93 w 287"/>
                  <a:gd name="T29" fmla="*/ 283 h 421"/>
                  <a:gd name="T30" fmla="*/ 95 w 287"/>
                  <a:gd name="T31" fmla="*/ 234 h 421"/>
                  <a:gd name="T32" fmla="*/ 96 w 287"/>
                  <a:gd name="T33" fmla="*/ 232 h 421"/>
                  <a:gd name="T34" fmla="*/ 101 w 287"/>
                  <a:gd name="T35" fmla="*/ 225 h 421"/>
                  <a:gd name="T36" fmla="*/ 232 w 287"/>
                  <a:gd name="T37" fmla="*/ 66 h 421"/>
                  <a:gd name="T38" fmla="*/ 263 w 287"/>
                  <a:gd name="T39" fmla="*/ 47 h 421"/>
                  <a:gd name="T40" fmla="*/ 287 w 287"/>
                  <a:gd name="T41" fmla="*/ 51 h 421"/>
                  <a:gd name="T42" fmla="*/ 202 w 287"/>
                  <a:gd name="T43" fmla="*/ 5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421">
                    <a:moveTo>
                      <a:pt x="202" y="5"/>
                    </a:moveTo>
                    <a:cubicBezTo>
                      <a:pt x="195" y="1"/>
                      <a:pt x="187" y="0"/>
                      <a:pt x="179" y="1"/>
                    </a:cubicBezTo>
                    <a:cubicBezTo>
                      <a:pt x="167" y="3"/>
                      <a:pt x="156" y="9"/>
                      <a:pt x="147" y="19"/>
                    </a:cubicBezTo>
                    <a:cubicBezTo>
                      <a:pt x="16" y="179"/>
                      <a:pt x="16" y="179"/>
                      <a:pt x="16" y="179"/>
                    </a:cubicBezTo>
                    <a:cubicBezTo>
                      <a:pt x="14" y="181"/>
                      <a:pt x="13" y="183"/>
                      <a:pt x="11" y="185"/>
                    </a:cubicBezTo>
                    <a:cubicBezTo>
                      <a:pt x="11" y="186"/>
                      <a:pt x="11" y="187"/>
                      <a:pt x="10" y="187"/>
                    </a:cubicBezTo>
                    <a:cubicBezTo>
                      <a:pt x="1" y="203"/>
                      <a:pt x="0" y="222"/>
                      <a:pt x="8" y="236"/>
                    </a:cubicBezTo>
                    <a:cubicBezTo>
                      <a:pt x="10" y="240"/>
                      <a:pt x="13" y="244"/>
                      <a:pt x="16" y="247"/>
                    </a:cubicBezTo>
                    <a:cubicBezTo>
                      <a:pt x="146" y="370"/>
                      <a:pt x="146" y="370"/>
                      <a:pt x="146" y="370"/>
                    </a:cubicBezTo>
                    <a:cubicBezTo>
                      <a:pt x="149" y="372"/>
                      <a:pt x="151" y="374"/>
                      <a:pt x="154" y="375"/>
                    </a:cubicBezTo>
                    <a:cubicBezTo>
                      <a:pt x="181" y="390"/>
                      <a:pt x="208" y="405"/>
                      <a:pt x="235" y="419"/>
                    </a:cubicBezTo>
                    <a:cubicBezTo>
                      <a:pt x="236" y="420"/>
                      <a:pt x="238" y="421"/>
                      <a:pt x="239" y="421"/>
                    </a:cubicBezTo>
                    <a:cubicBezTo>
                      <a:pt x="236" y="420"/>
                      <a:pt x="234" y="418"/>
                      <a:pt x="231" y="416"/>
                    </a:cubicBezTo>
                    <a:cubicBezTo>
                      <a:pt x="101" y="293"/>
                      <a:pt x="101" y="293"/>
                      <a:pt x="101" y="293"/>
                    </a:cubicBezTo>
                    <a:cubicBezTo>
                      <a:pt x="97" y="290"/>
                      <a:pt x="95" y="286"/>
                      <a:pt x="93" y="283"/>
                    </a:cubicBezTo>
                    <a:cubicBezTo>
                      <a:pt x="85" y="268"/>
                      <a:pt x="86" y="249"/>
                      <a:pt x="95" y="234"/>
                    </a:cubicBezTo>
                    <a:cubicBezTo>
                      <a:pt x="95" y="233"/>
                      <a:pt x="96" y="232"/>
                      <a:pt x="96" y="232"/>
                    </a:cubicBezTo>
                    <a:cubicBezTo>
                      <a:pt x="98" y="229"/>
                      <a:pt x="99" y="227"/>
                      <a:pt x="101" y="225"/>
                    </a:cubicBezTo>
                    <a:cubicBezTo>
                      <a:pt x="232" y="66"/>
                      <a:pt x="232" y="66"/>
                      <a:pt x="232" y="66"/>
                    </a:cubicBezTo>
                    <a:cubicBezTo>
                      <a:pt x="241" y="55"/>
                      <a:pt x="252" y="49"/>
                      <a:pt x="263" y="47"/>
                    </a:cubicBezTo>
                    <a:cubicBezTo>
                      <a:pt x="272" y="46"/>
                      <a:pt x="280" y="47"/>
                      <a:pt x="287" y="51"/>
                    </a:cubicBezTo>
                    <a:lnTo>
                      <a:pt x="202" y="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8230728" y="3124666"/>
            <a:ext cx="2862461" cy="739953"/>
            <a:chOff x="8130600" y="2810798"/>
            <a:chExt cx="3856715" cy="701626"/>
          </a:xfrm>
        </p:grpSpPr>
        <p:sp>
          <p:nvSpPr>
            <p:cNvPr id="47" name="TextBox 46"/>
            <p:cNvSpPr txBox="1"/>
            <p:nvPr/>
          </p:nvSpPr>
          <p:spPr>
            <a:xfrm>
              <a:off x="8130600" y="2810798"/>
              <a:ext cx="1942086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130600" y="3156750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6705" y="4111295"/>
            <a:ext cx="2880524" cy="739953"/>
            <a:chOff x="163141" y="3887744"/>
            <a:chExt cx="3881053" cy="701626"/>
          </a:xfrm>
        </p:grpSpPr>
        <p:sp>
          <p:nvSpPr>
            <p:cNvPr id="49" name="TextBox 48"/>
            <p:cNvSpPr txBox="1"/>
            <p:nvPr/>
          </p:nvSpPr>
          <p:spPr>
            <a:xfrm>
              <a:off x="163141" y="3887744"/>
              <a:ext cx="1942087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87479" y="4233696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851062" y="1835480"/>
            <a:ext cx="2862459" cy="739954"/>
            <a:chOff x="1251208" y="1633722"/>
            <a:chExt cx="3856715" cy="701623"/>
          </a:xfrm>
        </p:grpSpPr>
        <p:sp>
          <p:nvSpPr>
            <p:cNvPr id="52" name="TextBox 51"/>
            <p:cNvSpPr txBox="1"/>
            <p:nvPr/>
          </p:nvSpPr>
          <p:spPr>
            <a:xfrm>
              <a:off x="1251208" y="1633722"/>
              <a:ext cx="1942088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251208" y="1979673"/>
              <a:ext cx="3856715" cy="3556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49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1010359" y="54737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0996"/>
          <a:stretch/>
        </p:blipFill>
        <p:spPr>
          <a:xfrm>
            <a:off x="352" y="3688332"/>
            <a:ext cx="12858045" cy="354431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79" t="29092" r="10238" b="22124"/>
          <a:stretch/>
        </p:blipFill>
        <p:spPr>
          <a:xfrm>
            <a:off x="1820863" y="808013"/>
            <a:ext cx="9577064" cy="3528393"/>
          </a:xfrm>
          <a:prstGeom prst="rect">
            <a:avLst/>
          </a:prstGeom>
        </p:spPr>
      </p:pic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959256" y="3993811"/>
            <a:ext cx="345638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您公司的名字</a:t>
            </a:r>
            <a:endParaRPr lang="zh-CN" altLang="en-US" sz="40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159056" y="4575609"/>
            <a:ext cx="7056784" cy="568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 Fan beautiful </a:t>
            </a:r>
            <a:r>
              <a:rPr lang="en-US" altLang="zh-CN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bouquet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57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40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249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32"/>
          <p:cNvSpPr txBox="1"/>
          <p:nvPr/>
        </p:nvSpPr>
        <p:spPr>
          <a:xfrm>
            <a:off x="5349255" y="3057467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4014755" y="2903598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5349254" y="4401077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0996"/>
          <a:stretch/>
        </p:blipFill>
        <p:spPr>
          <a:xfrm>
            <a:off x="352" y="3688332"/>
            <a:ext cx="12858045" cy="354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50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4" grpId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80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7" y="1541333"/>
            <a:ext cx="0" cy="495460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77" y="1878528"/>
            <a:ext cx="980210" cy="204820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76" y="4863192"/>
            <a:ext cx="981941" cy="204820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76" y="3253894"/>
            <a:ext cx="981941" cy="204820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993" y="1817792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992" y="3192811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992" y="4812879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4657" y="2138535"/>
            <a:ext cx="2561167" cy="831542"/>
            <a:chOff x="-158386" y="2124222"/>
            <a:chExt cx="4463257" cy="907922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4657" y="5210834"/>
            <a:ext cx="2562925" cy="831542"/>
            <a:chOff x="-159167" y="2124222"/>
            <a:chExt cx="4466319" cy="907922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769" y="3636455"/>
            <a:ext cx="2725120" cy="831540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423" y="2317574"/>
            <a:ext cx="3913520" cy="614460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199806" y="3815499"/>
            <a:ext cx="3913520" cy="614460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423" y="5389872"/>
            <a:ext cx="3913520" cy="614460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05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54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4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32"/>
          <p:cNvSpPr txBox="1"/>
          <p:nvPr/>
        </p:nvSpPr>
        <p:spPr>
          <a:xfrm>
            <a:off x="5349255" y="3057467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4014755" y="2903598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5349254" y="4401077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0996"/>
          <a:stretch/>
        </p:blipFill>
        <p:spPr>
          <a:xfrm>
            <a:off x="352" y="3688332"/>
            <a:ext cx="12858045" cy="354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52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4" grpId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04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9AA1A"/>
      </a:accent1>
      <a:accent2>
        <a:srgbClr val="F98014"/>
      </a:accent2>
      <a:accent3>
        <a:srgbClr val="F35F15"/>
      </a:accent3>
      <a:accent4>
        <a:srgbClr val="DA240F"/>
      </a:accent4>
      <a:accent5>
        <a:srgbClr val="F9AA1A"/>
      </a:accent5>
      <a:accent6>
        <a:srgbClr val="F98014"/>
      </a:accent6>
      <a:hlink>
        <a:srgbClr val="F35F15"/>
      </a:hlink>
      <a:folHlink>
        <a:srgbClr val="DA240F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2886</Words>
  <Application>Microsoft Office PowerPoint</Application>
  <PresentationFormat>自定义</PresentationFormat>
  <Paragraphs>235</Paragraphs>
  <Slides>23</Slides>
  <Notes>16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颁奖盛典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2018-01-22T02:53:20Z</dcterms:modified>
</cp:coreProperties>
</file>