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43" r:id="rId4"/>
    <p:sldId id="3144" r:id="rId5"/>
    <p:sldId id="3138" r:id="rId6"/>
    <p:sldId id="3116" r:id="rId7"/>
    <p:sldId id="3111" r:id="rId8"/>
    <p:sldId id="3110" r:id="rId9"/>
    <p:sldId id="3145" r:id="rId10"/>
    <p:sldId id="3140" r:id="rId11"/>
    <p:sldId id="3115" r:id="rId12"/>
    <p:sldId id="3105" r:id="rId13"/>
    <p:sldId id="3142" r:id="rId14"/>
    <p:sldId id="3146" r:id="rId15"/>
    <p:sldId id="3114" r:id="rId16"/>
    <p:sldId id="3107" r:id="rId17"/>
    <p:sldId id="3141" r:id="rId18"/>
    <p:sldId id="3106" r:id="rId19"/>
    <p:sldId id="3147" r:id="rId20"/>
    <p:sldId id="3108" r:id="rId21"/>
    <p:sldId id="3104" r:id="rId22"/>
    <p:sldId id="3148" r:id="rId23"/>
    <p:sldId id="3149" r:id="rId24"/>
    <p:sldId id="315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7" autoAdjust="0"/>
    <p:restoredTop sz="92986" autoAdjust="0"/>
  </p:normalViewPr>
  <p:slideViewPr>
    <p:cSldViewPr>
      <p:cViewPr>
        <p:scale>
          <a:sx n="50" d="100"/>
          <a:sy n="50" d="100"/>
        </p:scale>
        <p:origin x="-42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362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955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69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57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031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0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1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58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18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4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8300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1287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27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13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1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19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455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3154128" y="4155342"/>
            <a:ext cx="6550495" cy="1300348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8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公司简介</a:t>
            </a:r>
            <a:r>
              <a:rPr lang="en-US" altLang="zh-CN" sz="8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80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423918" y="546300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1"/>
          <p:cNvSpPr txBox="1"/>
          <p:nvPr/>
        </p:nvSpPr>
        <p:spPr>
          <a:xfrm>
            <a:off x="4713302" y="5479718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461783" y="5434500"/>
            <a:ext cx="559576" cy="41640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660281" y="6335567"/>
            <a:ext cx="5538189" cy="2077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6" name="矩形 15"/>
          <p:cNvSpPr/>
          <p:nvPr/>
        </p:nvSpPr>
        <p:spPr>
          <a:xfrm>
            <a:off x="4741571" y="5920376"/>
            <a:ext cx="3375608" cy="37697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8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80"/>
                                </p:stCondLst>
                                <p:childTnLst>
                                  <p:par>
                                    <p:cTn id="2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93827E-7 -2.3705E-7 L 0.26951 -2.3705E-7 " pathEditMode="relative" rAng="0" ptsTypes="AA">
                                          <p:cBhvr>
                                            <p:cTn id="2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8" grpId="0"/>
          <p:bldP spid="9" grpId="0" animBg="1"/>
          <p:bldP spid="11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8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80"/>
                                </p:stCondLst>
                                <p:childTnLst>
                                  <p:par>
                                    <p:cTn id="2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93827E-7 -2.3705E-7 L 0.26951 -2.3705E-7 " pathEditMode="relative" rAng="0" ptsTypes="AA">
                                          <p:cBhvr>
                                            <p:cTn id="2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8" grpId="0"/>
          <p:bldP spid="9" grpId="0" animBg="1"/>
          <p:bldP spid="11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1925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1100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3513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2688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产品运营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67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发展规划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9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39" name="椭圆 38"/>
          <p:cNvSpPr/>
          <p:nvPr/>
        </p:nvSpPr>
        <p:spPr>
          <a:xfrm>
            <a:off x="4917207" y="1723899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6181051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6181052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4917207" y="2916447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6181051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6181052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4917207" y="4099058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6181051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6181052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4917207" y="5331358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6181051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6181052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5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11685959" y="15994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2812689" y="4155342"/>
            <a:ext cx="7233374" cy="1300348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en-US" altLang="zh-CN" sz="8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80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423918" y="546300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1"/>
          <p:cNvSpPr txBox="1"/>
          <p:nvPr/>
        </p:nvSpPr>
        <p:spPr>
          <a:xfrm>
            <a:off x="4713302" y="5479718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461783" y="5434500"/>
            <a:ext cx="559576" cy="416404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660281" y="6335567"/>
            <a:ext cx="5538189" cy="2077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6" name="矩形 15"/>
          <p:cNvSpPr/>
          <p:nvPr/>
        </p:nvSpPr>
        <p:spPr>
          <a:xfrm>
            <a:off x="4741571" y="5920376"/>
            <a:ext cx="3375608" cy="37697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34083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2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93827E-7 -2.3705E-7 L 0.26951 -2.3705E-7 " pathEditMode="relative" rAng="0" ptsTypes="AA">
                                          <p:cBhvr>
                                            <p:cTn id="2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8" grpId="0"/>
          <p:bldP spid="9" grpId="0" animBg="1"/>
          <p:bldP spid="11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860"/>
                                </p:stCondLst>
                                <p:childTnLst>
                                  <p:par>
                                    <p:cTn id="23" presetID="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93827E-7 -2.3705E-7 L 0.26951 -2.3705E-7 " pathEditMode="relative" rAng="0" ptsTypes="AA">
                                          <p:cBhvr>
                                            <p:cTn id="2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6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8" grpId="0"/>
          <p:bldP spid="9" grpId="0" animBg="1"/>
          <p:bldP spid="11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5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公司简介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65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6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项目介绍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5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202"/>
      </a:accent1>
      <a:accent2>
        <a:srgbClr val="D9D9D9"/>
      </a:accent2>
      <a:accent3>
        <a:srgbClr val="C00202"/>
      </a:accent3>
      <a:accent4>
        <a:srgbClr val="D9D9D9"/>
      </a:accent4>
      <a:accent5>
        <a:srgbClr val="C00202"/>
      </a:accent5>
      <a:accent6>
        <a:srgbClr val="D9D9D9"/>
      </a:accent6>
      <a:hlink>
        <a:srgbClr val="C00202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5566</Words>
  <Application>Microsoft Office PowerPoint</Application>
  <PresentationFormat>自定义</PresentationFormat>
  <Paragraphs>222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红色扁平化公司简介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2018-01-21T08:15:07Z</dcterms:modified>
</cp:coreProperties>
</file>