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59" r:id="rId6"/>
    <p:sldId id="260" r:id="rId7"/>
    <p:sldId id="261" r:id="rId8"/>
    <p:sldId id="262" r:id="rId9"/>
    <p:sldId id="263" r:id="rId10"/>
    <p:sldId id="266" r:id="rId11"/>
    <p:sldId id="267" r:id="rId12"/>
    <p:sldId id="268" r:id="rId13"/>
    <p:sldId id="269" r:id="rId14"/>
    <p:sldId id="264" r:id="rId15"/>
    <p:sldId id="270" r:id="rId16"/>
    <p:sldId id="271" r:id="rId17"/>
    <p:sldId id="272" r:id="rId18"/>
    <p:sldId id="273" r:id="rId19"/>
    <p:sldId id="265" r:id="rId20"/>
    <p:sldId id="274" r:id="rId21"/>
    <p:sldId id="275" r:id="rId22"/>
    <p:sldId id="276" r:id="rId23"/>
    <p:sldId id="277" r:id="rId24"/>
    <p:sldId id="278" r:id="rId25"/>
    <p:sldId id="279"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3BB4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75" d="100"/>
          <a:sy n="75" d="100"/>
        </p:scale>
        <p:origin x="-180" y="-1626"/>
      </p:cViewPr>
      <p:guideLst>
        <p:guide orient="horz" pos="1620"/>
        <p:guide pos="2880"/>
      </p:guideLst>
    </p:cSldViewPr>
  </p:slideViewPr>
  <p:notesTextViewPr>
    <p:cViewPr>
      <p:scale>
        <a:sx n="1" d="1"/>
        <a:sy n="1" d="1"/>
      </p:scale>
      <p:origin x="0" y="0"/>
    </p:cViewPr>
  </p:notesTextViewPr>
  <p:sorterViewPr>
    <p:cViewPr>
      <p:scale>
        <a:sx n="120" d="100"/>
        <a:sy n="12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454173E-8BE0-43B8-B9F2-AF9190E59ED5}" type="datetimeFigureOut">
              <a:rPr lang="zh-CN" altLang="en-US" smtClean="0"/>
              <a:t>2018/1/21</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30EE5D71-07DE-437C-ACEC-D52CA2721CA4}" type="slidenum">
              <a:rPr lang="zh-CN" altLang="en-US" smtClean="0"/>
              <a:t>‹#›</a:t>
            </a:fld>
            <a:endParaRPr lang="zh-CN" altLang="en-US"/>
          </a:p>
        </p:txBody>
      </p:sp>
    </p:spTree>
    <p:extLst>
      <p:ext uri="{BB962C8B-B14F-4D97-AF65-F5344CB8AC3E}">
        <p14:creationId xmlns:p14="http://schemas.microsoft.com/office/powerpoint/2010/main" val="31346125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454173E-8BE0-43B8-B9F2-AF9190E59ED5}" type="datetimeFigureOut">
              <a:rPr lang="zh-CN" altLang="en-US" smtClean="0"/>
              <a:t>2018/1/21</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30EE5D71-07DE-437C-ACEC-D52CA2721CA4}" type="slidenum">
              <a:rPr lang="zh-CN" altLang="en-US" smtClean="0"/>
              <a:t>‹#›</a:t>
            </a:fld>
            <a:endParaRPr lang="zh-CN" altLang="en-US"/>
          </a:p>
        </p:txBody>
      </p:sp>
    </p:spTree>
    <p:extLst>
      <p:ext uri="{BB962C8B-B14F-4D97-AF65-F5344CB8AC3E}">
        <p14:creationId xmlns:p14="http://schemas.microsoft.com/office/powerpoint/2010/main" val="1883322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454173E-8BE0-43B8-B9F2-AF9190E59ED5}" type="datetimeFigureOut">
              <a:rPr lang="zh-CN" altLang="en-US" smtClean="0"/>
              <a:t>2018/1/21</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30EE5D71-07DE-437C-ACEC-D52CA2721CA4}" type="slidenum">
              <a:rPr lang="zh-CN" altLang="en-US" smtClean="0"/>
              <a:t>‹#›</a:t>
            </a:fld>
            <a:endParaRPr lang="zh-CN" altLang="en-US"/>
          </a:p>
        </p:txBody>
      </p:sp>
    </p:spTree>
    <p:extLst>
      <p:ext uri="{BB962C8B-B14F-4D97-AF65-F5344CB8AC3E}">
        <p14:creationId xmlns:p14="http://schemas.microsoft.com/office/powerpoint/2010/main" val="38416333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62582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31530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99546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48967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46805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96831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19210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5294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454173E-8BE0-43B8-B9F2-AF9190E59ED5}" type="datetimeFigureOut">
              <a:rPr lang="zh-CN" altLang="en-US" smtClean="0"/>
              <a:t>2018/1/21</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30EE5D71-07DE-437C-ACEC-D52CA2721CA4}" type="slidenum">
              <a:rPr lang="zh-CN" altLang="en-US" smtClean="0"/>
              <a:t>‹#›</a:t>
            </a:fld>
            <a:endParaRPr lang="zh-CN" altLang="en-US"/>
          </a:p>
        </p:txBody>
      </p:sp>
    </p:spTree>
    <p:extLst>
      <p:ext uri="{BB962C8B-B14F-4D97-AF65-F5344CB8AC3E}">
        <p14:creationId xmlns:p14="http://schemas.microsoft.com/office/powerpoint/2010/main" val="17743626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35526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67392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7082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454173E-8BE0-43B8-B9F2-AF9190E59ED5}" type="datetimeFigureOut">
              <a:rPr lang="zh-CN" altLang="en-US" smtClean="0"/>
              <a:t>2018/1/21</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30EE5D71-07DE-437C-ACEC-D52CA2721CA4}" type="slidenum">
              <a:rPr lang="zh-CN" altLang="en-US" smtClean="0"/>
              <a:t>‹#›</a:t>
            </a:fld>
            <a:endParaRPr lang="zh-CN" altLang="en-US"/>
          </a:p>
        </p:txBody>
      </p:sp>
    </p:spTree>
    <p:extLst>
      <p:ext uri="{BB962C8B-B14F-4D97-AF65-F5344CB8AC3E}">
        <p14:creationId xmlns:p14="http://schemas.microsoft.com/office/powerpoint/2010/main" val="4108237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0454173E-8BE0-43B8-B9F2-AF9190E59ED5}" type="datetimeFigureOut">
              <a:rPr lang="zh-CN" altLang="en-US" smtClean="0"/>
              <a:t>2018/1/21</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30EE5D71-07DE-437C-ACEC-D52CA2721CA4}" type="slidenum">
              <a:rPr lang="zh-CN" altLang="en-US" smtClean="0"/>
              <a:t>‹#›</a:t>
            </a:fld>
            <a:endParaRPr lang="zh-CN" altLang="en-US"/>
          </a:p>
        </p:txBody>
      </p:sp>
    </p:spTree>
    <p:extLst>
      <p:ext uri="{BB962C8B-B14F-4D97-AF65-F5344CB8AC3E}">
        <p14:creationId xmlns:p14="http://schemas.microsoft.com/office/powerpoint/2010/main" val="2670669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0454173E-8BE0-43B8-B9F2-AF9190E59ED5}" type="datetimeFigureOut">
              <a:rPr lang="zh-CN" altLang="en-US" smtClean="0"/>
              <a:t>2018/1/21</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30EE5D71-07DE-437C-ACEC-D52CA2721CA4}" type="slidenum">
              <a:rPr lang="zh-CN" altLang="en-US" smtClean="0"/>
              <a:t>‹#›</a:t>
            </a:fld>
            <a:endParaRPr lang="zh-CN" altLang="en-US"/>
          </a:p>
        </p:txBody>
      </p:sp>
    </p:spTree>
    <p:extLst>
      <p:ext uri="{BB962C8B-B14F-4D97-AF65-F5344CB8AC3E}">
        <p14:creationId xmlns:p14="http://schemas.microsoft.com/office/powerpoint/2010/main" val="2074072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0454173E-8BE0-43B8-B9F2-AF9190E59ED5}" type="datetimeFigureOut">
              <a:rPr lang="zh-CN" altLang="en-US" smtClean="0"/>
              <a:t>2018/1/21</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30EE5D71-07DE-437C-ACEC-D52CA2721CA4}" type="slidenum">
              <a:rPr lang="zh-CN" altLang="en-US" smtClean="0"/>
              <a:t>‹#›</a:t>
            </a:fld>
            <a:endParaRPr lang="zh-CN" altLang="en-US"/>
          </a:p>
        </p:txBody>
      </p:sp>
    </p:spTree>
    <p:extLst>
      <p:ext uri="{BB962C8B-B14F-4D97-AF65-F5344CB8AC3E}">
        <p14:creationId xmlns:p14="http://schemas.microsoft.com/office/powerpoint/2010/main" val="32953648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0454173E-8BE0-43B8-B9F2-AF9190E59ED5}" type="datetimeFigureOut">
              <a:rPr lang="zh-CN" altLang="en-US" smtClean="0"/>
              <a:t>2018/1/21</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30EE5D71-07DE-437C-ACEC-D52CA2721CA4}" type="slidenum">
              <a:rPr lang="zh-CN" altLang="en-US" smtClean="0"/>
              <a:t>‹#›</a:t>
            </a:fld>
            <a:endParaRPr lang="zh-CN" altLang="en-US"/>
          </a:p>
        </p:txBody>
      </p:sp>
    </p:spTree>
    <p:extLst>
      <p:ext uri="{BB962C8B-B14F-4D97-AF65-F5344CB8AC3E}">
        <p14:creationId xmlns:p14="http://schemas.microsoft.com/office/powerpoint/2010/main" val="234064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0454173E-8BE0-43B8-B9F2-AF9190E59ED5}" type="datetimeFigureOut">
              <a:rPr lang="zh-CN" altLang="en-US" smtClean="0"/>
              <a:t>2018/1/21</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30EE5D71-07DE-437C-ACEC-D52CA2721CA4}" type="slidenum">
              <a:rPr lang="zh-CN" altLang="en-US" smtClean="0"/>
              <a:t>‹#›</a:t>
            </a:fld>
            <a:endParaRPr lang="zh-CN" altLang="en-US"/>
          </a:p>
        </p:txBody>
      </p:sp>
    </p:spTree>
    <p:extLst>
      <p:ext uri="{BB962C8B-B14F-4D97-AF65-F5344CB8AC3E}">
        <p14:creationId xmlns:p14="http://schemas.microsoft.com/office/powerpoint/2010/main" val="435377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0454173E-8BE0-43B8-B9F2-AF9190E59ED5}" type="datetimeFigureOut">
              <a:rPr lang="zh-CN" altLang="en-US" smtClean="0"/>
              <a:t>2018/1/21</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30EE5D71-07DE-437C-ACEC-D52CA2721CA4}" type="slidenum">
              <a:rPr lang="zh-CN" altLang="en-US" smtClean="0"/>
              <a:t>‹#›</a:t>
            </a:fld>
            <a:endParaRPr lang="zh-CN" altLang="en-US"/>
          </a:p>
        </p:txBody>
      </p:sp>
    </p:spTree>
    <p:extLst>
      <p:ext uri="{BB962C8B-B14F-4D97-AF65-F5344CB8AC3E}">
        <p14:creationId xmlns:p14="http://schemas.microsoft.com/office/powerpoint/2010/main" val="6872341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28862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22462356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image" Target="../media/image10.png"/><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image" Target="../media/image9.png"/><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slideLayout" Target="../slideLayouts/slideLayout2.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圆角矩形 4"/>
          <p:cNvSpPr/>
          <p:nvPr/>
        </p:nvSpPr>
        <p:spPr>
          <a:xfrm>
            <a:off x="225217" y="296602"/>
            <a:ext cx="4498106" cy="3811340"/>
          </a:xfrm>
          <a:custGeom>
            <a:avLst/>
            <a:gdLst/>
            <a:ahLst/>
            <a:cxnLst/>
            <a:rect l="l" t="t" r="r" b="b"/>
            <a:pathLst>
              <a:path w="5184577" h="4393001">
                <a:moveTo>
                  <a:pt x="4403506" y="0"/>
                </a:moveTo>
                <a:lnTo>
                  <a:pt x="5124711" y="0"/>
                </a:lnTo>
                <a:cubicBezTo>
                  <a:pt x="5157774" y="0"/>
                  <a:pt x="5184577" y="26803"/>
                  <a:pt x="5184577" y="59866"/>
                </a:cubicBezTo>
                <a:lnTo>
                  <a:pt x="5184577" y="781071"/>
                </a:lnTo>
                <a:cubicBezTo>
                  <a:pt x="5184577" y="814134"/>
                  <a:pt x="5157774" y="840937"/>
                  <a:pt x="5124711" y="840937"/>
                </a:cubicBezTo>
                <a:lnTo>
                  <a:pt x="4664938" y="840937"/>
                </a:lnTo>
                <a:cubicBezTo>
                  <a:pt x="4185839" y="895314"/>
                  <a:pt x="4145316" y="1091500"/>
                  <a:pt x="4089942" y="1309197"/>
                </a:cubicBezTo>
                <a:lnTo>
                  <a:pt x="4089942" y="1853568"/>
                </a:lnTo>
                <a:cubicBezTo>
                  <a:pt x="4170377" y="2163348"/>
                  <a:pt x="4313555" y="2364450"/>
                  <a:pt x="4678179" y="2410673"/>
                </a:cubicBezTo>
                <a:lnTo>
                  <a:pt x="5110624" y="2410673"/>
                </a:lnTo>
                <a:cubicBezTo>
                  <a:pt x="5143687" y="2410673"/>
                  <a:pt x="5170490" y="2437476"/>
                  <a:pt x="5170490" y="2470539"/>
                </a:cubicBezTo>
                <a:lnTo>
                  <a:pt x="5170490" y="3191744"/>
                </a:lnTo>
                <a:cubicBezTo>
                  <a:pt x="5170490" y="3224807"/>
                  <a:pt x="5143687" y="3251610"/>
                  <a:pt x="5110624" y="3251610"/>
                </a:cubicBezTo>
                <a:lnTo>
                  <a:pt x="4389419" y="3251610"/>
                </a:lnTo>
                <a:cubicBezTo>
                  <a:pt x="4356356" y="3251610"/>
                  <a:pt x="4329553" y="3224807"/>
                  <a:pt x="4329553" y="3191744"/>
                </a:cubicBezTo>
                <a:lnTo>
                  <a:pt x="4329553" y="2772506"/>
                </a:lnTo>
                <a:cubicBezTo>
                  <a:pt x="4256602" y="2282831"/>
                  <a:pt x="3986395" y="2079206"/>
                  <a:pt x="3740179" y="2062445"/>
                </a:cubicBezTo>
                <a:lnTo>
                  <a:pt x="3357903" y="2062445"/>
                </a:lnTo>
                <a:cubicBezTo>
                  <a:pt x="3019306" y="2153584"/>
                  <a:pt x="2902030" y="2383129"/>
                  <a:pt x="2850730" y="2570508"/>
                </a:cubicBezTo>
                <a:lnTo>
                  <a:pt x="2850730" y="3050226"/>
                </a:lnTo>
                <a:lnTo>
                  <a:pt x="2851893" y="3048315"/>
                </a:lnTo>
                <a:cubicBezTo>
                  <a:pt x="2985393" y="3377292"/>
                  <a:pt x="3166461" y="3537242"/>
                  <a:pt x="3516064" y="3552064"/>
                </a:cubicBezTo>
                <a:lnTo>
                  <a:pt x="3934932" y="3552064"/>
                </a:lnTo>
                <a:cubicBezTo>
                  <a:pt x="3967995" y="3552064"/>
                  <a:pt x="3994798" y="3578867"/>
                  <a:pt x="3994798" y="3611930"/>
                </a:cubicBezTo>
                <a:lnTo>
                  <a:pt x="3994798" y="4333135"/>
                </a:lnTo>
                <a:cubicBezTo>
                  <a:pt x="3994798" y="4366198"/>
                  <a:pt x="3967995" y="4393001"/>
                  <a:pt x="3934932" y="4393001"/>
                </a:cubicBezTo>
                <a:lnTo>
                  <a:pt x="3213727" y="4393001"/>
                </a:lnTo>
                <a:cubicBezTo>
                  <a:pt x="3180664" y="4393001"/>
                  <a:pt x="3153861" y="4366198"/>
                  <a:pt x="3153861" y="4333135"/>
                </a:cubicBezTo>
                <a:lnTo>
                  <a:pt x="3153861" y="3960529"/>
                </a:lnTo>
                <a:cubicBezTo>
                  <a:pt x="3090810" y="3564784"/>
                  <a:pt x="2926264" y="3476650"/>
                  <a:pt x="2730976" y="3450465"/>
                </a:cubicBezTo>
                <a:lnTo>
                  <a:pt x="1781144" y="3450465"/>
                </a:lnTo>
                <a:cubicBezTo>
                  <a:pt x="1735868" y="3450465"/>
                  <a:pt x="1699164" y="3413761"/>
                  <a:pt x="1699164" y="3368485"/>
                </a:cubicBezTo>
                <a:lnTo>
                  <a:pt x="1699164" y="2779756"/>
                </a:lnTo>
                <a:cubicBezTo>
                  <a:pt x="1615849" y="2517843"/>
                  <a:pt x="1570079" y="2309549"/>
                  <a:pt x="1276826" y="2240843"/>
                </a:cubicBezTo>
                <a:lnTo>
                  <a:pt x="107651" y="2240843"/>
                </a:lnTo>
                <a:cubicBezTo>
                  <a:pt x="48197" y="2240843"/>
                  <a:pt x="0" y="2192646"/>
                  <a:pt x="0" y="2133192"/>
                </a:cubicBezTo>
                <a:lnTo>
                  <a:pt x="0" y="836326"/>
                </a:lnTo>
                <a:cubicBezTo>
                  <a:pt x="0" y="776872"/>
                  <a:pt x="48197" y="728675"/>
                  <a:pt x="107651" y="728675"/>
                </a:cubicBezTo>
                <a:lnTo>
                  <a:pt x="1404517" y="728675"/>
                </a:lnTo>
                <a:cubicBezTo>
                  <a:pt x="1463971" y="728675"/>
                  <a:pt x="1512168" y="776872"/>
                  <a:pt x="1512168" y="836326"/>
                </a:cubicBezTo>
                <a:lnTo>
                  <a:pt x="1512168" y="1827522"/>
                </a:lnTo>
                <a:cubicBezTo>
                  <a:pt x="1604420" y="2199887"/>
                  <a:pt x="1771219" y="2228626"/>
                  <a:pt x="1978744" y="2298090"/>
                </a:cubicBezTo>
                <a:lnTo>
                  <a:pt x="1978292" y="2298899"/>
                </a:lnTo>
                <a:lnTo>
                  <a:pt x="2543225" y="2298899"/>
                </a:lnTo>
                <a:cubicBezTo>
                  <a:pt x="2797103" y="2193307"/>
                  <a:pt x="3017493" y="2049585"/>
                  <a:pt x="3058719" y="1733395"/>
                </a:cubicBezTo>
                <a:lnTo>
                  <a:pt x="3058719" y="1104635"/>
                </a:lnTo>
                <a:cubicBezTo>
                  <a:pt x="3058719" y="1064090"/>
                  <a:pt x="3091587" y="1031222"/>
                  <a:pt x="3132132" y="1031222"/>
                </a:cubicBezTo>
                <a:lnTo>
                  <a:pt x="3766965" y="1031222"/>
                </a:lnTo>
                <a:lnTo>
                  <a:pt x="3761504" y="1026514"/>
                </a:lnTo>
                <a:cubicBezTo>
                  <a:pt x="4071764" y="957577"/>
                  <a:pt x="4317808" y="800290"/>
                  <a:pt x="4343640" y="435501"/>
                </a:cubicBezTo>
                <a:lnTo>
                  <a:pt x="4343640" y="59866"/>
                </a:lnTo>
                <a:cubicBezTo>
                  <a:pt x="4343640" y="26803"/>
                  <a:pt x="4370443" y="0"/>
                  <a:pt x="4403506" y="0"/>
                </a:cubicBezTo>
                <a:close/>
              </a:path>
            </a:pathLst>
          </a:custGeom>
          <a:solidFill>
            <a:srgbClr val="92D05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grpSp>
        <p:nvGrpSpPr>
          <p:cNvPr id="44" name="组合 43"/>
          <p:cNvGrpSpPr/>
          <p:nvPr/>
        </p:nvGrpSpPr>
        <p:grpSpPr>
          <a:xfrm>
            <a:off x="301327" y="994326"/>
            <a:ext cx="1142495" cy="1142495"/>
            <a:chOff x="401769" y="1325767"/>
            <a:chExt cx="1523327" cy="1523327"/>
          </a:xfrm>
        </p:grpSpPr>
        <p:sp>
          <p:nvSpPr>
            <p:cNvPr id="45" name="圆角矩形 44"/>
            <p:cNvSpPr/>
            <p:nvPr/>
          </p:nvSpPr>
          <p:spPr>
            <a:xfrm>
              <a:off x="401769" y="1325767"/>
              <a:ext cx="1523327" cy="1523327"/>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46" name="圆角矩形 45"/>
            <p:cNvSpPr/>
            <p:nvPr/>
          </p:nvSpPr>
          <p:spPr>
            <a:xfrm>
              <a:off x="493776" y="1426464"/>
              <a:ext cx="1358168" cy="1358168"/>
            </a:xfrm>
            <a:prstGeom prst="roundRect">
              <a:avLst/>
            </a:prstGeom>
            <a:blipFill>
              <a:blip r:embed="rId2" cstate="screen">
                <a:extLst>
                  <a:ext uri="{28A0092B-C50C-407E-A947-70E740481C1C}">
                    <a14:useLocalDpi xmlns:a14="http://schemas.microsoft.com/office/drawing/2010/main"/>
                  </a:ext>
                </a:extLst>
              </a:blip>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2947758" y="1255668"/>
            <a:ext cx="735253" cy="735253"/>
            <a:chOff x="3930343" y="1674224"/>
            <a:chExt cx="980337" cy="980337"/>
          </a:xfrm>
        </p:grpSpPr>
        <p:sp>
          <p:nvSpPr>
            <p:cNvPr id="48" name="圆角矩形 47"/>
            <p:cNvSpPr/>
            <p:nvPr/>
          </p:nvSpPr>
          <p:spPr>
            <a:xfrm>
              <a:off x="3930343" y="1674224"/>
              <a:ext cx="980337" cy="980337"/>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49" name="圆角矩形 48"/>
            <p:cNvSpPr/>
            <p:nvPr/>
          </p:nvSpPr>
          <p:spPr>
            <a:xfrm>
              <a:off x="3991979" y="1719944"/>
              <a:ext cx="876952" cy="876952"/>
            </a:xfrm>
            <a:prstGeom prst="roundRect">
              <a:avLst/>
            </a:prstGeom>
            <a:blipFill>
              <a:blip r:embed="rId3" cstate="screen">
                <a:extLst>
                  <a:ext uri="{28A0092B-C50C-407E-A947-70E740481C1C}">
                    <a14:useLocalDpi xmlns:a14="http://schemas.microsoft.com/office/drawing/2010/main"/>
                  </a:ext>
                </a:extLst>
              </a:blip>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4052524" y="349354"/>
            <a:ext cx="761238" cy="587936"/>
            <a:chOff x="5403365" y="465806"/>
            <a:chExt cx="1014984" cy="783914"/>
          </a:xfrm>
        </p:grpSpPr>
        <p:sp>
          <p:nvSpPr>
            <p:cNvPr id="51" name="圆角矩形 50"/>
            <p:cNvSpPr/>
            <p:nvPr/>
          </p:nvSpPr>
          <p:spPr>
            <a:xfrm>
              <a:off x="5403365" y="465806"/>
              <a:ext cx="783914" cy="783914"/>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52" name="文本框 51"/>
            <p:cNvSpPr txBox="1"/>
            <p:nvPr/>
          </p:nvSpPr>
          <p:spPr>
            <a:xfrm>
              <a:off x="5403365" y="626930"/>
              <a:ext cx="1014984" cy="492442"/>
            </a:xfrm>
            <a:prstGeom prst="rect">
              <a:avLst/>
            </a:prstGeom>
            <a:noFill/>
          </p:spPr>
          <p:txBody>
            <a:bodyPr wrap="square" rtlCol="0">
              <a:spAutoFit/>
            </a:bodyPr>
            <a:lstStyle/>
            <a:p>
              <a:r>
                <a:rPr lang="zh-CN" altLang="en-US" sz="1800" b="1" dirty="0">
                  <a:solidFill>
                    <a:srgbClr val="92D050"/>
                  </a:solidFill>
                  <a:latin typeface="微软雅黑" panose="020B0503020204020204" pitchFamily="34" charset="-122"/>
                  <a:ea typeface="微软雅黑" panose="020B0503020204020204" pitchFamily="34" charset="-122"/>
                </a:rPr>
                <a:t>团</a:t>
              </a:r>
              <a:r>
                <a:rPr lang="zh-CN" altLang="en-US" sz="1800" b="1" dirty="0">
                  <a:solidFill>
                    <a:schemeClr val="accent6">
                      <a:lumMod val="75000"/>
                    </a:schemeClr>
                  </a:solidFill>
                  <a:latin typeface="微软雅黑" panose="020B0503020204020204" pitchFamily="34" charset="-122"/>
                  <a:ea typeface="微软雅黑" panose="020B0503020204020204" pitchFamily="34" charset="-122"/>
                </a:rPr>
                <a:t>结</a:t>
              </a:r>
            </a:p>
          </p:txBody>
        </p:sp>
      </p:grpSp>
      <p:grpSp>
        <p:nvGrpSpPr>
          <p:cNvPr id="53" name="组合 52"/>
          <p:cNvGrpSpPr/>
          <p:nvPr/>
        </p:nvGrpSpPr>
        <p:grpSpPr>
          <a:xfrm>
            <a:off x="1759759" y="2359568"/>
            <a:ext cx="910422" cy="860200"/>
            <a:chOff x="2346343" y="3146090"/>
            <a:chExt cx="1213895" cy="1146933"/>
          </a:xfrm>
        </p:grpSpPr>
        <p:sp>
          <p:nvSpPr>
            <p:cNvPr id="54" name="圆角矩形 53"/>
            <p:cNvSpPr/>
            <p:nvPr/>
          </p:nvSpPr>
          <p:spPr>
            <a:xfrm>
              <a:off x="2346343" y="3146090"/>
              <a:ext cx="1146933" cy="1146933"/>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55" name="文本框 54"/>
            <p:cNvSpPr txBox="1"/>
            <p:nvPr/>
          </p:nvSpPr>
          <p:spPr>
            <a:xfrm>
              <a:off x="2412318" y="3427168"/>
              <a:ext cx="1147920" cy="615553"/>
            </a:xfrm>
            <a:prstGeom prst="rect">
              <a:avLst/>
            </a:prstGeom>
            <a:noFill/>
          </p:spPr>
          <p:txBody>
            <a:bodyPr wrap="square" rtlCol="0">
              <a:spAutoFit/>
            </a:bodyPr>
            <a:lstStyle/>
            <a:p>
              <a:r>
                <a:rPr lang="zh-CN" altLang="en-US" sz="2400" b="1" dirty="0">
                  <a:solidFill>
                    <a:srgbClr val="92D050"/>
                  </a:solidFill>
                  <a:latin typeface="微软雅黑" panose="020B0503020204020204" pitchFamily="34" charset="-122"/>
                  <a:ea typeface="微软雅黑" panose="020B0503020204020204" pitchFamily="34" charset="-122"/>
                </a:rPr>
                <a:t>热</a:t>
              </a:r>
              <a:r>
                <a:rPr lang="zh-CN" altLang="en-US" sz="2400" b="1" dirty="0">
                  <a:solidFill>
                    <a:schemeClr val="accent6">
                      <a:lumMod val="75000"/>
                    </a:schemeClr>
                  </a:solidFill>
                  <a:latin typeface="微软雅黑" panose="020B0503020204020204" pitchFamily="34" charset="-122"/>
                  <a:ea typeface="微软雅黑" panose="020B0503020204020204" pitchFamily="34" charset="-122"/>
                </a:rPr>
                <a:t>血</a:t>
              </a:r>
            </a:p>
          </p:txBody>
        </p:sp>
      </p:grpSp>
      <p:grpSp>
        <p:nvGrpSpPr>
          <p:cNvPr id="56" name="组合 55"/>
          <p:cNvGrpSpPr/>
          <p:nvPr/>
        </p:nvGrpSpPr>
        <p:grpSpPr>
          <a:xfrm>
            <a:off x="4052524" y="2442196"/>
            <a:ext cx="781812" cy="587936"/>
            <a:chOff x="5403365" y="3256261"/>
            <a:chExt cx="1042416" cy="783914"/>
          </a:xfrm>
        </p:grpSpPr>
        <p:sp>
          <p:nvSpPr>
            <p:cNvPr id="57" name="圆角矩形 56"/>
            <p:cNvSpPr/>
            <p:nvPr/>
          </p:nvSpPr>
          <p:spPr>
            <a:xfrm>
              <a:off x="5403365" y="3256261"/>
              <a:ext cx="783914" cy="783914"/>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58" name="文本框 57"/>
            <p:cNvSpPr txBox="1"/>
            <p:nvPr/>
          </p:nvSpPr>
          <p:spPr>
            <a:xfrm>
              <a:off x="5430797" y="3417385"/>
              <a:ext cx="1014984" cy="492442"/>
            </a:xfrm>
            <a:prstGeom prst="rect">
              <a:avLst/>
            </a:prstGeom>
            <a:noFill/>
          </p:spPr>
          <p:txBody>
            <a:bodyPr wrap="square" rtlCol="0">
              <a:spAutoFit/>
            </a:bodyPr>
            <a:lstStyle/>
            <a:p>
              <a:r>
                <a:rPr lang="zh-CN" altLang="en-US" sz="1800" b="1" dirty="0">
                  <a:solidFill>
                    <a:srgbClr val="92D050"/>
                  </a:solidFill>
                  <a:latin typeface="微软雅黑" panose="020B0503020204020204" pitchFamily="34" charset="-122"/>
                  <a:ea typeface="微软雅黑" panose="020B0503020204020204" pitchFamily="34" charset="-122"/>
                </a:rPr>
                <a:t>奋</a:t>
              </a:r>
              <a:r>
                <a:rPr lang="zh-CN" altLang="en-US" sz="1800" b="1" dirty="0">
                  <a:solidFill>
                    <a:schemeClr val="accent6">
                      <a:lumMod val="75000"/>
                    </a:schemeClr>
                  </a:solidFill>
                  <a:latin typeface="微软雅黑" panose="020B0503020204020204" pitchFamily="34" charset="-122"/>
                  <a:ea typeface="微软雅黑" panose="020B0503020204020204" pitchFamily="34" charset="-122"/>
                </a:rPr>
                <a:t>斗</a:t>
              </a:r>
            </a:p>
          </p:txBody>
        </p:sp>
      </p:grpSp>
      <p:grpSp>
        <p:nvGrpSpPr>
          <p:cNvPr id="59" name="组合 58"/>
          <p:cNvGrpSpPr/>
          <p:nvPr/>
        </p:nvGrpSpPr>
        <p:grpSpPr>
          <a:xfrm>
            <a:off x="3021417" y="3455327"/>
            <a:ext cx="779324" cy="587936"/>
            <a:chOff x="4028555" y="4607103"/>
            <a:chExt cx="1039099" cy="783914"/>
          </a:xfrm>
        </p:grpSpPr>
        <p:sp>
          <p:nvSpPr>
            <p:cNvPr id="60" name="圆角矩形 59"/>
            <p:cNvSpPr/>
            <p:nvPr/>
          </p:nvSpPr>
          <p:spPr>
            <a:xfrm>
              <a:off x="4028555" y="4607103"/>
              <a:ext cx="783914" cy="783914"/>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61" name="文本框 60"/>
            <p:cNvSpPr txBox="1"/>
            <p:nvPr/>
          </p:nvSpPr>
          <p:spPr>
            <a:xfrm>
              <a:off x="4052670" y="4768227"/>
              <a:ext cx="1014984" cy="492442"/>
            </a:xfrm>
            <a:prstGeom prst="rect">
              <a:avLst/>
            </a:prstGeom>
            <a:noFill/>
          </p:spPr>
          <p:txBody>
            <a:bodyPr wrap="square" rtlCol="0">
              <a:spAutoFit/>
            </a:bodyPr>
            <a:lstStyle/>
            <a:p>
              <a:r>
                <a:rPr lang="zh-CN" altLang="en-US" sz="1800" b="1" dirty="0">
                  <a:solidFill>
                    <a:srgbClr val="92D050"/>
                  </a:solidFill>
                  <a:latin typeface="微软雅黑" panose="020B0503020204020204" pitchFamily="34" charset="-122"/>
                  <a:ea typeface="微软雅黑" panose="020B0503020204020204" pitchFamily="34" charset="-122"/>
                </a:rPr>
                <a:t>激</a:t>
              </a:r>
              <a:r>
                <a:rPr lang="zh-CN" altLang="en-US" sz="1800" b="1" dirty="0">
                  <a:solidFill>
                    <a:schemeClr val="accent6">
                      <a:lumMod val="75000"/>
                    </a:schemeClr>
                  </a:solidFill>
                  <a:latin typeface="微软雅黑" panose="020B0503020204020204" pitchFamily="34" charset="-122"/>
                  <a:ea typeface="微软雅黑" panose="020B0503020204020204" pitchFamily="34" charset="-122"/>
                </a:rPr>
                <a:t>情</a:t>
              </a:r>
            </a:p>
          </p:txBody>
        </p:sp>
      </p:grpSp>
      <p:grpSp>
        <p:nvGrpSpPr>
          <p:cNvPr id="62" name="组合 61"/>
          <p:cNvGrpSpPr/>
          <p:nvPr/>
        </p:nvGrpSpPr>
        <p:grpSpPr>
          <a:xfrm>
            <a:off x="4874550" y="1400901"/>
            <a:ext cx="587936" cy="605591"/>
            <a:chOff x="6187279" y="1867868"/>
            <a:chExt cx="783914" cy="807454"/>
          </a:xfrm>
        </p:grpSpPr>
        <p:sp>
          <p:nvSpPr>
            <p:cNvPr id="63" name="圆角矩形 62"/>
            <p:cNvSpPr/>
            <p:nvPr/>
          </p:nvSpPr>
          <p:spPr>
            <a:xfrm>
              <a:off x="6187279" y="1867868"/>
              <a:ext cx="783914" cy="783914"/>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64" name="文本框 63"/>
            <p:cNvSpPr txBox="1"/>
            <p:nvPr/>
          </p:nvSpPr>
          <p:spPr>
            <a:xfrm>
              <a:off x="6297764" y="1875104"/>
              <a:ext cx="578524" cy="800218"/>
            </a:xfrm>
            <a:prstGeom prst="rect">
              <a:avLst/>
            </a:prstGeom>
            <a:noFill/>
          </p:spPr>
          <p:txBody>
            <a:bodyPr wrap="square" rtlCol="0">
              <a:spAutoFit/>
            </a:bodyPr>
            <a:lstStyle/>
            <a:p>
              <a:r>
                <a:rPr lang="en-US" altLang="zh-CN" sz="3300" b="1" dirty="0">
                  <a:solidFill>
                    <a:schemeClr val="accent6">
                      <a:lumMod val="75000"/>
                    </a:schemeClr>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2</a:t>
              </a:r>
              <a:endParaRPr lang="zh-CN" altLang="en-US" sz="3300" b="1" dirty="0">
                <a:solidFill>
                  <a:schemeClr val="accent6">
                    <a:lumMod val="75000"/>
                  </a:schemeClr>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5820954" y="1400901"/>
            <a:ext cx="587936" cy="613103"/>
            <a:chOff x="7449151" y="1867868"/>
            <a:chExt cx="783914" cy="817470"/>
          </a:xfrm>
        </p:grpSpPr>
        <p:sp>
          <p:nvSpPr>
            <p:cNvPr id="66" name="圆角矩形 65"/>
            <p:cNvSpPr/>
            <p:nvPr/>
          </p:nvSpPr>
          <p:spPr>
            <a:xfrm>
              <a:off x="7449151" y="1867868"/>
              <a:ext cx="783914" cy="783914"/>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67" name="文本框 66"/>
            <p:cNvSpPr txBox="1"/>
            <p:nvPr/>
          </p:nvSpPr>
          <p:spPr>
            <a:xfrm>
              <a:off x="7551846" y="1885120"/>
              <a:ext cx="578524" cy="800218"/>
            </a:xfrm>
            <a:prstGeom prst="rect">
              <a:avLst/>
            </a:prstGeom>
            <a:noFill/>
          </p:spPr>
          <p:txBody>
            <a:bodyPr wrap="square" rtlCol="0">
              <a:spAutoFit/>
            </a:bodyPr>
            <a:lstStyle/>
            <a:p>
              <a:r>
                <a:rPr lang="en-US" altLang="zh-CN" sz="3300" b="1" dirty="0">
                  <a:solidFill>
                    <a:srgbClr val="92D050"/>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0</a:t>
              </a:r>
              <a:endParaRPr lang="zh-CN" altLang="en-US" sz="3300" b="1" dirty="0">
                <a:solidFill>
                  <a:srgbClr val="92D050"/>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6767358" y="1400901"/>
            <a:ext cx="587936" cy="613103"/>
            <a:chOff x="8711023" y="1867868"/>
            <a:chExt cx="783914" cy="817470"/>
          </a:xfrm>
        </p:grpSpPr>
        <p:sp>
          <p:nvSpPr>
            <p:cNvPr id="69" name="圆角矩形 68"/>
            <p:cNvSpPr/>
            <p:nvPr/>
          </p:nvSpPr>
          <p:spPr>
            <a:xfrm>
              <a:off x="8711023" y="1867868"/>
              <a:ext cx="783914" cy="783914"/>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70" name="文本框 69"/>
            <p:cNvSpPr txBox="1"/>
            <p:nvPr/>
          </p:nvSpPr>
          <p:spPr>
            <a:xfrm>
              <a:off x="8821934" y="1885120"/>
              <a:ext cx="578524" cy="800218"/>
            </a:xfrm>
            <a:prstGeom prst="rect">
              <a:avLst/>
            </a:prstGeom>
            <a:noFill/>
          </p:spPr>
          <p:txBody>
            <a:bodyPr wrap="square" rtlCol="0">
              <a:spAutoFit/>
            </a:bodyPr>
            <a:lstStyle/>
            <a:p>
              <a:r>
                <a:rPr lang="en-US" altLang="zh-CN" sz="3300" b="1" dirty="0">
                  <a:solidFill>
                    <a:schemeClr val="accent6">
                      <a:lumMod val="75000"/>
                    </a:schemeClr>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1</a:t>
              </a:r>
              <a:endParaRPr lang="zh-CN" altLang="en-US" sz="3300" b="1" dirty="0">
                <a:solidFill>
                  <a:schemeClr val="accent6">
                    <a:lumMod val="75000"/>
                  </a:schemeClr>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7713762" y="1400901"/>
            <a:ext cx="587936" cy="613103"/>
            <a:chOff x="9972895" y="1867868"/>
            <a:chExt cx="783914" cy="817470"/>
          </a:xfrm>
        </p:grpSpPr>
        <p:sp>
          <p:nvSpPr>
            <p:cNvPr id="72" name="圆角矩形 71"/>
            <p:cNvSpPr/>
            <p:nvPr/>
          </p:nvSpPr>
          <p:spPr>
            <a:xfrm>
              <a:off x="9972895" y="1867868"/>
              <a:ext cx="783914" cy="783914"/>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73" name="文本框 72"/>
            <p:cNvSpPr txBox="1"/>
            <p:nvPr/>
          </p:nvSpPr>
          <p:spPr>
            <a:xfrm>
              <a:off x="10092022" y="1885120"/>
              <a:ext cx="578524" cy="800218"/>
            </a:xfrm>
            <a:prstGeom prst="rect">
              <a:avLst/>
            </a:prstGeom>
            <a:noFill/>
          </p:spPr>
          <p:txBody>
            <a:bodyPr wrap="square" rtlCol="0">
              <a:spAutoFit/>
            </a:bodyPr>
            <a:lstStyle/>
            <a:p>
              <a:r>
                <a:rPr lang="en-US" altLang="zh-CN" sz="3300" b="1" dirty="0" smtClean="0">
                  <a:solidFill>
                    <a:srgbClr val="92D050"/>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X</a:t>
              </a:r>
              <a:endParaRPr lang="zh-CN" altLang="en-US" sz="3300" b="1" dirty="0">
                <a:solidFill>
                  <a:srgbClr val="92D050"/>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74" name="文本框 73"/>
          <p:cNvSpPr txBox="1"/>
          <p:nvPr/>
        </p:nvSpPr>
        <p:spPr>
          <a:xfrm>
            <a:off x="2946358" y="2228121"/>
            <a:ext cx="947527" cy="1107996"/>
          </a:xfrm>
          <a:prstGeom prst="rect">
            <a:avLst/>
          </a:prstGeom>
          <a:noFill/>
        </p:spPr>
        <p:txBody>
          <a:bodyPr wrap="square" rtlCol="0">
            <a:spAutoFit/>
          </a:bodyPr>
          <a:lstStyle/>
          <a:p>
            <a:r>
              <a:rPr lang="en-US" altLang="zh-CN" sz="3300" b="1" dirty="0">
                <a:solidFill>
                  <a:srgbClr val="92D050"/>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LOGO</a:t>
            </a:r>
            <a:endParaRPr lang="zh-CN" altLang="en-US" sz="3300" b="1" dirty="0">
              <a:solidFill>
                <a:srgbClr val="92D050"/>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nvGrpSpPr>
          <p:cNvPr id="75" name="组合 74"/>
          <p:cNvGrpSpPr/>
          <p:nvPr/>
        </p:nvGrpSpPr>
        <p:grpSpPr>
          <a:xfrm>
            <a:off x="4874550" y="2592163"/>
            <a:ext cx="3349973" cy="17681"/>
            <a:chOff x="3060700" y="4724400"/>
            <a:chExt cx="5955507" cy="31432"/>
          </a:xfrm>
        </p:grpSpPr>
        <p:cxnSp>
          <p:nvCxnSpPr>
            <p:cNvPr id="76" name="直接连接符 75"/>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8" name="组合 77"/>
          <p:cNvGrpSpPr/>
          <p:nvPr/>
        </p:nvGrpSpPr>
        <p:grpSpPr>
          <a:xfrm>
            <a:off x="4874550" y="3102940"/>
            <a:ext cx="3349973" cy="17681"/>
            <a:chOff x="3060700" y="4724400"/>
            <a:chExt cx="5955507" cy="31432"/>
          </a:xfrm>
        </p:grpSpPr>
        <p:cxnSp>
          <p:nvCxnSpPr>
            <p:cNvPr id="79" name="直接连接符 78"/>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1" name="文本框 80"/>
          <p:cNvSpPr txBox="1"/>
          <p:nvPr/>
        </p:nvSpPr>
        <p:spPr>
          <a:xfrm>
            <a:off x="5069323" y="2651850"/>
            <a:ext cx="2793714" cy="432812"/>
          </a:xfrm>
          <a:prstGeom prst="rect">
            <a:avLst/>
          </a:prstGeom>
          <a:noFill/>
        </p:spPr>
        <p:txBody>
          <a:bodyPr wrap="none" lIns="51435" tIns="25718" rIns="51435" bIns="25718" rtlCol="0">
            <a:spAutoFit/>
          </a:bodyPr>
          <a:lstStyle/>
          <a:p>
            <a:r>
              <a:rPr lang="zh-CN" altLang="en-US" sz="2475" b="1" dirty="0">
                <a:solidFill>
                  <a:srgbClr val="92D050"/>
                </a:solidFill>
                <a:latin typeface="微软雅黑" panose="020B0503020204020204" pitchFamily="34" charset="-122"/>
                <a:ea typeface="微软雅黑" panose="020B0503020204020204" pitchFamily="34" charset="-122"/>
              </a:rPr>
              <a:t>工作总结</a:t>
            </a:r>
            <a:r>
              <a:rPr lang="en-US" altLang="zh-CN" sz="2475" b="1" dirty="0">
                <a:solidFill>
                  <a:schemeClr val="accent6">
                    <a:lumMod val="75000"/>
                  </a:schemeClr>
                </a:solidFill>
                <a:latin typeface="微软雅黑" panose="020B0503020204020204" pitchFamily="34" charset="-122"/>
                <a:ea typeface="微软雅黑" panose="020B0503020204020204" pitchFamily="34" charset="-122"/>
              </a:rPr>
              <a:t>/</a:t>
            </a:r>
            <a:r>
              <a:rPr lang="zh-CN" altLang="en-US" sz="2475" b="1" dirty="0">
                <a:solidFill>
                  <a:schemeClr val="accent6">
                    <a:lumMod val="75000"/>
                  </a:schemeClr>
                </a:solidFill>
                <a:latin typeface="微软雅黑" panose="020B0503020204020204" pitchFamily="34" charset="-122"/>
                <a:ea typeface="微软雅黑" panose="020B0503020204020204" pitchFamily="34" charset="-122"/>
              </a:rPr>
              <a:t>工作汇报</a:t>
            </a:r>
          </a:p>
        </p:txBody>
      </p:sp>
      <p:sp>
        <p:nvSpPr>
          <p:cNvPr id="82" name="文本框 81"/>
          <p:cNvSpPr txBox="1"/>
          <p:nvPr/>
        </p:nvSpPr>
        <p:spPr>
          <a:xfrm>
            <a:off x="5458854" y="2293507"/>
            <a:ext cx="2181366" cy="259687"/>
          </a:xfrm>
          <a:prstGeom prst="rect">
            <a:avLst/>
          </a:prstGeom>
          <a:noFill/>
        </p:spPr>
        <p:txBody>
          <a:bodyPr wrap="none" lIns="51435" tIns="25718" rIns="51435" bIns="25718" rtlCol="0">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单击此处添加您的公司名称</a:t>
            </a:r>
          </a:p>
        </p:txBody>
      </p:sp>
      <p:grpSp>
        <p:nvGrpSpPr>
          <p:cNvPr id="83" name="组合 82"/>
          <p:cNvGrpSpPr/>
          <p:nvPr/>
        </p:nvGrpSpPr>
        <p:grpSpPr>
          <a:xfrm>
            <a:off x="4999502" y="3253466"/>
            <a:ext cx="2913688" cy="275897"/>
            <a:chOff x="3797499" y="5577300"/>
            <a:chExt cx="3822665" cy="490484"/>
          </a:xfrm>
        </p:grpSpPr>
        <p:sp>
          <p:nvSpPr>
            <p:cNvPr id="84" name="文本框 83"/>
            <p:cNvSpPr txBox="1"/>
            <p:nvPr/>
          </p:nvSpPr>
          <p:spPr>
            <a:xfrm>
              <a:off x="3797499" y="5577300"/>
              <a:ext cx="1684994" cy="465085"/>
            </a:xfrm>
            <a:prstGeom prst="rect">
              <a:avLst/>
            </a:prstGeom>
            <a:noFill/>
          </p:spPr>
          <p:txBody>
            <a:bodyPr wrap="none" rtlCol="0">
              <a:spAutoFit/>
            </a:bodyPr>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rPr>
                <a:t>汇报人</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rPr>
                <a:t>：第一</a:t>
              </a:r>
              <a:r>
                <a:rPr lang="en-US" altLang="zh-CN" sz="1100" dirty="0" smtClean="0">
                  <a:solidFill>
                    <a:schemeClr val="bg1">
                      <a:lumMod val="50000"/>
                    </a:schemeClr>
                  </a:solidFill>
                  <a:latin typeface="微软雅黑" panose="020B0503020204020204" pitchFamily="34" charset="-122"/>
                  <a:ea typeface="微软雅黑" panose="020B0503020204020204" pitchFamily="34" charset="-122"/>
                </a:rPr>
                <a:t>PPT</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5" name="文本框 84"/>
            <p:cNvSpPr txBox="1"/>
            <p:nvPr/>
          </p:nvSpPr>
          <p:spPr>
            <a:xfrm>
              <a:off x="5968819" y="5602699"/>
              <a:ext cx="1651345" cy="465085"/>
            </a:xfrm>
            <a:prstGeom prst="rect">
              <a:avLst/>
            </a:prstGeom>
            <a:noFill/>
          </p:spPr>
          <p:txBody>
            <a:bodyPr wrap="none" rtlCol="0">
              <a:spAutoFit/>
            </a:bodyPr>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rPr>
                <a:t>时间</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rPr>
                <a:t>：</a:t>
              </a:r>
              <a:r>
                <a:rPr lang="en-US" altLang="zh-CN" sz="1100" dirty="0" smtClean="0">
                  <a:solidFill>
                    <a:schemeClr val="bg1">
                      <a:lumMod val="50000"/>
                    </a:schemeClr>
                  </a:solidFill>
                  <a:latin typeface="微软雅黑" panose="020B0503020204020204" pitchFamily="34" charset="-122"/>
                  <a:ea typeface="微软雅黑" panose="020B0503020204020204" pitchFamily="34" charset="-122"/>
                </a:rPr>
                <a:t>201X.6.29</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930321" y="2768125"/>
            <a:ext cx="328491" cy="328491"/>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89" name="组合 88"/>
          <p:cNvGrpSpPr/>
          <p:nvPr/>
        </p:nvGrpSpPr>
        <p:grpSpPr>
          <a:xfrm>
            <a:off x="2111841" y="3640126"/>
            <a:ext cx="328491" cy="328491"/>
            <a:chOff x="304800" y="673100"/>
            <a:chExt cx="4000500" cy="4000500"/>
          </a:xfrm>
          <a:effectLst>
            <a:outerShdw blurRad="444500" dist="254000" dir="8100000" algn="tr" rotWithShape="0">
              <a:prstClr val="black">
                <a:alpha val="50000"/>
              </a:prstClr>
            </a:outerShdw>
          </a:effectLst>
        </p:grpSpPr>
        <p:sp>
          <p:nvSpPr>
            <p:cNvPr id="90" name="同心圆 8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91" name="椭圆 9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92" name="组合 91"/>
          <p:cNvGrpSpPr/>
          <p:nvPr/>
        </p:nvGrpSpPr>
        <p:grpSpPr>
          <a:xfrm>
            <a:off x="930657" y="3854974"/>
            <a:ext cx="328491" cy="328491"/>
            <a:chOff x="304800" y="673100"/>
            <a:chExt cx="4000500" cy="4000500"/>
          </a:xfrm>
          <a:effectLst>
            <a:outerShdw blurRad="444500" dist="254000" dir="8100000" algn="tr" rotWithShape="0">
              <a:prstClr val="black">
                <a:alpha val="50000"/>
              </a:prstClr>
            </a:outerShdw>
          </a:effectLst>
        </p:grpSpPr>
        <p:sp>
          <p:nvSpPr>
            <p:cNvPr id="93" name="同心圆 9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94" name="椭圆 9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95" name="组合 94"/>
          <p:cNvGrpSpPr/>
          <p:nvPr/>
        </p:nvGrpSpPr>
        <p:grpSpPr>
          <a:xfrm>
            <a:off x="4286093" y="4107942"/>
            <a:ext cx="328491" cy="328491"/>
            <a:chOff x="304800" y="673100"/>
            <a:chExt cx="4000500"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97" name="椭圆 9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98" name="组合 97"/>
          <p:cNvGrpSpPr/>
          <p:nvPr/>
        </p:nvGrpSpPr>
        <p:grpSpPr>
          <a:xfrm>
            <a:off x="4193316" y="1476617"/>
            <a:ext cx="328491" cy="328491"/>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100" name="椭圆 9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101" name="组合 100"/>
          <p:cNvGrpSpPr/>
          <p:nvPr/>
        </p:nvGrpSpPr>
        <p:grpSpPr>
          <a:xfrm>
            <a:off x="2877872" y="522252"/>
            <a:ext cx="328491" cy="328491"/>
            <a:chOff x="304800" y="673100"/>
            <a:chExt cx="4000500" cy="4000500"/>
          </a:xfrm>
          <a:effectLst>
            <a:outerShdw blurRad="444500" dist="254000" dir="8100000" algn="tr" rotWithShape="0">
              <a:prstClr val="black">
                <a:alpha val="50000"/>
              </a:prstClr>
            </a:outerShdw>
          </a:effectLst>
        </p:grpSpPr>
        <p:sp>
          <p:nvSpPr>
            <p:cNvPr id="102" name="同心圆 10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103" name="椭圆 10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104" name="组合 103"/>
          <p:cNvGrpSpPr/>
          <p:nvPr/>
        </p:nvGrpSpPr>
        <p:grpSpPr>
          <a:xfrm>
            <a:off x="1727389" y="1209491"/>
            <a:ext cx="328491" cy="328491"/>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106" name="椭圆 10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extLst>
      <p:ext uri="{BB962C8B-B14F-4D97-AF65-F5344CB8AC3E}">
        <p14:creationId xmlns:p14="http://schemas.microsoft.com/office/powerpoint/2010/main" val="4223040498"/>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decel="50000" fill="hold">
                                          <p:stCondLst>
                                            <p:cond delay="0"/>
                                          </p:stCondLst>
                                        </p:cTn>
                                        <p:tgtEl>
                                          <p:spTgt spid="4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3"/>
                                        </p:tgtEl>
                                        <p:attrNameLst>
                                          <p:attrName>ppt_w</p:attrName>
                                        </p:attrNameLst>
                                      </p:cBhvr>
                                      <p:tavLst>
                                        <p:tav tm="0">
                                          <p:val>
                                            <p:strVal val="#ppt_w*.05"/>
                                          </p:val>
                                        </p:tav>
                                        <p:tav tm="100000">
                                          <p:val>
                                            <p:strVal val="#ppt_w"/>
                                          </p:val>
                                        </p:tav>
                                      </p:tavLst>
                                    </p:anim>
                                    <p:anim calcmode="lin" valueType="num">
                                      <p:cBhvr>
                                        <p:cTn id="10" dur="1000" fill="hold"/>
                                        <p:tgtEl>
                                          <p:spTgt spid="4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3"/>
                                        </p:tgtEl>
                                      </p:cBhvr>
                                    </p:animEffect>
                                  </p:childTnLst>
                                </p:cTn>
                              </p:par>
                            </p:childTnLst>
                          </p:cTn>
                        </p:par>
                        <p:par>
                          <p:cTn id="15" fill="hold">
                            <p:stCondLst>
                              <p:cond delay="1000"/>
                            </p:stCondLst>
                            <p:childTnLst>
                              <p:par>
                                <p:cTn id="16" presetID="25" presetClass="entr" presetSubtype="0" fill="hold" nodeType="afterEffect">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cBhvr>
                                        <p:cTn id="18" dur="500" decel="50000" fill="hold">
                                          <p:stCondLst>
                                            <p:cond delay="0"/>
                                          </p:stCondLst>
                                        </p:cTn>
                                        <p:tgtEl>
                                          <p:spTgt spid="44"/>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44"/>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44"/>
                                        </p:tgtEl>
                                        <p:attrNameLst>
                                          <p:attrName>ppt_w</p:attrName>
                                        </p:attrNameLst>
                                      </p:cBhvr>
                                      <p:tavLst>
                                        <p:tav tm="0">
                                          <p:val>
                                            <p:strVal val="#ppt_w*.05"/>
                                          </p:val>
                                        </p:tav>
                                        <p:tav tm="100000">
                                          <p:val>
                                            <p:strVal val="#ppt_w"/>
                                          </p:val>
                                        </p:tav>
                                      </p:tavLst>
                                    </p:anim>
                                    <p:anim calcmode="lin" valueType="num">
                                      <p:cBhvr>
                                        <p:cTn id="21" dur="1000" fill="hold"/>
                                        <p:tgtEl>
                                          <p:spTgt spid="44"/>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44"/>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44"/>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44"/>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44"/>
                                        </p:tgtEl>
                                      </p:cBhvr>
                                    </p:animEffect>
                                  </p:childTnLst>
                                </p:cTn>
                              </p:par>
                            </p:childTnLst>
                          </p:cTn>
                        </p:par>
                        <p:par>
                          <p:cTn id="26" fill="hold">
                            <p:stCondLst>
                              <p:cond delay="2000"/>
                            </p:stCondLst>
                            <p:childTnLst>
                              <p:par>
                                <p:cTn id="27" presetID="25" presetClass="entr" presetSubtype="0" fill="hold" nodeType="after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decel="50000" fill="hold">
                                          <p:stCondLst>
                                            <p:cond delay="0"/>
                                          </p:stCondLst>
                                        </p:cTn>
                                        <p:tgtEl>
                                          <p:spTgt spid="47"/>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47"/>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47"/>
                                        </p:tgtEl>
                                        <p:attrNameLst>
                                          <p:attrName>ppt_w</p:attrName>
                                        </p:attrNameLst>
                                      </p:cBhvr>
                                      <p:tavLst>
                                        <p:tav tm="0">
                                          <p:val>
                                            <p:strVal val="#ppt_w*.05"/>
                                          </p:val>
                                        </p:tav>
                                        <p:tav tm="100000">
                                          <p:val>
                                            <p:strVal val="#ppt_w"/>
                                          </p:val>
                                        </p:tav>
                                      </p:tavLst>
                                    </p:anim>
                                    <p:anim calcmode="lin" valueType="num">
                                      <p:cBhvr>
                                        <p:cTn id="32" dur="1000" fill="hold"/>
                                        <p:tgtEl>
                                          <p:spTgt spid="47"/>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47"/>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47"/>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47"/>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47"/>
                                        </p:tgtEl>
                                      </p:cBhvr>
                                    </p:animEffect>
                                  </p:childTnLst>
                                </p:cTn>
                              </p:par>
                            </p:childTnLst>
                          </p:cTn>
                        </p:par>
                        <p:par>
                          <p:cTn id="37" fill="hold">
                            <p:stCondLst>
                              <p:cond delay="3000"/>
                            </p:stCondLst>
                            <p:childTnLst>
                              <p:par>
                                <p:cTn id="38" presetID="25" presetClass="entr" presetSubtype="0" fill="hold" nodeType="afterEffect">
                                  <p:stCondLst>
                                    <p:cond delay="0"/>
                                  </p:stCondLst>
                                  <p:childTnLst>
                                    <p:set>
                                      <p:cBhvr>
                                        <p:cTn id="39" dur="1" fill="hold">
                                          <p:stCondLst>
                                            <p:cond delay="0"/>
                                          </p:stCondLst>
                                        </p:cTn>
                                        <p:tgtEl>
                                          <p:spTgt spid="53"/>
                                        </p:tgtEl>
                                        <p:attrNameLst>
                                          <p:attrName>style.visibility</p:attrName>
                                        </p:attrNameLst>
                                      </p:cBhvr>
                                      <p:to>
                                        <p:strVal val="visible"/>
                                      </p:to>
                                    </p:set>
                                    <p:anim calcmode="lin" valueType="num">
                                      <p:cBhvr>
                                        <p:cTn id="40" dur="500" decel="50000" fill="hold">
                                          <p:stCondLst>
                                            <p:cond delay="0"/>
                                          </p:stCondLst>
                                        </p:cTn>
                                        <p:tgtEl>
                                          <p:spTgt spid="53"/>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53"/>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53"/>
                                        </p:tgtEl>
                                        <p:attrNameLst>
                                          <p:attrName>ppt_w</p:attrName>
                                        </p:attrNameLst>
                                      </p:cBhvr>
                                      <p:tavLst>
                                        <p:tav tm="0">
                                          <p:val>
                                            <p:strVal val="#ppt_w*.05"/>
                                          </p:val>
                                        </p:tav>
                                        <p:tav tm="100000">
                                          <p:val>
                                            <p:strVal val="#ppt_w"/>
                                          </p:val>
                                        </p:tav>
                                      </p:tavLst>
                                    </p:anim>
                                    <p:anim calcmode="lin" valueType="num">
                                      <p:cBhvr>
                                        <p:cTn id="43" dur="1000" fill="hold"/>
                                        <p:tgtEl>
                                          <p:spTgt spid="53"/>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53"/>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53"/>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53"/>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53"/>
                                        </p:tgtEl>
                                      </p:cBhvr>
                                    </p:animEffect>
                                  </p:childTnLst>
                                </p:cTn>
                              </p:par>
                            </p:childTnLst>
                          </p:cTn>
                        </p:par>
                        <p:par>
                          <p:cTn id="48" fill="hold">
                            <p:stCondLst>
                              <p:cond delay="4000"/>
                            </p:stCondLst>
                            <p:childTnLst>
                              <p:par>
                                <p:cTn id="49" presetID="25" presetClass="entr" presetSubtype="0" fill="hold" nodeType="afterEffect">
                                  <p:stCondLst>
                                    <p:cond delay="0"/>
                                  </p:stCondLst>
                                  <p:childTnLst>
                                    <p:set>
                                      <p:cBhvr>
                                        <p:cTn id="50" dur="1" fill="hold">
                                          <p:stCondLst>
                                            <p:cond delay="0"/>
                                          </p:stCondLst>
                                        </p:cTn>
                                        <p:tgtEl>
                                          <p:spTgt spid="59"/>
                                        </p:tgtEl>
                                        <p:attrNameLst>
                                          <p:attrName>style.visibility</p:attrName>
                                        </p:attrNameLst>
                                      </p:cBhvr>
                                      <p:to>
                                        <p:strVal val="visible"/>
                                      </p:to>
                                    </p:set>
                                    <p:anim calcmode="lin" valueType="num">
                                      <p:cBhvr>
                                        <p:cTn id="51" dur="500" decel="50000" fill="hold">
                                          <p:stCondLst>
                                            <p:cond delay="0"/>
                                          </p:stCondLst>
                                        </p:cTn>
                                        <p:tgtEl>
                                          <p:spTgt spid="59"/>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59"/>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59"/>
                                        </p:tgtEl>
                                        <p:attrNameLst>
                                          <p:attrName>ppt_w</p:attrName>
                                        </p:attrNameLst>
                                      </p:cBhvr>
                                      <p:tavLst>
                                        <p:tav tm="0">
                                          <p:val>
                                            <p:strVal val="#ppt_w*.05"/>
                                          </p:val>
                                        </p:tav>
                                        <p:tav tm="100000">
                                          <p:val>
                                            <p:strVal val="#ppt_w"/>
                                          </p:val>
                                        </p:tav>
                                      </p:tavLst>
                                    </p:anim>
                                    <p:anim calcmode="lin" valueType="num">
                                      <p:cBhvr>
                                        <p:cTn id="54" dur="1000" fill="hold"/>
                                        <p:tgtEl>
                                          <p:spTgt spid="59"/>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59"/>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59"/>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59"/>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59"/>
                                        </p:tgtEl>
                                      </p:cBhvr>
                                    </p:animEffect>
                                  </p:childTnLst>
                                </p:cTn>
                              </p:par>
                            </p:childTnLst>
                          </p:cTn>
                        </p:par>
                        <p:par>
                          <p:cTn id="59" fill="hold">
                            <p:stCondLst>
                              <p:cond delay="5000"/>
                            </p:stCondLst>
                            <p:childTnLst>
                              <p:par>
                                <p:cTn id="60" presetID="25" presetClass="entr" presetSubtype="0" fill="hold" nodeType="afterEffect">
                                  <p:stCondLst>
                                    <p:cond delay="0"/>
                                  </p:stCondLst>
                                  <p:childTnLst>
                                    <p:set>
                                      <p:cBhvr>
                                        <p:cTn id="61" dur="1" fill="hold">
                                          <p:stCondLst>
                                            <p:cond delay="0"/>
                                          </p:stCondLst>
                                        </p:cTn>
                                        <p:tgtEl>
                                          <p:spTgt spid="56"/>
                                        </p:tgtEl>
                                        <p:attrNameLst>
                                          <p:attrName>style.visibility</p:attrName>
                                        </p:attrNameLst>
                                      </p:cBhvr>
                                      <p:to>
                                        <p:strVal val="visible"/>
                                      </p:to>
                                    </p:set>
                                    <p:anim calcmode="lin" valueType="num">
                                      <p:cBhvr>
                                        <p:cTn id="62" dur="500" decel="50000" fill="hold">
                                          <p:stCondLst>
                                            <p:cond delay="0"/>
                                          </p:stCondLst>
                                        </p:cTn>
                                        <p:tgtEl>
                                          <p:spTgt spid="56"/>
                                        </p:tgtEl>
                                        <p:attrNameLst>
                                          <p:attrName>style.rotation</p:attrName>
                                        </p:attrNameLst>
                                      </p:cBhvr>
                                      <p:tavLst>
                                        <p:tav tm="0">
                                          <p:val>
                                            <p:fltVal val="-90"/>
                                          </p:val>
                                        </p:tav>
                                        <p:tav tm="100000">
                                          <p:val>
                                            <p:fltVal val="0"/>
                                          </p:val>
                                        </p:tav>
                                      </p:tavLst>
                                    </p:anim>
                                    <p:anim calcmode="lin" valueType="num">
                                      <p:cBhvr>
                                        <p:cTn id="63" dur="500" decel="50000" fill="hold">
                                          <p:stCondLst>
                                            <p:cond delay="0"/>
                                          </p:stCondLst>
                                        </p:cTn>
                                        <p:tgtEl>
                                          <p:spTgt spid="56"/>
                                        </p:tgtEl>
                                        <p:attrNameLst>
                                          <p:attrName>ppt_w</p:attrName>
                                        </p:attrNameLst>
                                      </p:cBhvr>
                                      <p:tavLst>
                                        <p:tav tm="0">
                                          <p:val>
                                            <p:strVal val="#ppt_w"/>
                                          </p:val>
                                        </p:tav>
                                        <p:tav tm="100000">
                                          <p:val>
                                            <p:strVal val="#ppt_w*.05"/>
                                          </p:val>
                                        </p:tav>
                                      </p:tavLst>
                                    </p:anim>
                                    <p:anim calcmode="lin" valueType="num">
                                      <p:cBhvr>
                                        <p:cTn id="64" dur="500" accel="50000" fill="hold">
                                          <p:stCondLst>
                                            <p:cond delay="500"/>
                                          </p:stCondLst>
                                        </p:cTn>
                                        <p:tgtEl>
                                          <p:spTgt spid="56"/>
                                        </p:tgtEl>
                                        <p:attrNameLst>
                                          <p:attrName>ppt_w</p:attrName>
                                        </p:attrNameLst>
                                      </p:cBhvr>
                                      <p:tavLst>
                                        <p:tav tm="0">
                                          <p:val>
                                            <p:strVal val="#ppt_w*.05"/>
                                          </p:val>
                                        </p:tav>
                                        <p:tav tm="100000">
                                          <p:val>
                                            <p:strVal val="#ppt_w"/>
                                          </p:val>
                                        </p:tav>
                                      </p:tavLst>
                                    </p:anim>
                                    <p:anim calcmode="lin" valueType="num">
                                      <p:cBhvr>
                                        <p:cTn id="65" dur="1000" fill="hold"/>
                                        <p:tgtEl>
                                          <p:spTgt spid="56"/>
                                        </p:tgtEl>
                                        <p:attrNameLst>
                                          <p:attrName>ppt_h</p:attrName>
                                        </p:attrNameLst>
                                      </p:cBhvr>
                                      <p:tavLst>
                                        <p:tav tm="0">
                                          <p:val>
                                            <p:strVal val="#ppt_h"/>
                                          </p:val>
                                        </p:tav>
                                        <p:tav tm="100000">
                                          <p:val>
                                            <p:strVal val="#ppt_h"/>
                                          </p:val>
                                        </p:tav>
                                      </p:tavLst>
                                    </p:anim>
                                    <p:anim calcmode="lin" valueType="num">
                                      <p:cBhvr>
                                        <p:cTn id="66" dur="500" decel="50000" fill="hold">
                                          <p:stCondLst>
                                            <p:cond delay="0"/>
                                          </p:stCondLst>
                                        </p:cTn>
                                        <p:tgtEl>
                                          <p:spTgt spid="56"/>
                                        </p:tgtEl>
                                        <p:attrNameLst>
                                          <p:attrName>ppt_x</p:attrName>
                                        </p:attrNameLst>
                                      </p:cBhvr>
                                      <p:tavLst>
                                        <p:tav tm="0">
                                          <p:val>
                                            <p:strVal val="#ppt_x+.4"/>
                                          </p:val>
                                        </p:tav>
                                        <p:tav tm="100000">
                                          <p:val>
                                            <p:strVal val="#ppt_x"/>
                                          </p:val>
                                        </p:tav>
                                      </p:tavLst>
                                    </p:anim>
                                    <p:anim calcmode="lin" valueType="num">
                                      <p:cBhvr>
                                        <p:cTn id="67" dur="500" decel="50000" fill="hold">
                                          <p:stCondLst>
                                            <p:cond delay="0"/>
                                          </p:stCondLst>
                                        </p:cTn>
                                        <p:tgtEl>
                                          <p:spTgt spid="56"/>
                                        </p:tgtEl>
                                        <p:attrNameLst>
                                          <p:attrName>ppt_y</p:attrName>
                                        </p:attrNameLst>
                                      </p:cBhvr>
                                      <p:tavLst>
                                        <p:tav tm="0">
                                          <p:val>
                                            <p:strVal val="#ppt_y-.2"/>
                                          </p:val>
                                        </p:tav>
                                        <p:tav tm="100000">
                                          <p:val>
                                            <p:strVal val="#ppt_y+.1"/>
                                          </p:val>
                                        </p:tav>
                                      </p:tavLst>
                                    </p:anim>
                                    <p:anim calcmode="lin" valueType="num">
                                      <p:cBhvr>
                                        <p:cTn id="68" dur="500" accel="50000" fill="hold">
                                          <p:stCondLst>
                                            <p:cond delay="500"/>
                                          </p:stCondLst>
                                        </p:cTn>
                                        <p:tgtEl>
                                          <p:spTgt spid="56"/>
                                        </p:tgtEl>
                                        <p:attrNameLst>
                                          <p:attrName>ppt_y</p:attrName>
                                        </p:attrNameLst>
                                      </p:cBhvr>
                                      <p:tavLst>
                                        <p:tav tm="0">
                                          <p:val>
                                            <p:strVal val="#ppt_y+.1"/>
                                          </p:val>
                                        </p:tav>
                                        <p:tav tm="100000">
                                          <p:val>
                                            <p:strVal val="#ppt_y"/>
                                          </p:val>
                                        </p:tav>
                                      </p:tavLst>
                                    </p:anim>
                                    <p:animEffect transition="in" filter="fade">
                                      <p:cBhvr>
                                        <p:cTn id="69" dur="1000" decel="50000">
                                          <p:stCondLst>
                                            <p:cond delay="0"/>
                                          </p:stCondLst>
                                        </p:cTn>
                                        <p:tgtEl>
                                          <p:spTgt spid="56"/>
                                        </p:tgtEl>
                                      </p:cBhvr>
                                    </p:animEffect>
                                  </p:childTnLst>
                                </p:cTn>
                              </p:par>
                            </p:childTnLst>
                          </p:cTn>
                        </p:par>
                        <p:par>
                          <p:cTn id="70" fill="hold">
                            <p:stCondLst>
                              <p:cond delay="6000"/>
                            </p:stCondLst>
                            <p:childTnLst>
                              <p:par>
                                <p:cTn id="71" presetID="25" presetClass="entr" presetSubtype="0" fill="hold" nodeType="afterEffect">
                                  <p:stCondLst>
                                    <p:cond delay="0"/>
                                  </p:stCondLst>
                                  <p:childTnLst>
                                    <p:set>
                                      <p:cBhvr>
                                        <p:cTn id="72" dur="1" fill="hold">
                                          <p:stCondLst>
                                            <p:cond delay="0"/>
                                          </p:stCondLst>
                                        </p:cTn>
                                        <p:tgtEl>
                                          <p:spTgt spid="50"/>
                                        </p:tgtEl>
                                        <p:attrNameLst>
                                          <p:attrName>style.visibility</p:attrName>
                                        </p:attrNameLst>
                                      </p:cBhvr>
                                      <p:to>
                                        <p:strVal val="visible"/>
                                      </p:to>
                                    </p:set>
                                    <p:anim calcmode="lin" valueType="num">
                                      <p:cBhvr>
                                        <p:cTn id="73" dur="500" decel="50000" fill="hold">
                                          <p:stCondLst>
                                            <p:cond delay="0"/>
                                          </p:stCondLst>
                                        </p:cTn>
                                        <p:tgtEl>
                                          <p:spTgt spid="50"/>
                                        </p:tgtEl>
                                        <p:attrNameLst>
                                          <p:attrName>style.rotation</p:attrName>
                                        </p:attrNameLst>
                                      </p:cBhvr>
                                      <p:tavLst>
                                        <p:tav tm="0">
                                          <p:val>
                                            <p:fltVal val="-90"/>
                                          </p:val>
                                        </p:tav>
                                        <p:tav tm="100000">
                                          <p:val>
                                            <p:fltVal val="0"/>
                                          </p:val>
                                        </p:tav>
                                      </p:tavLst>
                                    </p:anim>
                                    <p:anim calcmode="lin" valueType="num">
                                      <p:cBhvr>
                                        <p:cTn id="74" dur="500" decel="50000" fill="hold">
                                          <p:stCondLst>
                                            <p:cond delay="0"/>
                                          </p:stCondLst>
                                        </p:cTn>
                                        <p:tgtEl>
                                          <p:spTgt spid="50"/>
                                        </p:tgtEl>
                                        <p:attrNameLst>
                                          <p:attrName>ppt_w</p:attrName>
                                        </p:attrNameLst>
                                      </p:cBhvr>
                                      <p:tavLst>
                                        <p:tav tm="0">
                                          <p:val>
                                            <p:strVal val="#ppt_w"/>
                                          </p:val>
                                        </p:tav>
                                        <p:tav tm="100000">
                                          <p:val>
                                            <p:strVal val="#ppt_w*.05"/>
                                          </p:val>
                                        </p:tav>
                                      </p:tavLst>
                                    </p:anim>
                                    <p:anim calcmode="lin" valueType="num">
                                      <p:cBhvr>
                                        <p:cTn id="75" dur="500" accel="50000" fill="hold">
                                          <p:stCondLst>
                                            <p:cond delay="500"/>
                                          </p:stCondLst>
                                        </p:cTn>
                                        <p:tgtEl>
                                          <p:spTgt spid="50"/>
                                        </p:tgtEl>
                                        <p:attrNameLst>
                                          <p:attrName>ppt_w</p:attrName>
                                        </p:attrNameLst>
                                      </p:cBhvr>
                                      <p:tavLst>
                                        <p:tav tm="0">
                                          <p:val>
                                            <p:strVal val="#ppt_w*.05"/>
                                          </p:val>
                                        </p:tav>
                                        <p:tav tm="100000">
                                          <p:val>
                                            <p:strVal val="#ppt_w"/>
                                          </p:val>
                                        </p:tav>
                                      </p:tavLst>
                                    </p:anim>
                                    <p:anim calcmode="lin" valueType="num">
                                      <p:cBhvr>
                                        <p:cTn id="76" dur="1000" fill="hold"/>
                                        <p:tgtEl>
                                          <p:spTgt spid="50"/>
                                        </p:tgtEl>
                                        <p:attrNameLst>
                                          <p:attrName>ppt_h</p:attrName>
                                        </p:attrNameLst>
                                      </p:cBhvr>
                                      <p:tavLst>
                                        <p:tav tm="0">
                                          <p:val>
                                            <p:strVal val="#ppt_h"/>
                                          </p:val>
                                        </p:tav>
                                        <p:tav tm="100000">
                                          <p:val>
                                            <p:strVal val="#ppt_h"/>
                                          </p:val>
                                        </p:tav>
                                      </p:tavLst>
                                    </p:anim>
                                    <p:anim calcmode="lin" valueType="num">
                                      <p:cBhvr>
                                        <p:cTn id="77" dur="500" decel="50000" fill="hold">
                                          <p:stCondLst>
                                            <p:cond delay="0"/>
                                          </p:stCondLst>
                                        </p:cTn>
                                        <p:tgtEl>
                                          <p:spTgt spid="50"/>
                                        </p:tgtEl>
                                        <p:attrNameLst>
                                          <p:attrName>ppt_x</p:attrName>
                                        </p:attrNameLst>
                                      </p:cBhvr>
                                      <p:tavLst>
                                        <p:tav tm="0">
                                          <p:val>
                                            <p:strVal val="#ppt_x+.4"/>
                                          </p:val>
                                        </p:tav>
                                        <p:tav tm="100000">
                                          <p:val>
                                            <p:strVal val="#ppt_x"/>
                                          </p:val>
                                        </p:tav>
                                      </p:tavLst>
                                    </p:anim>
                                    <p:anim calcmode="lin" valueType="num">
                                      <p:cBhvr>
                                        <p:cTn id="78" dur="500" decel="50000" fill="hold">
                                          <p:stCondLst>
                                            <p:cond delay="0"/>
                                          </p:stCondLst>
                                        </p:cTn>
                                        <p:tgtEl>
                                          <p:spTgt spid="50"/>
                                        </p:tgtEl>
                                        <p:attrNameLst>
                                          <p:attrName>ppt_y</p:attrName>
                                        </p:attrNameLst>
                                      </p:cBhvr>
                                      <p:tavLst>
                                        <p:tav tm="0">
                                          <p:val>
                                            <p:strVal val="#ppt_y-.2"/>
                                          </p:val>
                                        </p:tav>
                                        <p:tav tm="100000">
                                          <p:val>
                                            <p:strVal val="#ppt_y+.1"/>
                                          </p:val>
                                        </p:tav>
                                      </p:tavLst>
                                    </p:anim>
                                    <p:anim calcmode="lin" valueType="num">
                                      <p:cBhvr>
                                        <p:cTn id="79" dur="500" accel="50000" fill="hold">
                                          <p:stCondLst>
                                            <p:cond delay="500"/>
                                          </p:stCondLst>
                                        </p:cTn>
                                        <p:tgtEl>
                                          <p:spTgt spid="50"/>
                                        </p:tgtEl>
                                        <p:attrNameLst>
                                          <p:attrName>ppt_y</p:attrName>
                                        </p:attrNameLst>
                                      </p:cBhvr>
                                      <p:tavLst>
                                        <p:tav tm="0">
                                          <p:val>
                                            <p:strVal val="#ppt_y+.1"/>
                                          </p:val>
                                        </p:tav>
                                        <p:tav tm="100000">
                                          <p:val>
                                            <p:strVal val="#ppt_y"/>
                                          </p:val>
                                        </p:tav>
                                      </p:tavLst>
                                    </p:anim>
                                    <p:animEffect transition="in" filter="fade">
                                      <p:cBhvr>
                                        <p:cTn id="80" dur="1000" decel="50000">
                                          <p:stCondLst>
                                            <p:cond delay="0"/>
                                          </p:stCondLst>
                                        </p:cTn>
                                        <p:tgtEl>
                                          <p:spTgt spid="50"/>
                                        </p:tgtEl>
                                      </p:cBhvr>
                                    </p:animEffect>
                                  </p:childTnLst>
                                </p:cTn>
                              </p:par>
                            </p:childTnLst>
                          </p:cTn>
                        </p:par>
                        <p:par>
                          <p:cTn id="81" fill="hold">
                            <p:stCondLst>
                              <p:cond delay="7000"/>
                            </p:stCondLst>
                            <p:childTnLst>
                              <p:par>
                                <p:cTn id="82" presetID="45" presetClass="entr" presetSubtype="0" fill="hold" grpId="0" nodeType="afterEffect">
                                  <p:stCondLst>
                                    <p:cond delay="0"/>
                                  </p:stCondLst>
                                  <p:childTnLst>
                                    <p:set>
                                      <p:cBhvr>
                                        <p:cTn id="83" dur="1" fill="hold">
                                          <p:stCondLst>
                                            <p:cond delay="0"/>
                                          </p:stCondLst>
                                        </p:cTn>
                                        <p:tgtEl>
                                          <p:spTgt spid="74"/>
                                        </p:tgtEl>
                                        <p:attrNameLst>
                                          <p:attrName>style.visibility</p:attrName>
                                        </p:attrNameLst>
                                      </p:cBhvr>
                                      <p:to>
                                        <p:strVal val="visible"/>
                                      </p:to>
                                    </p:set>
                                    <p:animEffect transition="in" filter="fade">
                                      <p:cBhvr>
                                        <p:cTn id="84" dur="2000"/>
                                        <p:tgtEl>
                                          <p:spTgt spid="74"/>
                                        </p:tgtEl>
                                      </p:cBhvr>
                                    </p:animEffect>
                                    <p:anim calcmode="lin" valueType="num">
                                      <p:cBhvr>
                                        <p:cTn id="85" dur="2000" fill="hold"/>
                                        <p:tgtEl>
                                          <p:spTgt spid="74"/>
                                        </p:tgtEl>
                                        <p:attrNameLst>
                                          <p:attrName>ppt_w</p:attrName>
                                        </p:attrNameLst>
                                      </p:cBhvr>
                                      <p:tavLst>
                                        <p:tav tm="0" fmla="#ppt_w*sin(2.5*pi*$)">
                                          <p:val>
                                            <p:fltVal val="0"/>
                                          </p:val>
                                        </p:tav>
                                        <p:tav tm="100000">
                                          <p:val>
                                            <p:fltVal val="1"/>
                                          </p:val>
                                        </p:tav>
                                      </p:tavLst>
                                    </p:anim>
                                    <p:anim calcmode="lin" valueType="num">
                                      <p:cBhvr>
                                        <p:cTn id="86" dur="2000" fill="hold"/>
                                        <p:tgtEl>
                                          <p:spTgt spid="74"/>
                                        </p:tgtEl>
                                        <p:attrNameLst>
                                          <p:attrName>ppt_h</p:attrName>
                                        </p:attrNameLst>
                                      </p:cBhvr>
                                      <p:tavLst>
                                        <p:tav tm="0">
                                          <p:val>
                                            <p:strVal val="#ppt_h"/>
                                          </p:val>
                                        </p:tav>
                                        <p:tav tm="100000">
                                          <p:val>
                                            <p:strVal val="#ppt_h"/>
                                          </p:val>
                                        </p:tav>
                                      </p:tavLst>
                                    </p:anim>
                                  </p:childTnLst>
                                </p:cTn>
                              </p:par>
                            </p:childTnLst>
                          </p:cTn>
                        </p:par>
                        <p:par>
                          <p:cTn id="87" fill="hold">
                            <p:stCondLst>
                              <p:cond delay="9000"/>
                            </p:stCondLst>
                            <p:childTnLst>
                              <p:par>
                                <p:cTn id="88" presetID="26" presetClass="entr" presetSubtype="0" fill="hold" nodeType="afterEffect">
                                  <p:stCondLst>
                                    <p:cond delay="0"/>
                                  </p:stCondLst>
                                  <p:childTnLst>
                                    <p:set>
                                      <p:cBhvr>
                                        <p:cTn id="89" dur="1" fill="hold">
                                          <p:stCondLst>
                                            <p:cond delay="0"/>
                                          </p:stCondLst>
                                        </p:cTn>
                                        <p:tgtEl>
                                          <p:spTgt spid="62"/>
                                        </p:tgtEl>
                                        <p:attrNameLst>
                                          <p:attrName>style.visibility</p:attrName>
                                        </p:attrNameLst>
                                      </p:cBhvr>
                                      <p:to>
                                        <p:strVal val="visible"/>
                                      </p:to>
                                    </p:set>
                                    <p:animEffect transition="in" filter="wipe(down)">
                                      <p:cBhvr>
                                        <p:cTn id="90" dur="580">
                                          <p:stCondLst>
                                            <p:cond delay="0"/>
                                          </p:stCondLst>
                                        </p:cTn>
                                        <p:tgtEl>
                                          <p:spTgt spid="62"/>
                                        </p:tgtEl>
                                      </p:cBhvr>
                                    </p:animEffect>
                                    <p:anim calcmode="lin" valueType="num">
                                      <p:cBhvr>
                                        <p:cTn id="91" dur="1822" tmFilter="0,0; 0.14,0.36; 0.43,0.73; 0.71,0.91; 1.0,1.0">
                                          <p:stCondLst>
                                            <p:cond delay="0"/>
                                          </p:stCondLst>
                                        </p:cTn>
                                        <p:tgtEl>
                                          <p:spTgt spid="62"/>
                                        </p:tgtEl>
                                        <p:attrNameLst>
                                          <p:attrName>ppt_x</p:attrName>
                                        </p:attrNameLst>
                                      </p:cBhvr>
                                      <p:tavLst>
                                        <p:tav tm="0">
                                          <p:val>
                                            <p:strVal val="#ppt_x-0.25"/>
                                          </p:val>
                                        </p:tav>
                                        <p:tav tm="100000">
                                          <p:val>
                                            <p:strVal val="#ppt_x"/>
                                          </p:val>
                                        </p:tav>
                                      </p:tavLst>
                                    </p:anim>
                                    <p:anim calcmode="lin" valueType="num">
                                      <p:cBhvr>
                                        <p:cTn id="92" dur="664" tmFilter="0.0,0.0; 0.25,0.07; 0.50,0.2; 0.75,0.467; 1.0,1.0">
                                          <p:stCondLst>
                                            <p:cond delay="0"/>
                                          </p:stCondLst>
                                        </p:cTn>
                                        <p:tgtEl>
                                          <p:spTgt spid="62"/>
                                        </p:tgtEl>
                                        <p:attrNameLst>
                                          <p:attrName>ppt_y</p:attrName>
                                        </p:attrNameLst>
                                      </p:cBhvr>
                                      <p:tavLst>
                                        <p:tav tm="0" fmla="#ppt_y-sin(pi*$)/3">
                                          <p:val>
                                            <p:fltVal val="0.5"/>
                                          </p:val>
                                        </p:tav>
                                        <p:tav tm="100000">
                                          <p:val>
                                            <p:fltVal val="1"/>
                                          </p:val>
                                        </p:tav>
                                      </p:tavLst>
                                    </p:anim>
                                    <p:anim calcmode="lin" valueType="num">
                                      <p:cBhvr>
                                        <p:cTn id="93" dur="664" tmFilter="0, 0; 0.125,0.2665; 0.25,0.4; 0.375,0.465; 0.5,0.5;  0.625,0.535; 0.75,0.6; 0.875,0.7335; 1,1">
                                          <p:stCondLst>
                                            <p:cond delay="664"/>
                                          </p:stCondLst>
                                        </p:cTn>
                                        <p:tgtEl>
                                          <p:spTgt spid="62"/>
                                        </p:tgtEl>
                                        <p:attrNameLst>
                                          <p:attrName>ppt_y</p:attrName>
                                        </p:attrNameLst>
                                      </p:cBhvr>
                                      <p:tavLst>
                                        <p:tav tm="0" fmla="#ppt_y-sin(pi*$)/9">
                                          <p:val>
                                            <p:fltVal val="0"/>
                                          </p:val>
                                        </p:tav>
                                        <p:tav tm="100000">
                                          <p:val>
                                            <p:fltVal val="1"/>
                                          </p:val>
                                        </p:tav>
                                      </p:tavLst>
                                    </p:anim>
                                    <p:anim calcmode="lin" valueType="num">
                                      <p:cBhvr>
                                        <p:cTn id="94" dur="332" tmFilter="0, 0; 0.125,0.2665; 0.25,0.4; 0.375,0.465; 0.5,0.5;  0.625,0.535; 0.75,0.6; 0.875,0.7335; 1,1">
                                          <p:stCondLst>
                                            <p:cond delay="1324"/>
                                          </p:stCondLst>
                                        </p:cTn>
                                        <p:tgtEl>
                                          <p:spTgt spid="62"/>
                                        </p:tgtEl>
                                        <p:attrNameLst>
                                          <p:attrName>ppt_y</p:attrName>
                                        </p:attrNameLst>
                                      </p:cBhvr>
                                      <p:tavLst>
                                        <p:tav tm="0" fmla="#ppt_y-sin(pi*$)/27">
                                          <p:val>
                                            <p:fltVal val="0"/>
                                          </p:val>
                                        </p:tav>
                                        <p:tav tm="100000">
                                          <p:val>
                                            <p:fltVal val="1"/>
                                          </p:val>
                                        </p:tav>
                                      </p:tavLst>
                                    </p:anim>
                                    <p:anim calcmode="lin" valueType="num">
                                      <p:cBhvr>
                                        <p:cTn id="95" dur="164" tmFilter="0, 0; 0.125,0.2665; 0.25,0.4; 0.375,0.465; 0.5,0.5;  0.625,0.535; 0.75,0.6; 0.875,0.7335; 1,1">
                                          <p:stCondLst>
                                            <p:cond delay="1656"/>
                                          </p:stCondLst>
                                        </p:cTn>
                                        <p:tgtEl>
                                          <p:spTgt spid="62"/>
                                        </p:tgtEl>
                                        <p:attrNameLst>
                                          <p:attrName>ppt_y</p:attrName>
                                        </p:attrNameLst>
                                      </p:cBhvr>
                                      <p:tavLst>
                                        <p:tav tm="0" fmla="#ppt_y-sin(pi*$)/81">
                                          <p:val>
                                            <p:fltVal val="0"/>
                                          </p:val>
                                        </p:tav>
                                        <p:tav tm="100000">
                                          <p:val>
                                            <p:fltVal val="1"/>
                                          </p:val>
                                        </p:tav>
                                      </p:tavLst>
                                    </p:anim>
                                    <p:animScale>
                                      <p:cBhvr>
                                        <p:cTn id="96" dur="26">
                                          <p:stCondLst>
                                            <p:cond delay="650"/>
                                          </p:stCondLst>
                                        </p:cTn>
                                        <p:tgtEl>
                                          <p:spTgt spid="62"/>
                                        </p:tgtEl>
                                      </p:cBhvr>
                                      <p:to x="100000" y="60000"/>
                                    </p:animScale>
                                    <p:animScale>
                                      <p:cBhvr>
                                        <p:cTn id="97" dur="166" decel="50000">
                                          <p:stCondLst>
                                            <p:cond delay="676"/>
                                          </p:stCondLst>
                                        </p:cTn>
                                        <p:tgtEl>
                                          <p:spTgt spid="62"/>
                                        </p:tgtEl>
                                      </p:cBhvr>
                                      <p:to x="100000" y="100000"/>
                                    </p:animScale>
                                    <p:animScale>
                                      <p:cBhvr>
                                        <p:cTn id="98" dur="26">
                                          <p:stCondLst>
                                            <p:cond delay="1312"/>
                                          </p:stCondLst>
                                        </p:cTn>
                                        <p:tgtEl>
                                          <p:spTgt spid="62"/>
                                        </p:tgtEl>
                                      </p:cBhvr>
                                      <p:to x="100000" y="80000"/>
                                    </p:animScale>
                                    <p:animScale>
                                      <p:cBhvr>
                                        <p:cTn id="99" dur="166" decel="50000">
                                          <p:stCondLst>
                                            <p:cond delay="1338"/>
                                          </p:stCondLst>
                                        </p:cTn>
                                        <p:tgtEl>
                                          <p:spTgt spid="62"/>
                                        </p:tgtEl>
                                      </p:cBhvr>
                                      <p:to x="100000" y="100000"/>
                                    </p:animScale>
                                    <p:animScale>
                                      <p:cBhvr>
                                        <p:cTn id="100" dur="26">
                                          <p:stCondLst>
                                            <p:cond delay="1642"/>
                                          </p:stCondLst>
                                        </p:cTn>
                                        <p:tgtEl>
                                          <p:spTgt spid="62"/>
                                        </p:tgtEl>
                                      </p:cBhvr>
                                      <p:to x="100000" y="90000"/>
                                    </p:animScale>
                                    <p:animScale>
                                      <p:cBhvr>
                                        <p:cTn id="101" dur="166" decel="50000">
                                          <p:stCondLst>
                                            <p:cond delay="1668"/>
                                          </p:stCondLst>
                                        </p:cTn>
                                        <p:tgtEl>
                                          <p:spTgt spid="62"/>
                                        </p:tgtEl>
                                      </p:cBhvr>
                                      <p:to x="100000" y="100000"/>
                                    </p:animScale>
                                    <p:animScale>
                                      <p:cBhvr>
                                        <p:cTn id="102" dur="26">
                                          <p:stCondLst>
                                            <p:cond delay="1808"/>
                                          </p:stCondLst>
                                        </p:cTn>
                                        <p:tgtEl>
                                          <p:spTgt spid="62"/>
                                        </p:tgtEl>
                                      </p:cBhvr>
                                      <p:to x="100000" y="95000"/>
                                    </p:animScale>
                                    <p:animScale>
                                      <p:cBhvr>
                                        <p:cTn id="103" dur="166" decel="50000">
                                          <p:stCondLst>
                                            <p:cond delay="1834"/>
                                          </p:stCondLst>
                                        </p:cTn>
                                        <p:tgtEl>
                                          <p:spTgt spid="62"/>
                                        </p:tgtEl>
                                      </p:cBhvr>
                                      <p:to x="100000" y="100000"/>
                                    </p:animScale>
                                  </p:childTnLst>
                                </p:cTn>
                              </p:par>
                              <p:par>
                                <p:cTn id="104" presetID="26" presetClass="entr" presetSubtype="0" fill="hold" nodeType="withEffect">
                                  <p:stCondLst>
                                    <p:cond delay="500"/>
                                  </p:stCondLst>
                                  <p:childTnLst>
                                    <p:set>
                                      <p:cBhvr>
                                        <p:cTn id="105" dur="1" fill="hold">
                                          <p:stCondLst>
                                            <p:cond delay="0"/>
                                          </p:stCondLst>
                                        </p:cTn>
                                        <p:tgtEl>
                                          <p:spTgt spid="65"/>
                                        </p:tgtEl>
                                        <p:attrNameLst>
                                          <p:attrName>style.visibility</p:attrName>
                                        </p:attrNameLst>
                                      </p:cBhvr>
                                      <p:to>
                                        <p:strVal val="visible"/>
                                      </p:to>
                                    </p:set>
                                    <p:animEffect transition="in" filter="wipe(down)">
                                      <p:cBhvr>
                                        <p:cTn id="106" dur="580">
                                          <p:stCondLst>
                                            <p:cond delay="0"/>
                                          </p:stCondLst>
                                        </p:cTn>
                                        <p:tgtEl>
                                          <p:spTgt spid="65"/>
                                        </p:tgtEl>
                                      </p:cBhvr>
                                    </p:animEffect>
                                    <p:anim calcmode="lin" valueType="num">
                                      <p:cBhvr>
                                        <p:cTn id="107" dur="1822" tmFilter="0,0; 0.14,0.36; 0.43,0.73; 0.71,0.91; 1.0,1.0">
                                          <p:stCondLst>
                                            <p:cond delay="0"/>
                                          </p:stCondLst>
                                        </p:cTn>
                                        <p:tgtEl>
                                          <p:spTgt spid="65"/>
                                        </p:tgtEl>
                                        <p:attrNameLst>
                                          <p:attrName>ppt_x</p:attrName>
                                        </p:attrNameLst>
                                      </p:cBhvr>
                                      <p:tavLst>
                                        <p:tav tm="0">
                                          <p:val>
                                            <p:strVal val="#ppt_x-0.25"/>
                                          </p:val>
                                        </p:tav>
                                        <p:tav tm="100000">
                                          <p:val>
                                            <p:strVal val="#ppt_x"/>
                                          </p:val>
                                        </p:tav>
                                      </p:tavLst>
                                    </p:anim>
                                    <p:anim calcmode="lin" valueType="num">
                                      <p:cBhvr>
                                        <p:cTn id="108" dur="664" tmFilter="0.0,0.0; 0.25,0.07; 0.50,0.2; 0.75,0.467; 1.0,1.0">
                                          <p:stCondLst>
                                            <p:cond delay="0"/>
                                          </p:stCondLst>
                                        </p:cTn>
                                        <p:tgtEl>
                                          <p:spTgt spid="65"/>
                                        </p:tgtEl>
                                        <p:attrNameLst>
                                          <p:attrName>ppt_y</p:attrName>
                                        </p:attrNameLst>
                                      </p:cBhvr>
                                      <p:tavLst>
                                        <p:tav tm="0" fmla="#ppt_y-sin(pi*$)/3">
                                          <p:val>
                                            <p:fltVal val="0.5"/>
                                          </p:val>
                                        </p:tav>
                                        <p:tav tm="100000">
                                          <p:val>
                                            <p:fltVal val="1"/>
                                          </p:val>
                                        </p:tav>
                                      </p:tavLst>
                                    </p:anim>
                                    <p:anim calcmode="lin" valueType="num">
                                      <p:cBhvr>
                                        <p:cTn id="109" dur="664" tmFilter="0, 0; 0.125,0.2665; 0.25,0.4; 0.375,0.465; 0.5,0.5;  0.625,0.535; 0.75,0.6; 0.875,0.7335; 1,1">
                                          <p:stCondLst>
                                            <p:cond delay="664"/>
                                          </p:stCondLst>
                                        </p:cTn>
                                        <p:tgtEl>
                                          <p:spTgt spid="65"/>
                                        </p:tgtEl>
                                        <p:attrNameLst>
                                          <p:attrName>ppt_y</p:attrName>
                                        </p:attrNameLst>
                                      </p:cBhvr>
                                      <p:tavLst>
                                        <p:tav tm="0" fmla="#ppt_y-sin(pi*$)/9">
                                          <p:val>
                                            <p:fltVal val="0"/>
                                          </p:val>
                                        </p:tav>
                                        <p:tav tm="100000">
                                          <p:val>
                                            <p:fltVal val="1"/>
                                          </p:val>
                                        </p:tav>
                                      </p:tavLst>
                                    </p:anim>
                                    <p:anim calcmode="lin" valueType="num">
                                      <p:cBhvr>
                                        <p:cTn id="110" dur="332" tmFilter="0, 0; 0.125,0.2665; 0.25,0.4; 0.375,0.465; 0.5,0.5;  0.625,0.535; 0.75,0.6; 0.875,0.7335; 1,1">
                                          <p:stCondLst>
                                            <p:cond delay="1324"/>
                                          </p:stCondLst>
                                        </p:cTn>
                                        <p:tgtEl>
                                          <p:spTgt spid="65"/>
                                        </p:tgtEl>
                                        <p:attrNameLst>
                                          <p:attrName>ppt_y</p:attrName>
                                        </p:attrNameLst>
                                      </p:cBhvr>
                                      <p:tavLst>
                                        <p:tav tm="0" fmla="#ppt_y-sin(pi*$)/27">
                                          <p:val>
                                            <p:fltVal val="0"/>
                                          </p:val>
                                        </p:tav>
                                        <p:tav tm="100000">
                                          <p:val>
                                            <p:fltVal val="1"/>
                                          </p:val>
                                        </p:tav>
                                      </p:tavLst>
                                    </p:anim>
                                    <p:anim calcmode="lin" valueType="num">
                                      <p:cBhvr>
                                        <p:cTn id="111" dur="164" tmFilter="0, 0; 0.125,0.2665; 0.25,0.4; 0.375,0.465; 0.5,0.5;  0.625,0.535; 0.75,0.6; 0.875,0.7335; 1,1">
                                          <p:stCondLst>
                                            <p:cond delay="1656"/>
                                          </p:stCondLst>
                                        </p:cTn>
                                        <p:tgtEl>
                                          <p:spTgt spid="65"/>
                                        </p:tgtEl>
                                        <p:attrNameLst>
                                          <p:attrName>ppt_y</p:attrName>
                                        </p:attrNameLst>
                                      </p:cBhvr>
                                      <p:tavLst>
                                        <p:tav tm="0" fmla="#ppt_y-sin(pi*$)/81">
                                          <p:val>
                                            <p:fltVal val="0"/>
                                          </p:val>
                                        </p:tav>
                                        <p:tav tm="100000">
                                          <p:val>
                                            <p:fltVal val="1"/>
                                          </p:val>
                                        </p:tav>
                                      </p:tavLst>
                                    </p:anim>
                                    <p:animScale>
                                      <p:cBhvr>
                                        <p:cTn id="112" dur="26">
                                          <p:stCondLst>
                                            <p:cond delay="650"/>
                                          </p:stCondLst>
                                        </p:cTn>
                                        <p:tgtEl>
                                          <p:spTgt spid="65"/>
                                        </p:tgtEl>
                                      </p:cBhvr>
                                      <p:to x="100000" y="60000"/>
                                    </p:animScale>
                                    <p:animScale>
                                      <p:cBhvr>
                                        <p:cTn id="113" dur="166" decel="50000">
                                          <p:stCondLst>
                                            <p:cond delay="676"/>
                                          </p:stCondLst>
                                        </p:cTn>
                                        <p:tgtEl>
                                          <p:spTgt spid="65"/>
                                        </p:tgtEl>
                                      </p:cBhvr>
                                      <p:to x="100000" y="100000"/>
                                    </p:animScale>
                                    <p:animScale>
                                      <p:cBhvr>
                                        <p:cTn id="114" dur="26">
                                          <p:stCondLst>
                                            <p:cond delay="1312"/>
                                          </p:stCondLst>
                                        </p:cTn>
                                        <p:tgtEl>
                                          <p:spTgt spid="65"/>
                                        </p:tgtEl>
                                      </p:cBhvr>
                                      <p:to x="100000" y="80000"/>
                                    </p:animScale>
                                    <p:animScale>
                                      <p:cBhvr>
                                        <p:cTn id="115" dur="166" decel="50000">
                                          <p:stCondLst>
                                            <p:cond delay="1338"/>
                                          </p:stCondLst>
                                        </p:cTn>
                                        <p:tgtEl>
                                          <p:spTgt spid="65"/>
                                        </p:tgtEl>
                                      </p:cBhvr>
                                      <p:to x="100000" y="100000"/>
                                    </p:animScale>
                                    <p:animScale>
                                      <p:cBhvr>
                                        <p:cTn id="116" dur="26">
                                          <p:stCondLst>
                                            <p:cond delay="1642"/>
                                          </p:stCondLst>
                                        </p:cTn>
                                        <p:tgtEl>
                                          <p:spTgt spid="65"/>
                                        </p:tgtEl>
                                      </p:cBhvr>
                                      <p:to x="100000" y="90000"/>
                                    </p:animScale>
                                    <p:animScale>
                                      <p:cBhvr>
                                        <p:cTn id="117" dur="166" decel="50000">
                                          <p:stCondLst>
                                            <p:cond delay="1668"/>
                                          </p:stCondLst>
                                        </p:cTn>
                                        <p:tgtEl>
                                          <p:spTgt spid="65"/>
                                        </p:tgtEl>
                                      </p:cBhvr>
                                      <p:to x="100000" y="100000"/>
                                    </p:animScale>
                                    <p:animScale>
                                      <p:cBhvr>
                                        <p:cTn id="118" dur="26">
                                          <p:stCondLst>
                                            <p:cond delay="1808"/>
                                          </p:stCondLst>
                                        </p:cTn>
                                        <p:tgtEl>
                                          <p:spTgt spid="65"/>
                                        </p:tgtEl>
                                      </p:cBhvr>
                                      <p:to x="100000" y="95000"/>
                                    </p:animScale>
                                    <p:animScale>
                                      <p:cBhvr>
                                        <p:cTn id="119" dur="166" decel="50000">
                                          <p:stCondLst>
                                            <p:cond delay="1834"/>
                                          </p:stCondLst>
                                        </p:cTn>
                                        <p:tgtEl>
                                          <p:spTgt spid="65"/>
                                        </p:tgtEl>
                                      </p:cBhvr>
                                      <p:to x="100000" y="100000"/>
                                    </p:animScale>
                                  </p:childTnLst>
                                </p:cTn>
                              </p:par>
                              <p:par>
                                <p:cTn id="120" presetID="26" presetClass="entr" presetSubtype="0" fill="hold" nodeType="withEffect">
                                  <p:stCondLst>
                                    <p:cond delay="1000"/>
                                  </p:stCondLst>
                                  <p:childTnLst>
                                    <p:set>
                                      <p:cBhvr>
                                        <p:cTn id="121" dur="1" fill="hold">
                                          <p:stCondLst>
                                            <p:cond delay="0"/>
                                          </p:stCondLst>
                                        </p:cTn>
                                        <p:tgtEl>
                                          <p:spTgt spid="68"/>
                                        </p:tgtEl>
                                        <p:attrNameLst>
                                          <p:attrName>style.visibility</p:attrName>
                                        </p:attrNameLst>
                                      </p:cBhvr>
                                      <p:to>
                                        <p:strVal val="visible"/>
                                      </p:to>
                                    </p:set>
                                    <p:animEffect transition="in" filter="wipe(down)">
                                      <p:cBhvr>
                                        <p:cTn id="122" dur="580">
                                          <p:stCondLst>
                                            <p:cond delay="0"/>
                                          </p:stCondLst>
                                        </p:cTn>
                                        <p:tgtEl>
                                          <p:spTgt spid="68"/>
                                        </p:tgtEl>
                                      </p:cBhvr>
                                    </p:animEffect>
                                    <p:anim calcmode="lin" valueType="num">
                                      <p:cBhvr>
                                        <p:cTn id="123" dur="1822" tmFilter="0,0; 0.14,0.36; 0.43,0.73; 0.71,0.91; 1.0,1.0">
                                          <p:stCondLst>
                                            <p:cond delay="0"/>
                                          </p:stCondLst>
                                        </p:cTn>
                                        <p:tgtEl>
                                          <p:spTgt spid="68"/>
                                        </p:tgtEl>
                                        <p:attrNameLst>
                                          <p:attrName>ppt_x</p:attrName>
                                        </p:attrNameLst>
                                      </p:cBhvr>
                                      <p:tavLst>
                                        <p:tav tm="0">
                                          <p:val>
                                            <p:strVal val="#ppt_x-0.25"/>
                                          </p:val>
                                        </p:tav>
                                        <p:tav tm="100000">
                                          <p:val>
                                            <p:strVal val="#ppt_x"/>
                                          </p:val>
                                        </p:tav>
                                      </p:tavLst>
                                    </p:anim>
                                    <p:anim calcmode="lin" valueType="num">
                                      <p:cBhvr>
                                        <p:cTn id="124" dur="664" tmFilter="0.0,0.0; 0.25,0.07; 0.50,0.2; 0.75,0.467; 1.0,1.0">
                                          <p:stCondLst>
                                            <p:cond delay="0"/>
                                          </p:stCondLst>
                                        </p:cTn>
                                        <p:tgtEl>
                                          <p:spTgt spid="68"/>
                                        </p:tgtEl>
                                        <p:attrNameLst>
                                          <p:attrName>ppt_y</p:attrName>
                                        </p:attrNameLst>
                                      </p:cBhvr>
                                      <p:tavLst>
                                        <p:tav tm="0" fmla="#ppt_y-sin(pi*$)/3">
                                          <p:val>
                                            <p:fltVal val="0.5"/>
                                          </p:val>
                                        </p:tav>
                                        <p:tav tm="100000">
                                          <p:val>
                                            <p:fltVal val="1"/>
                                          </p:val>
                                        </p:tav>
                                      </p:tavLst>
                                    </p:anim>
                                    <p:anim calcmode="lin" valueType="num">
                                      <p:cBhvr>
                                        <p:cTn id="125" dur="664" tmFilter="0, 0; 0.125,0.2665; 0.25,0.4; 0.375,0.465; 0.5,0.5;  0.625,0.535; 0.75,0.6; 0.875,0.7335; 1,1">
                                          <p:stCondLst>
                                            <p:cond delay="664"/>
                                          </p:stCondLst>
                                        </p:cTn>
                                        <p:tgtEl>
                                          <p:spTgt spid="68"/>
                                        </p:tgtEl>
                                        <p:attrNameLst>
                                          <p:attrName>ppt_y</p:attrName>
                                        </p:attrNameLst>
                                      </p:cBhvr>
                                      <p:tavLst>
                                        <p:tav tm="0" fmla="#ppt_y-sin(pi*$)/9">
                                          <p:val>
                                            <p:fltVal val="0"/>
                                          </p:val>
                                        </p:tav>
                                        <p:tav tm="100000">
                                          <p:val>
                                            <p:fltVal val="1"/>
                                          </p:val>
                                        </p:tav>
                                      </p:tavLst>
                                    </p:anim>
                                    <p:anim calcmode="lin" valueType="num">
                                      <p:cBhvr>
                                        <p:cTn id="126" dur="332" tmFilter="0, 0; 0.125,0.2665; 0.25,0.4; 0.375,0.465; 0.5,0.5;  0.625,0.535; 0.75,0.6; 0.875,0.7335; 1,1">
                                          <p:stCondLst>
                                            <p:cond delay="1324"/>
                                          </p:stCondLst>
                                        </p:cTn>
                                        <p:tgtEl>
                                          <p:spTgt spid="68"/>
                                        </p:tgtEl>
                                        <p:attrNameLst>
                                          <p:attrName>ppt_y</p:attrName>
                                        </p:attrNameLst>
                                      </p:cBhvr>
                                      <p:tavLst>
                                        <p:tav tm="0" fmla="#ppt_y-sin(pi*$)/27">
                                          <p:val>
                                            <p:fltVal val="0"/>
                                          </p:val>
                                        </p:tav>
                                        <p:tav tm="100000">
                                          <p:val>
                                            <p:fltVal val="1"/>
                                          </p:val>
                                        </p:tav>
                                      </p:tavLst>
                                    </p:anim>
                                    <p:anim calcmode="lin" valueType="num">
                                      <p:cBhvr>
                                        <p:cTn id="127" dur="164" tmFilter="0, 0; 0.125,0.2665; 0.25,0.4; 0.375,0.465; 0.5,0.5;  0.625,0.535; 0.75,0.6; 0.875,0.7335; 1,1">
                                          <p:stCondLst>
                                            <p:cond delay="1656"/>
                                          </p:stCondLst>
                                        </p:cTn>
                                        <p:tgtEl>
                                          <p:spTgt spid="68"/>
                                        </p:tgtEl>
                                        <p:attrNameLst>
                                          <p:attrName>ppt_y</p:attrName>
                                        </p:attrNameLst>
                                      </p:cBhvr>
                                      <p:tavLst>
                                        <p:tav tm="0" fmla="#ppt_y-sin(pi*$)/81">
                                          <p:val>
                                            <p:fltVal val="0"/>
                                          </p:val>
                                        </p:tav>
                                        <p:tav tm="100000">
                                          <p:val>
                                            <p:fltVal val="1"/>
                                          </p:val>
                                        </p:tav>
                                      </p:tavLst>
                                    </p:anim>
                                    <p:animScale>
                                      <p:cBhvr>
                                        <p:cTn id="128" dur="26">
                                          <p:stCondLst>
                                            <p:cond delay="650"/>
                                          </p:stCondLst>
                                        </p:cTn>
                                        <p:tgtEl>
                                          <p:spTgt spid="68"/>
                                        </p:tgtEl>
                                      </p:cBhvr>
                                      <p:to x="100000" y="60000"/>
                                    </p:animScale>
                                    <p:animScale>
                                      <p:cBhvr>
                                        <p:cTn id="129" dur="166" decel="50000">
                                          <p:stCondLst>
                                            <p:cond delay="676"/>
                                          </p:stCondLst>
                                        </p:cTn>
                                        <p:tgtEl>
                                          <p:spTgt spid="68"/>
                                        </p:tgtEl>
                                      </p:cBhvr>
                                      <p:to x="100000" y="100000"/>
                                    </p:animScale>
                                    <p:animScale>
                                      <p:cBhvr>
                                        <p:cTn id="130" dur="26">
                                          <p:stCondLst>
                                            <p:cond delay="1312"/>
                                          </p:stCondLst>
                                        </p:cTn>
                                        <p:tgtEl>
                                          <p:spTgt spid="68"/>
                                        </p:tgtEl>
                                      </p:cBhvr>
                                      <p:to x="100000" y="80000"/>
                                    </p:animScale>
                                    <p:animScale>
                                      <p:cBhvr>
                                        <p:cTn id="131" dur="166" decel="50000">
                                          <p:stCondLst>
                                            <p:cond delay="1338"/>
                                          </p:stCondLst>
                                        </p:cTn>
                                        <p:tgtEl>
                                          <p:spTgt spid="68"/>
                                        </p:tgtEl>
                                      </p:cBhvr>
                                      <p:to x="100000" y="100000"/>
                                    </p:animScale>
                                    <p:animScale>
                                      <p:cBhvr>
                                        <p:cTn id="132" dur="26">
                                          <p:stCondLst>
                                            <p:cond delay="1642"/>
                                          </p:stCondLst>
                                        </p:cTn>
                                        <p:tgtEl>
                                          <p:spTgt spid="68"/>
                                        </p:tgtEl>
                                      </p:cBhvr>
                                      <p:to x="100000" y="90000"/>
                                    </p:animScale>
                                    <p:animScale>
                                      <p:cBhvr>
                                        <p:cTn id="133" dur="166" decel="50000">
                                          <p:stCondLst>
                                            <p:cond delay="1668"/>
                                          </p:stCondLst>
                                        </p:cTn>
                                        <p:tgtEl>
                                          <p:spTgt spid="68"/>
                                        </p:tgtEl>
                                      </p:cBhvr>
                                      <p:to x="100000" y="100000"/>
                                    </p:animScale>
                                    <p:animScale>
                                      <p:cBhvr>
                                        <p:cTn id="134" dur="26">
                                          <p:stCondLst>
                                            <p:cond delay="1808"/>
                                          </p:stCondLst>
                                        </p:cTn>
                                        <p:tgtEl>
                                          <p:spTgt spid="68"/>
                                        </p:tgtEl>
                                      </p:cBhvr>
                                      <p:to x="100000" y="95000"/>
                                    </p:animScale>
                                    <p:animScale>
                                      <p:cBhvr>
                                        <p:cTn id="135" dur="166" decel="50000">
                                          <p:stCondLst>
                                            <p:cond delay="1834"/>
                                          </p:stCondLst>
                                        </p:cTn>
                                        <p:tgtEl>
                                          <p:spTgt spid="68"/>
                                        </p:tgtEl>
                                      </p:cBhvr>
                                      <p:to x="100000" y="100000"/>
                                    </p:animScale>
                                  </p:childTnLst>
                                </p:cTn>
                              </p:par>
                              <p:par>
                                <p:cTn id="136" presetID="26" presetClass="entr" presetSubtype="0" fill="hold" nodeType="withEffect">
                                  <p:stCondLst>
                                    <p:cond delay="1500"/>
                                  </p:stCondLst>
                                  <p:childTnLst>
                                    <p:set>
                                      <p:cBhvr>
                                        <p:cTn id="137" dur="1" fill="hold">
                                          <p:stCondLst>
                                            <p:cond delay="0"/>
                                          </p:stCondLst>
                                        </p:cTn>
                                        <p:tgtEl>
                                          <p:spTgt spid="71"/>
                                        </p:tgtEl>
                                        <p:attrNameLst>
                                          <p:attrName>style.visibility</p:attrName>
                                        </p:attrNameLst>
                                      </p:cBhvr>
                                      <p:to>
                                        <p:strVal val="visible"/>
                                      </p:to>
                                    </p:set>
                                    <p:animEffect transition="in" filter="wipe(down)">
                                      <p:cBhvr>
                                        <p:cTn id="138" dur="580">
                                          <p:stCondLst>
                                            <p:cond delay="0"/>
                                          </p:stCondLst>
                                        </p:cTn>
                                        <p:tgtEl>
                                          <p:spTgt spid="71"/>
                                        </p:tgtEl>
                                      </p:cBhvr>
                                    </p:animEffect>
                                    <p:anim calcmode="lin" valueType="num">
                                      <p:cBhvr>
                                        <p:cTn id="139" dur="1822" tmFilter="0,0; 0.14,0.36; 0.43,0.73; 0.71,0.91; 1.0,1.0">
                                          <p:stCondLst>
                                            <p:cond delay="0"/>
                                          </p:stCondLst>
                                        </p:cTn>
                                        <p:tgtEl>
                                          <p:spTgt spid="71"/>
                                        </p:tgtEl>
                                        <p:attrNameLst>
                                          <p:attrName>ppt_x</p:attrName>
                                        </p:attrNameLst>
                                      </p:cBhvr>
                                      <p:tavLst>
                                        <p:tav tm="0">
                                          <p:val>
                                            <p:strVal val="#ppt_x-0.25"/>
                                          </p:val>
                                        </p:tav>
                                        <p:tav tm="100000">
                                          <p:val>
                                            <p:strVal val="#ppt_x"/>
                                          </p:val>
                                        </p:tav>
                                      </p:tavLst>
                                    </p:anim>
                                    <p:anim calcmode="lin" valueType="num">
                                      <p:cBhvr>
                                        <p:cTn id="140" dur="664" tmFilter="0.0,0.0; 0.25,0.07; 0.50,0.2; 0.75,0.467; 1.0,1.0">
                                          <p:stCondLst>
                                            <p:cond delay="0"/>
                                          </p:stCondLst>
                                        </p:cTn>
                                        <p:tgtEl>
                                          <p:spTgt spid="71"/>
                                        </p:tgtEl>
                                        <p:attrNameLst>
                                          <p:attrName>ppt_y</p:attrName>
                                        </p:attrNameLst>
                                      </p:cBhvr>
                                      <p:tavLst>
                                        <p:tav tm="0" fmla="#ppt_y-sin(pi*$)/3">
                                          <p:val>
                                            <p:fltVal val="0.5"/>
                                          </p:val>
                                        </p:tav>
                                        <p:tav tm="100000">
                                          <p:val>
                                            <p:fltVal val="1"/>
                                          </p:val>
                                        </p:tav>
                                      </p:tavLst>
                                    </p:anim>
                                    <p:anim calcmode="lin" valueType="num">
                                      <p:cBhvr>
                                        <p:cTn id="141" dur="664" tmFilter="0, 0; 0.125,0.2665; 0.25,0.4; 0.375,0.465; 0.5,0.5;  0.625,0.535; 0.75,0.6; 0.875,0.7335; 1,1">
                                          <p:stCondLst>
                                            <p:cond delay="664"/>
                                          </p:stCondLst>
                                        </p:cTn>
                                        <p:tgtEl>
                                          <p:spTgt spid="71"/>
                                        </p:tgtEl>
                                        <p:attrNameLst>
                                          <p:attrName>ppt_y</p:attrName>
                                        </p:attrNameLst>
                                      </p:cBhvr>
                                      <p:tavLst>
                                        <p:tav tm="0" fmla="#ppt_y-sin(pi*$)/9">
                                          <p:val>
                                            <p:fltVal val="0"/>
                                          </p:val>
                                        </p:tav>
                                        <p:tav tm="100000">
                                          <p:val>
                                            <p:fltVal val="1"/>
                                          </p:val>
                                        </p:tav>
                                      </p:tavLst>
                                    </p:anim>
                                    <p:anim calcmode="lin" valueType="num">
                                      <p:cBhvr>
                                        <p:cTn id="142" dur="332" tmFilter="0, 0; 0.125,0.2665; 0.25,0.4; 0.375,0.465; 0.5,0.5;  0.625,0.535; 0.75,0.6; 0.875,0.7335; 1,1">
                                          <p:stCondLst>
                                            <p:cond delay="1324"/>
                                          </p:stCondLst>
                                        </p:cTn>
                                        <p:tgtEl>
                                          <p:spTgt spid="71"/>
                                        </p:tgtEl>
                                        <p:attrNameLst>
                                          <p:attrName>ppt_y</p:attrName>
                                        </p:attrNameLst>
                                      </p:cBhvr>
                                      <p:tavLst>
                                        <p:tav tm="0" fmla="#ppt_y-sin(pi*$)/27">
                                          <p:val>
                                            <p:fltVal val="0"/>
                                          </p:val>
                                        </p:tav>
                                        <p:tav tm="100000">
                                          <p:val>
                                            <p:fltVal val="1"/>
                                          </p:val>
                                        </p:tav>
                                      </p:tavLst>
                                    </p:anim>
                                    <p:anim calcmode="lin" valueType="num">
                                      <p:cBhvr>
                                        <p:cTn id="143" dur="164" tmFilter="0, 0; 0.125,0.2665; 0.25,0.4; 0.375,0.465; 0.5,0.5;  0.625,0.535; 0.75,0.6; 0.875,0.7335; 1,1">
                                          <p:stCondLst>
                                            <p:cond delay="1656"/>
                                          </p:stCondLst>
                                        </p:cTn>
                                        <p:tgtEl>
                                          <p:spTgt spid="71"/>
                                        </p:tgtEl>
                                        <p:attrNameLst>
                                          <p:attrName>ppt_y</p:attrName>
                                        </p:attrNameLst>
                                      </p:cBhvr>
                                      <p:tavLst>
                                        <p:tav tm="0" fmla="#ppt_y-sin(pi*$)/81">
                                          <p:val>
                                            <p:fltVal val="0"/>
                                          </p:val>
                                        </p:tav>
                                        <p:tav tm="100000">
                                          <p:val>
                                            <p:fltVal val="1"/>
                                          </p:val>
                                        </p:tav>
                                      </p:tavLst>
                                    </p:anim>
                                    <p:animScale>
                                      <p:cBhvr>
                                        <p:cTn id="144" dur="26">
                                          <p:stCondLst>
                                            <p:cond delay="650"/>
                                          </p:stCondLst>
                                        </p:cTn>
                                        <p:tgtEl>
                                          <p:spTgt spid="71"/>
                                        </p:tgtEl>
                                      </p:cBhvr>
                                      <p:to x="100000" y="60000"/>
                                    </p:animScale>
                                    <p:animScale>
                                      <p:cBhvr>
                                        <p:cTn id="145" dur="166" decel="50000">
                                          <p:stCondLst>
                                            <p:cond delay="676"/>
                                          </p:stCondLst>
                                        </p:cTn>
                                        <p:tgtEl>
                                          <p:spTgt spid="71"/>
                                        </p:tgtEl>
                                      </p:cBhvr>
                                      <p:to x="100000" y="100000"/>
                                    </p:animScale>
                                    <p:animScale>
                                      <p:cBhvr>
                                        <p:cTn id="146" dur="26">
                                          <p:stCondLst>
                                            <p:cond delay="1312"/>
                                          </p:stCondLst>
                                        </p:cTn>
                                        <p:tgtEl>
                                          <p:spTgt spid="71"/>
                                        </p:tgtEl>
                                      </p:cBhvr>
                                      <p:to x="100000" y="80000"/>
                                    </p:animScale>
                                    <p:animScale>
                                      <p:cBhvr>
                                        <p:cTn id="147" dur="166" decel="50000">
                                          <p:stCondLst>
                                            <p:cond delay="1338"/>
                                          </p:stCondLst>
                                        </p:cTn>
                                        <p:tgtEl>
                                          <p:spTgt spid="71"/>
                                        </p:tgtEl>
                                      </p:cBhvr>
                                      <p:to x="100000" y="100000"/>
                                    </p:animScale>
                                    <p:animScale>
                                      <p:cBhvr>
                                        <p:cTn id="148" dur="26">
                                          <p:stCondLst>
                                            <p:cond delay="1642"/>
                                          </p:stCondLst>
                                        </p:cTn>
                                        <p:tgtEl>
                                          <p:spTgt spid="71"/>
                                        </p:tgtEl>
                                      </p:cBhvr>
                                      <p:to x="100000" y="90000"/>
                                    </p:animScale>
                                    <p:animScale>
                                      <p:cBhvr>
                                        <p:cTn id="149" dur="166" decel="50000">
                                          <p:stCondLst>
                                            <p:cond delay="1668"/>
                                          </p:stCondLst>
                                        </p:cTn>
                                        <p:tgtEl>
                                          <p:spTgt spid="71"/>
                                        </p:tgtEl>
                                      </p:cBhvr>
                                      <p:to x="100000" y="100000"/>
                                    </p:animScale>
                                    <p:animScale>
                                      <p:cBhvr>
                                        <p:cTn id="150" dur="26">
                                          <p:stCondLst>
                                            <p:cond delay="1808"/>
                                          </p:stCondLst>
                                        </p:cTn>
                                        <p:tgtEl>
                                          <p:spTgt spid="71"/>
                                        </p:tgtEl>
                                      </p:cBhvr>
                                      <p:to x="100000" y="95000"/>
                                    </p:animScale>
                                    <p:animScale>
                                      <p:cBhvr>
                                        <p:cTn id="151" dur="166" decel="50000">
                                          <p:stCondLst>
                                            <p:cond delay="1834"/>
                                          </p:stCondLst>
                                        </p:cTn>
                                        <p:tgtEl>
                                          <p:spTgt spid="71"/>
                                        </p:tgtEl>
                                      </p:cBhvr>
                                      <p:to x="100000" y="100000"/>
                                    </p:animScale>
                                  </p:childTnLst>
                                </p:cTn>
                              </p:par>
                            </p:childTnLst>
                          </p:cTn>
                        </p:par>
                        <p:par>
                          <p:cTn id="152" fill="hold">
                            <p:stCondLst>
                              <p:cond delay="12500"/>
                            </p:stCondLst>
                            <p:childTnLst>
                              <p:par>
                                <p:cTn id="153" presetID="2" presetClass="entr" presetSubtype="8" decel="100000" fill="hold" nodeType="afterEffect">
                                  <p:stCondLst>
                                    <p:cond delay="0"/>
                                  </p:stCondLst>
                                  <p:childTnLst>
                                    <p:set>
                                      <p:cBhvr>
                                        <p:cTn id="154" dur="1" fill="hold">
                                          <p:stCondLst>
                                            <p:cond delay="0"/>
                                          </p:stCondLst>
                                        </p:cTn>
                                        <p:tgtEl>
                                          <p:spTgt spid="75"/>
                                        </p:tgtEl>
                                        <p:attrNameLst>
                                          <p:attrName>style.visibility</p:attrName>
                                        </p:attrNameLst>
                                      </p:cBhvr>
                                      <p:to>
                                        <p:strVal val="visible"/>
                                      </p:to>
                                    </p:set>
                                    <p:anim calcmode="lin" valueType="num">
                                      <p:cBhvr additive="base">
                                        <p:cTn id="155" dur="500" fill="hold"/>
                                        <p:tgtEl>
                                          <p:spTgt spid="75"/>
                                        </p:tgtEl>
                                        <p:attrNameLst>
                                          <p:attrName>ppt_x</p:attrName>
                                        </p:attrNameLst>
                                      </p:cBhvr>
                                      <p:tavLst>
                                        <p:tav tm="0">
                                          <p:val>
                                            <p:strVal val="0-#ppt_w/2"/>
                                          </p:val>
                                        </p:tav>
                                        <p:tav tm="100000">
                                          <p:val>
                                            <p:strVal val="#ppt_x"/>
                                          </p:val>
                                        </p:tav>
                                      </p:tavLst>
                                    </p:anim>
                                    <p:anim calcmode="lin" valueType="num">
                                      <p:cBhvr additive="base">
                                        <p:cTn id="156" dur="500" fill="hold"/>
                                        <p:tgtEl>
                                          <p:spTgt spid="75"/>
                                        </p:tgtEl>
                                        <p:attrNameLst>
                                          <p:attrName>ppt_y</p:attrName>
                                        </p:attrNameLst>
                                      </p:cBhvr>
                                      <p:tavLst>
                                        <p:tav tm="0">
                                          <p:val>
                                            <p:strVal val="#ppt_y"/>
                                          </p:val>
                                        </p:tav>
                                        <p:tav tm="100000">
                                          <p:val>
                                            <p:strVal val="#ppt_y"/>
                                          </p:val>
                                        </p:tav>
                                      </p:tavLst>
                                    </p:anim>
                                  </p:childTnLst>
                                </p:cTn>
                              </p:par>
                              <p:par>
                                <p:cTn id="157" presetID="2" presetClass="entr" presetSubtype="2" decel="100000" fill="hold" nodeType="withEffect">
                                  <p:stCondLst>
                                    <p:cond delay="0"/>
                                  </p:stCondLst>
                                  <p:childTnLst>
                                    <p:set>
                                      <p:cBhvr>
                                        <p:cTn id="158" dur="1" fill="hold">
                                          <p:stCondLst>
                                            <p:cond delay="0"/>
                                          </p:stCondLst>
                                        </p:cTn>
                                        <p:tgtEl>
                                          <p:spTgt spid="78"/>
                                        </p:tgtEl>
                                        <p:attrNameLst>
                                          <p:attrName>style.visibility</p:attrName>
                                        </p:attrNameLst>
                                      </p:cBhvr>
                                      <p:to>
                                        <p:strVal val="visible"/>
                                      </p:to>
                                    </p:set>
                                    <p:anim calcmode="lin" valueType="num">
                                      <p:cBhvr additive="base">
                                        <p:cTn id="159" dur="500" fill="hold"/>
                                        <p:tgtEl>
                                          <p:spTgt spid="78"/>
                                        </p:tgtEl>
                                        <p:attrNameLst>
                                          <p:attrName>ppt_x</p:attrName>
                                        </p:attrNameLst>
                                      </p:cBhvr>
                                      <p:tavLst>
                                        <p:tav tm="0">
                                          <p:val>
                                            <p:strVal val="1+#ppt_w/2"/>
                                          </p:val>
                                        </p:tav>
                                        <p:tav tm="100000">
                                          <p:val>
                                            <p:strVal val="#ppt_x"/>
                                          </p:val>
                                        </p:tav>
                                      </p:tavLst>
                                    </p:anim>
                                    <p:anim calcmode="lin" valueType="num">
                                      <p:cBhvr additive="base">
                                        <p:cTn id="160" dur="500" fill="hold"/>
                                        <p:tgtEl>
                                          <p:spTgt spid="78"/>
                                        </p:tgtEl>
                                        <p:attrNameLst>
                                          <p:attrName>ppt_y</p:attrName>
                                        </p:attrNameLst>
                                      </p:cBhvr>
                                      <p:tavLst>
                                        <p:tav tm="0">
                                          <p:val>
                                            <p:strVal val="#ppt_y"/>
                                          </p:val>
                                        </p:tav>
                                        <p:tav tm="100000">
                                          <p:val>
                                            <p:strVal val="#ppt_y"/>
                                          </p:val>
                                        </p:tav>
                                      </p:tavLst>
                                    </p:anim>
                                  </p:childTnLst>
                                </p:cTn>
                              </p:par>
                              <p:par>
                                <p:cTn id="161" presetID="2" presetClass="entr" presetSubtype="2" decel="100000" fill="hold" grpId="0" nodeType="withEffect">
                                  <p:stCondLst>
                                    <p:cond delay="600"/>
                                  </p:stCondLst>
                                  <p:iterate type="lt">
                                    <p:tmPct val="10000"/>
                                  </p:iterate>
                                  <p:childTnLst>
                                    <p:set>
                                      <p:cBhvr>
                                        <p:cTn id="162" dur="1" fill="hold">
                                          <p:stCondLst>
                                            <p:cond delay="0"/>
                                          </p:stCondLst>
                                        </p:cTn>
                                        <p:tgtEl>
                                          <p:spTgt spid="81"/>
                                        </p:tgtEl>
                                        <p:attrNameLst>
                                          <p:attrName>style.visibility</p:attrName>
                                        </p:attrNameLst>
                                      </p:cBhvr>
                                      <p:to>
                                        <p:strVal val="visible"/>
                                      </p:to>
                                    </p:set>
                                    <p:anim calcmode="lin" valueType="num">
                                      <p:cBhvr additive="base">
                                        <p:cTn id="163" dur="500" fill="hold"/>
                                        <p:tgtEl>
                                          <p:spTgt spid="81"/>
                                        </p:tgtEl>
                                        <p:attrNameLst>
                                          <p:attrName>ppt_x</p:attrName>
                                        </p:attrNameLst>
                                      </p:cBhvr>
                                      <p:tavLst>
                                        <p:tav tm="0">
                                          <p:val>
                                            <p:strVal val="1+#ppt_w/2"/>
                                          </p:val>
                                        </p:tav>
                                        <p:tav tm="100000">
                                          <p:val>
                                            <p:strVal val="#ppt_x"/>
                                          </p:val>
                                        </p:tav>
                                      </p:tavLst>
                                    </p:anim>
                                    <p:anim calcmode="lin" valueType="num">
                                      <p:cBhvr additive="base">
                                        <p:cTn id="164" dur="500" fill="hold"/>
                                        <p:tgtEl>
                                          <p:spTgt spid="81"/>
                                        </p:tgtEl>
                                        <p:attrNameLst>
                                          <p:attrName>ppt_y</p:attrName>
                                        </p:attrNameLst>
                                      </p:cBhvr>
                                      <p:tavLst>
                                        <p:tav tm="0">
                                          <p:val>
                                            <p:strVal val="#ppt_y"/>
                                          </p:val>
                                        </p:tav>
                                        <p:tav tm="100000">
                                          <p:val>
                                            <p:strVal val="#ppt_y"/>
                                          </p:val>
                                        </p:tav>
                                      </p:tavLst>
                                    </p:anim>
                                  </p:childTnLst>
                                </p:cTn>
                              </p:par>
                              <p:par>
                                <p:cTn id="165" presetID="12" presetClass="entr" presetSubtype="4" fill="hold" grpId="0" nodeType="withEffect">
                                  <p:stCondLst>
                                    <p:cond delay="1500"/>
                                  </p:stCondLst>
                                  <p:childTnLst>
                                    <p:set>
                                      <p:cBhvr>
                                        <p:cTn id="166" dur="1" fill="hold">
                                          <p:stCondLst>
                                            <p:cond delay="0"/>
                                          </p:stCondLst>
                                        </p:cTn>
                                        <p:tgtEl>
                                          <p:spTgt spid="82"/>
                                        </p:tgtEl>
                                        <p:attrNameLst>
                                          <p:attrName>style.visibility</p:attrName>
                                        </p:attrNameLst>
                                      </p:cBhvr>
                                      <p:to>
                                        <p:strVal val="visible"/>
                                      </p:to>
                                    </p:set>
                                    <p:anim calcmode="lin" valueType="num">
                                      <p:cBhvr additive="base">
                                        <p:cTn id="167" dur="500"/>
                                        <p:tgtEl>
                                          <p:spTgt spid="82"/>
                                        </p:tgtEl>
                                        <p:attrNameLst>
                                          <p:attrName>ppt_y</p:attrName>
                                        </p:attrNameLst>
                                      </p:cBhvr>
                                      <p:tavLst>
                                        <p:tav tm="0">
                                          <p:val>
                                            <p:strVal val="#ppt_y+#ppt_h*1.125000"/>
                                          </p:val>
                                        </p:tav>
                                        <p:tav tm="100000">
                                          <p:val>
                                            <p:strVal val="#ppt_y"/>
                                          </p:val>
                                        </p:tav>
                                      </p:tavLst>
                                    </p:anim>
                                    <p:animEffect transition="in" filter="wipe(up)">
                                      <p:cBhvr>
                                        <p:cTn id="168" dur="500"/>
                                        <p:tgtEl>
                                          <p:spTgt spid="82"/>
                                        </p:tgtEl>
                                      </p:cBhvr>
                                    </p:animEffect>
                                  </p:childTnLst>
                                </p:cTn>
                              </p:par>
                            </p:childTnLst>
                          </p:cTn>
                        </p:par>
                        <p:par>
                          <p:cTn id="169" fill="hold">
                            <p:stCondLst>
                              <p:cond delay="14500"/>
                            </p:stCondLst>
                            <p:childTnLst>
                              <p:par>
                                <p:cTn id="170" presetID="49" presetClass="entr" presetSubtype="0" decel="100000" fill="hold" nodeType="afterEffect">
                                  <p:stCondLst>
                                    <p:cond delay="0"/>
                                  </p:stCondLst>
                                  <p:childTnLst>
                                    <p:set>
                                      <p:cBhvr>
                                        <p:cTn id="171" dur="1" fill="hold">
                                          <p:stCondLst>
                                            <p:cond delay="0"/>
                                          </p:stCondLst>
                                        </p:cTn>
                                        <p:tgtEl>
                                          <p:spTgt spid="83"/>
                                        </p:tgtEl>
                                        <p:attrNameLst>
                                          <p:attrName>style.visibility</p:attrName>
                                        </p:attrNameLst>
                                      </p:cBhvr>
                                      <p:to>
                                        <p:strVal val="visible"/>
                                      </p:to>
                                    </p:set>
                                    <p:anim calcmode="lin" valueType="num">
                                      <p:cBhvr>
                                        <p:cTn id="172" dur="250" fill="hold"/>
                                        <p:tgtEl>
                                          <p:spTgt spid="83"/>
                                        </p:tgtEl>
                                        <p:attrNameLst>
                                          <p:attrName>ppt_w</p:attrName>
                                        </p:attrNameLst>
                                      </p:cBhvr>
                                      <p:tavLst>
                                        <p:tav tm="0">
                                          <p:val>
                                            <p:fltVal val="0"/>
                                          </p:val>
                                        </p:tav>
                                        <p:tav tm="100000">
                                          <p:val>
                                            <p:strVal val="#ppt_w"/>
                                          </p:val>
                                        </p:tav>
                                      </p:tavLst>
                                    </p:anim>
                                    <p:anim calcmode="lin" valueType="num">
                                      <p:cBhvr>
                                        <p:cTn id="173" dur="250" fill="hold"/>
                                        <p:tgtEl>
                                          <p:spTgt spid="83"/>
                                        </p:tgtEl>
                                        <p:attrNameLst>
                                          <p:attrName>ppt_h</p:attrName>
                                        </p:attrNameLst>
                                      </p:cBhvr>
                                      <p:tavLst>
                                        <p:tav tm="0">
                                          <p:val>
                                            <p:fltVal val="0"/>
                                          </p:val>
                                        </p:tav>
                                        <p:tav tm="100000">
                                          <p:val>
                                            <p:strVal val="#ppt_h"/>
                                          </p:val>
                                        </p:tav>
                                      </p:tavLst>
                                    </p:anim>
                                    <p:anim calcmode="lin" valueType="num">
                                      <p:cBhvr>
                                        <p:cTn id="174" dur="250" fill="hold"/>
                                        <p:tgtEl>
                                          <p:spTgt spid="83"/>
                                        </p:tgtEl>
                                        <p:attrNameLst>
                                          <p:attrName>style.rotation</p:attrName>
                                        </p:attrNameLst>
                                      </p:cBhvr>
                                      <p:tavLst>
                                        <p:tav tm="0">
                                          <p:val>
                                            <p:fltVal val="360"/>
                                          </p:val>
                                        </p:tav>
                                        <p:tav tm="100000">
                                          <p:val>
                                            <p:fltVal val="0"/>
                                          </p:val>
                                        </p:tav>
                                      </p:tavLst>
                                    </p:anim>
                                    <p:animEffect transition="in" filter="fade">
                                      <p:cBhvr>
                                        <p:cTn id="175" dur="250"/>
                                        <p:tgtEl>
                                          <p:spTgt spid="83"/>
                                        </p:tgtEl>
                                      </p:cBhvr>
                                    </p:animEffect>
                                  </p:childTnLst>
                                </p:cTn>
                              </p:par>
                            </p:childTnLst>
                          </p:cTn>
                        </p:par>
                        <p:par>
                          <p:cTn id="176" fill="hold">
                            <p:stCondLst>
                              <p:cond delay="14750"/>
                            </p:stCondLst>
                            <p:childTnLst>
                              <p:par>
                                <p:cTn id="177" presetID="23" presetClass="entr" presetSubtype="528" fill="hold" nodeType="afterEffect">
                                  <p:stCondLst>
                                    <p:cond delay="0"/>
                                  </p:stCondLst>
                                  <p:childTnLst>
                                    <p:set>
                                      <p:cBhvr>
                                        <p:cTn id="178" dur="1" fill="hold">
                                          <p:stCondLst>
                                            <p:cond delay="0"/>
                                          </p:stCondLst>
                                        </p:cTn>
                                        <p:tgtEl>
                                          <p:spTgt spid="101"/>
                                        </p:tgtEl>
                                        <p:attrNameLst>
                                          <p:attrName>style.visibility</p:attrName>
                                        </p:attrNameLst>
                                      </p:cBhvr>
                                      <p:to>
                                        <p:strVal val="visible"/>
                                      </p:to>
                                    </p:set>
                                    <p:anim calcmode="lin" valueType="num">
                                      <p:cBhvr>
                                        <p:cTn id="179" dur="250" fill="hold"/>
                                        <p:tgtEl>
                                          <p:spTgt spid="101"/>
                                        </p:tgtEl>
                                        <p:attrNameLst>
                                          <p:attrName>ppt_w</p:attrName>
                                        </p:attrNameLst>
                                      </p:cBhvr>
                                      <p:tavLst>
                                        <p:tav tm="0">
                                          <p:val>
                                            <p:fltVal val="0"/>
                                          </p:val>
                                        </p:tav>
                                        <p:tav tm="100000">
                                          <p:val>
                                            <p:strVal val="#ppt_w"/>
                                          </p:val>
                                        </p:tav>
                                      </p:tavLst>
                                    </p:anim>
                                    <p:anim calcmode="lin" valueType="num">
                                      <p:cBhvr>
                                        <p:cTn id="180" dur="250" fill="hold"/>
                                        <p:tgtEl>
                                          <p:spTgt spid="101"/>
                                        </p:tgtEl>
                                        <p:attrNameLst>
                                          <p:attrName>ppt_h</p:attrName>
                                        </p:attrNameLst>
                                      </p:cBhvr>
                                      <p:tavLst>
                                        <p:tav tm="0">
                                          <p:val>
                                            <p:fltVal val="0"/>
                                          </p:val>
                                        </p:tav>
                                        <p:tav tm="100000">
                                          <p:val>
                                            <p:strVal val="#ppt_h"/>
                                          </p:val>
                                        </p:tav>
                                      </p:tavLst>
                                    </p:anim>
                                    <p:anim calcmode="lin" valueType="num">
                                      <p:cBhvr>
                                        <p:cTn id="181" dur="250" fill="hold"/>
                                        <p:tgtEl>
                                          <p:spTgt spid="101"/>
                                        </p:tgtEl>
                                        <p:attrNameLst>
                                          <p:attrName>ppt_x</p:attrName>
                                        </p:attrNameLst>
                                      </p:cBhvr>
                                      <p:tavLst>
                                        <p:tav tm="0">
                                          <p:val>
                                            <p:fltVal val="0.5"/>
                                          </p:val>
                                        </p:tav>
                                        <p:tav tm="100000">
                                          <p:val>
                                            <p:strVal val="#ppt_x"/>
                                          </p:val>
                                        </p:tav>
                                      </p:tavLst>
                                    </p:anim>
                                    <p:anim calcmode="lin" valueType="num">
                                      <p:cBhvr>
                                        <p:cTn id="182" dur="250" fill="hold"/>
                                        <p:tgtEl>
                                          <p:spTgt spid="101"/>
                                        </p:tgtEl>
                                        <p:attrNameLst>
                                          <p:attrName>ppt_y</p:attrName>
                                        </p:attrNameLst>
                                      </p:cBhvr>
                                      <p:tavLst>
                                        <p:tav tm="0">
                                          <p:val>
                                            <p:fltVal val="0.5"/>
                                          </p:val>
                                        </p:tav>
                                        <p:tav tm="100000">
                                          <p:val>
                                            <p:strVal val="#ppt_y"/>
                                          </p:val>
                                        </p:tav>
                                      </p:tavLst>
                                    </p:anim>
                                  </p:childTnLst>
                                </p:cTn>
                              </p:par>
                            </p:childTnLst>
                          </p:cTn>
                        </p:par>
                        <p:par>
                          <p:cTn id="183" fill="hold">
                            <p:stCondLst>
                              <p:cond delay="15000"/>
                            </p:stCondLst>
                            <p:childTnLst>
                              <p:par>
                                <p:cTn id="184" presetID="23" presetClass="entr" presetSubtype="528" fill="hold" nodeType="afterEffect">
                                  <p:stCondLst>
                                    <p:cond delay="0"/>
                                  </p:stCondLst>
                                  <p:childTnLst>
                                    <p:set>
                                      <p:cBhvr>
                                        <p:cTn id="185" dur="1" fill="hold">
                                          <p:stCondLst>
                                            <p:cond delay="0"/>
                                          </p:stCondLst>
                                        </p:cTn>
                                        <p:tgtEl>
                                          <p:spTgt spid="104"/>
                                        </p:tgtEl>
                                        <p:attrNameLst>
                                          <p:attrName>style.visibility</p:attrName>
                                        </p:attrNameLst>
                                      </p:cBhvr>
                                      <p:to>
                                        <p:strVal val="visible"/>
                                      </p:to>
                                    </p:set>
                                    <p:anim calcmode="lin" valueType="num">
                                      <p:cBhvr>
                                        <p:cTn id="186" dur="250" fill="hold"/>
                                        <p:tgtEl>
                                          <p:spTgt spid="104"/>
                                        </p:tgtEl>
                                        <p:attrNameLst>
                                          <p:attrName>ppt_w</p:attrName>
                                        </p:attrNameLst>
                                      </p:cBhvr>
                                      <p:tavLst>
                                        <p:tav tm="0">
                                          <p:val>
                                            <p:fltVal val="0"/>
                                          </p:val>
                                        </p:tav>
                                        <p:tav tm="100000">
                                          <p:val>
                                            <p:strVal val="#ppt_w"/>
                                          </p:val>
                                        </p:tav>
                                      </p:tavLst>
                                    </p:anim>
                                    <p:anim calcmode="lin" valueType="num">
                                      <p:cBhvr>
                                        <p:cTn id="187" dur="250" fill="hold"/>
                                        <p:tgtEl>
                                          <p:spTgt spid="104"/>
                                        </p:tgtEl>
                                        <p:attrNameLst>
                                          <p:attrName>ppt_h</p:attrName>
                                        </p:attrNameLst>
                                      </p:cBhvr>
                                      <p:tavLst>
                                        <p:tav tm="0">
                                          <p:val>
                                            <p:fltVal val="0"/>
                                          </p:val>
                                        </p:tav>
                                        <p:tav tm="100000">
                                          <p:val>
                                            <p:strVal val="#ppt_h"/>
                                          </p:val>
                                        </p:tav>
                                      </p:tavLst>
                                    </p:anim>
                                    <p:anim calcmode="lin" valueType="num">
                                      <p:cBhvr>
                                        <p:cTn id="188" dur="250" fill="hold"/>
                                        <p:tgtEl>
                                          <p:spTgt spid="104"/>
                                        </p:tgtEl>
                                        <p:attrNameLst>
                                          <p:attrName>ppt_x</p:attrName>
                                        </p:attrNameLst>
                                      </p:cBhvr>
                                      <p:tavLst>
                                        <p:tav tm="0">
                                          <p:val>
                                            <p:fltVal val="0.5"/>
                                          </p:val>
                                        </p:tav>
                                        <p:tav tm="100000">
                                          <p:val>
                                            <p:strVal val="#ppt_x"/>
                                          </p:val>
                                        </p:tav>
                                      </p:tavLst>
                                    </p:anim>
                                    <p:anim calcmode="lin" valueType="num">
                                      <p:cBhvr>
                                        <p:cTn id="189" dur="250" fill="hold"/>
                                        <p:tgtEl>
                                          <p:spTgt spid="104"/>
                                        </p:tgtEl>
                                        <p:attrNameLst>
                                          <p:attrName>ppt_y</p:attrName>
                                        </p:attrNameLst>
                                      </p:cBhvr>
                                      <p:tavLst>
                                        <p:tav tm="0">
                                          <p:val>
                                            <p:fltVal val="0.5"/>
                                          </p:val>
                                        </p:tav>
                                        <p:tav tm="100000">
                                          <p:val>
                                            <p:strVal val="#ppt_y"/>
                                          </p:val>
                                        </p:tav>
                                      </p:tavLst>
                                    </p:anim>
                                  </p:childTnLst>
                                </p:cTn>
                              </p:par>
                            </p:childTnLst>
                          </p:cTn>
                        </p:par>
                        <p:par>
                          <p:cTn id="190" fill="hold">
                            <p:stCondLst>
                              <p:cond delay="15250"/>
                            </p:stCondLst>
                            <p:childTnLst>
                              <p:par>
                                <p:cTn id="191" presetID="23" presetClass="entr" presetSubtype="528" fill="hold" nodeType="afterEffect">
                                  <p:stCondLst>
                                    <p:cond delay="0"/>
                                  </p:stCondLst>
                                  <p:childTnLst>
                                    <p:set>
                                      <p:cBhvr>
                                        <p:cTn id="192" dur="1" fill="hold">
                                          <p:stCondLst>
                                            <p:cond delay="0"/>
                                          </p:stCondLst>
                                        </p:cTn>
                                        <p:tgtEl>
                                          <p:spTgt spid="98"/>
                                        </p:tgtEl>
                                        <p:attrNameLst>
                                          <p:attrName>style.visibility</p:attrName>
                                        </p:attrNameLst>
                                      </p:cBhvr>
                                      <p:to>
                                        <p:strVal val="visible"/>
                                      </p:to>
                                    </p:set>
                                    <p:anim calcmode="lin" valueType="num">
                                      <p:cBhvr>
                                        <p:cTn id="193" dur="250" fill="hold"/>
                                        <p:tgtEl>
                                          <p:spTgt spid="98"/>
                                        </p:tgtEl>
                                        <p:attrNameLst>
                                          <p:attrName>ppt_w</p:attrName>
                                        </p:attrNameLst>
                                      </p:cBhvr>
                                      <p:tavLst>
                                        <p:tav tm="0">
                                          <p:val>
                                            <p:fltVal val="0"/>
                                          </p:val>
                                        </p:tav>
                                        <p:tav tm="100000">
                                          <p:val>
                                            <p:strVal val="#ppt_w"/>
                                          </p:val>
                                        </p:tav>
                                      </p:tavLst>
                                    </p:anim>
                                    <p:anim calcmode="lin" valueType="num">
                                      <p:cBhvr>
                                        <p:cTn id="194" dur="250" fill="hold"/>
                                        <p:tgtEl>
                                          <p:spTgt spid="98"/>
                                        </p:tgtEl>
                                        <p:attrNameLst>
                                          <p:attrName>ppt_h</p:attrName>
                                        </p:attrNameLst>
                                      </p:cBhvr>
                                      <p:tavLst>
                                        <p:tav tm="0">
                                          <p:val>
                                            <p:fltVal val="0"/>
                                          </p:val>
                                        </p:tav>
                                        <p:tav tm="100000">
                                          <p:val>
                                            <p:strVal val="#ppt_h"/>
                                          </p:val>
                                        </p:tav>
                                      </p:tavLst>
                                    </p:anim>
                                    <p:anim calcmode="lin" valueType="num">
                                      <p:cBhvr>
                                        <p:cTn id="195" dur="250" fill="hold"/>
                                        <p:tgtEl>
                                          <p:spTgt spid="98"/>
                                        </p:tgtEl>
                                        <p:attrNameLst>
                                          <p:attrName>ppt_x</p:attrName>
                                        </p:attrNameLst>
                                      </p:cBhvr>
                                      <p:tavLst>
                                        <p:tav tm="0">
                                          <p:val>
                                            <p:fltVal val="0.5"/>
                                          </p:val>
                                        </p:tav>
                                        <p:tav tm="100000">
                                          <p:val>
                                            <p:strVal val="#ppt_x"/>
                                          </p:val>
                                        </p:tav>
                                      </p:tavLst>
                                    </p:anim>
                                    <p:anim calcmode="lin" valueType="num">
                                      <p:cBhvr>
                                        <p:cTn id="196" dur="250" fill="hold"/>
                                        <p:tgtEl>
                                          <p:spTgt spid="98"/>
                                        </p:tgtEl>
                                        <p:attrNameLst>
                                          <p:attrName>ppt_y</p:attrName>
                                        </p:attrNameLst>
                                      </p:cBhvr>
                                      <p:tavLst>
                                        <p:tav tm="0">
                                          <p:val>
                                            <p:fltVal val="0.5"/>
                                          </p:val>
                                        </p:tav>
                                        <p:tav tm="100000">
                                          <p:val>
                                            <p:strVal val="#ppt_y"/>
                                          </p:val>
                                        </p:tav>
                                      </p:tavLst>
                                    </p:anim>
                                  </p:childTnLst>
                                </p:cTn>
                              </p:par>
                            </p:childTnLst>
                          </p:cTn>
                        </p:par>
                        <p:par>
                          <p:cTn id="197" fill="hold">
                            <p:stCondLst>
                              <p:cond delay="15500"/>
                            </p:stCondLst>
                            <p:childTnLst>
                              <p:par>
                                <p:cTn id="198" presetID="23" presetClass="entr" presetSubtype="528" fill="hold" nodeType="afterEffect">
                                  <p:stCondLst>
                                    <p:cond delay="0"/>
                                  </p:stCondLst>
                                  <p:childTnLst>
                                    <p:set>
                                      <p:cBhvr>
                                        <p:cTn id="199" dur="1" fill="hold">
                                          <p:stCondLst>
                                            <p:cond delay="0"/>
                                          </p:stCondLst>
                                        </p:cTn>
                                        <p:tgtEl>
                                          <p:spTgt spid="95"/>
                                        </p:tgtEl>
                                        <p:attrNameLst>
                                          <p:attrName>style.visibility</p:attrName>
                                        </p:attrNameLst>
                                      </p:cBhvr>
                                      <p:to>
                                        <p:strVal val="visible"/>
                                      </p:to>
                                    </p:set>
                                    <p:anim calcmode="lin" valueType="num">
                                      <p:cBhvr>
                                        <p:cTn id="200" dur="250" fill="hold"/>
                                        <p:tgtEl>
                                          <p:spTgt spid="95"/>
                                        </p:tgtEl>
                                        <p:attrNameLst>
                                          <p:attrName>ppt_w</p:attrName>
                                        </p:attrNameLst>
                                      </p:cBhvr>
                                      <p:tavLst>
                                        <p:tav tm="0">
                                          <p:val>
                                            <p:fltVal val="0"/>
                                          </p:val>
                                        </p:tav>
                                        <p:tav tm="100000">
                                          <p:val>
                                            <p:strVal val="#ppt_w"/>
                                          </p:val>
                                        </p:tav>
                                      </p:tavLst>
                                    </p:anim>
                                    <p:anim calcmode="lin" valueType="num">
                                      <p:cBhvr>
                                        <p:cTn id="201" dur="250" fill="hold"/>
                                        <p:tgtEl>
                                          <p:spTgt spid="95"/>
                                        </p:tgtEl>
                                        <p:attrNameLst>
                                          <p:attrName>ppt_h</p:attrName>
                                        </p:attrNameLst>
                                      </p:cBhvr>
                                      <p:tavLst>
                                        <p:tav tm="0">
                                          <p:val>
                                            <p:fltVal val="0"/>
                                          </p:val>
                                        </p:tav>
                                        <p:tav tm="100000">
                                          <p:val>
                                            <p:strVal val="#ppt_h"/>
                                          </p:val>
                                        </p:tav>
                                      </p:tavLst>
                                    </p:anim>
                                    <p:anim calcmode="lin" valueType="num">
                                      <p:cBhvr>
                                        <p:cTn id="202" dur="250" fill="hold"/>
                                        <p:tgtEl>
                                          <p:spTgt spid="95"/>
                                        </p:tgtEl>
                                        <p:attrNameLst>
                                          <p:attrName>ppt_x</p:attrName>
                                        </p:attrNameLst>
                                      </p:cBhvr>
                                      <p:tavLst>
                                        <p:tav tm="0">
                                          <p:val>
                                            <p:fltVal val="0.5"/>
                                          </p:val>
                                        </p:tav>
                                        <p:tav tm="100000">
                                          <p:val>
                                            <p:strVal val="#ppt_x"/>
                                          </p:val>
                                        </p:tav>
                                      </p:tavLst>
                                    </p:anim>
                                    <p:anim calcmode="lin" valueType="num">
                                      <p:cBhvr>
                                        <p:cTn id="203" dur="250" fill="hold"/>
                                        <p:tgtEl>
                                          <p:spTgt spid="95"/>
                                        </p:tgtEl>
                                        <p:attrNameLst>
                                          <p:attrName>ppt_y</p:attrName>
                                        </p:attrNameLst>
                                      </p:cBhvr>
                                      <p:tavLst>
                                        <p:tav tm="0">
                                          <p:val>
                                            <p:fltVal val="0.5"/>
                                          </p:val>
                                        </p:tav>
                                        <p:tav tm="100000">
                                          <p:val>
                                            <p:strVal val="#ppt_y"/>
                                          </p:val>
                                        </p:tav>
                                      </p:tavLst>
                                    </p:anim>
                                  </p:childTnLst>
                                </p:cTn>
                              </p:par>
                            </p:childTnLst>
                          </p:cTn>
                        </p:par>
                        <p:par>
                          <p:cTn id="204" fill="hold">
                            <p:stCondLst>
                              <p:cond delay="15750"/>
                            </p:stCondLst>
                            <p:childTnLst>
                              <p:par>
                                <p:cTn id="205" presetID="23" presetClass="entr" presetSubtype="528" fill="hold" nodeType="afterEffect">
                                  <p:stCondLst>
                                    <p:cond delay="0"/>
                                  </p:stCondLst>
                                  <p:childTnLst>
                                    <p:set>
                                      <p:cBhvr>
                                        <p:cTn id="206" dur="1" fill="hold">
                                          <p:stCondLst>
                                            <p:cond delay="0"/>
                                          </p:stCondLst>
                                        </p:cTn>
                                        <p:tgtEl>
                                          <p:spTgt spid="89"/>
                                        </p:tgtEl>
                                        <p:attrNameLst>
                                          <p:attrName>style.visibility</p:attrName>
                                        </p:attrNameLst>
                                      </p:cBhvr>
                                      <p:to>
                                        <p:strVal val="visible"/>
                                      </p:to>
                                    </p:set>
                                    <p:anim calcmode="lin" valueType="num">
                                      <p:cBhvr>
                                        <p:cTn id="207" dur="250" fill="hold"/>
                                        <p:tgtEl>
                                          <p:spTgt spid="89"/>
                                        </p:tgtEl>
                                        <p:attrNameLst>
                                          <p:attrName>ppt_w</p:attrName>
                                        </p:attrNameLst>
                                      </p:cBhvr>
                                      <p:tavLst>
                                        <p:tav tm="0">
                                          <p:val>
                                            <p:fltVal val="0"/>
                                          </p:val>
                                        </p:tav>
                                        <p:tav tm="100000">
                                          <p:val>
                                            <p:strVal val="#ppt_w"/>
                                          </p:val>
                                        </p:tav>
                                      </p:tavLst>
                                    </p:anim>
                                    <p:anim calcmode="lin" valueType="num">
                                      <p:cBhvr>
                                        <p:cTn id="208" dur="250" fill="hold"/>
                                        <p:tgtEl>
                                          <p:spTgt spid="89"/>
                                        </p:tgtEl>
                                        <p:attrNameLst>
                                          <p:attrName>ppt_h</p:attrName>
                                        </p:attrNameLst>
                                      </p:cBhvr>
                                      <p:tavLst>
                                        <p:tav tm="0">
                                          <p:val>
                                            <p:fltVal val="0"/>
                                          </p:val>
                                        </p:tav>
                                        <p:tav tm="100000">
                                          <p:val>
                                            <p:strVal val="#ppt_h"/>
                                          </p:val>
                                        </p:tav>
                                      </p:tavLst>
                                    </p:anim>
                                    <p:anim calcmode="lin" valueType="num">
                                      <p:cBhvr>
                                        <p:cTn id="209" dur="250" fill="hold"/>
                                        <p:tgtEl>
                                          <p:spTgt spid="89"/>
                                        </p:tgtEl>
                                        <p:attrNameLst>
                                          <p:attrName>ppt_x</p:attrName>
                                        </p:attrNameLst>
                                      </p:cBhvr>
                                      <p:tavLst>
                                        <p:tav tm="0">
                                          <p:val>
                                            <p:fltVal val="0.5"/>
                                          </p:val>
                                        </p:tav>
                                        <p:tav tm="100000">
                                          <p:val>
                                            <p:strVal val="#ppt_x"/>
                                          </p:val>
                                        </p:tav>
                                      </p:tavLst>
                                    </p:anim>
                                    <p:anim calcmode="lin" valueType="num">
                                      <p:cBhvr>
                                        <p:cTn id="210" dur="250" fill="hold"/>
                                        <p:tgtEl>
                                          <p:spTgt spid="89"/>
                                        </p:tgtEl>
                                        <p:attrNameLst>
                                          <p:attrName>ppt_y</p:attrName>
                                        </p:attrNameLst>
                                      </p:cBhvr>
                                      <p:tavLst>
                                        <p:tav tm="0">
                                          <p:val>
                                            <p:fltVal val="0.5"/>
                                          </p:val>
                                        </p:tav>
                                        <p:tav tm="100000">
                                          <p:val>
                                            <p:strVal val="#ppt_y"/>
                                          </p:val>
                                        </p:tav>
                                      </p:tavLst>
                                    </p:anim>
                                  </p:childTnLst>
                                </p:cTn>
                              </p:par>
                            </p:childTnLst>
                          </p:cTn>
                        </p:par>
                        <p:par>
                          <p:cTn id="211" fill="hold">
                            <p:stCondLst>
                              <p:cond delay="16000"/>
                            </p:stCondLst>
                            <p:childTnLst>
                              <p:par>
                                <p:cTn id="212" presetID="23" presetClass="entr" presetSubtype="528" fill="hold" nodeType="afterEffect">
                                  <p:stCondLst>
                                    <p:cond delay="0"/>
                                  </p:stCondLst>
                                  <p:childTnLst>
                                    <p:set>
                                      <p:cBhvr>
                                        <p:cTn id="213" dur="1" fill="hold">
                                          <p:stCondLst>
                                            <p:cond delay="0"/>
                                          </p:stCondLst>
                                        </p:cTn>
                                        <p:tgtEl>
                                          <p:spTgt spid="92"/>
                                        </p:tgtEl>
                                        <p:attrNameLst>
                                          <p:attrName>style.visibility</p:attrName>
                                        </p:attrNameLst>
                                      </p:cBhvr>
                                      <p:to>
                                        <p:strVal val="visible"/>
                                      </p:to>
                                    </p:set>
                                    <p:anim calcmode="lin" valueType="num">
                                      <p:cBhvr>
                                        <p:cTn id="214" dur="250" fill="hold"/>
                                        <p:tgtEl>
                                          <p:spTgt spid="92"/>
                                        </p:tgtEl>
                                        <p:attrNameLst>
                                          <p:attrName>ppt_w</p:attrName>
                                        </p:attrNameLst>
                                      </p:cBhvr>
                                      <p:tavLst>
                                        <p:tav tm="0">
                                          <p:val>
                                            <p:fltVal val="0"/>
                                          </p:val>
                                        </p:tav>
                                        <p:tav tm="100000">
                                          <p:val>
                                            <p:strVal val="#ppt_w"/>
                                          </p:val>
                                        </p:tav>
                                      </p:tavLst>
                                    </p:anim>
                                    <p:anim calcmode="lin" valueType="num">
                                      <p:cBhvr>
                                        <p:cTn id="215" dur="250" fill="hold"/>
                                        <p:tgtEl>
                                          <p:spTgt spid="92"/>
                                        </p:tgtEl>
                                        <p:attrNameLst>
                                          <p:attrName>ppt_h</p:attrName>
                                        </p:attrNameLst>
                                      </p:cBhvr>
                                      <p:tavLst>
                                        <p:tav tm="0">
                                          <p:val>
                                            <p:fltVal val="0"/>
                                          </p:val>
                                        </p:tav>
                                        <p:tav tm="100000">
                                          <p:val>
                                            <p:strVal val="#ppt_h"/>
                                          </p:val>
                                        </p:tav>
                                      </p:tavLst>
                                    </p:anim>
                                    <p:anim calcmode="lin" valueType="num">
                                      <p:cBhvr>
                                        <p:cTn id="216" dur="250" fill="hold"/>
                                        <p:tgtEl>
                                          <p:spTgt spid="92"/>
                                        </p:tgtEl>
                                        <p:attrNameLst>
                                          <p:attrName>ppt_x</p:attrName>
                                        </p:attrNameLst>
                                      </p:cBhvr>
                                      <p:tavLst>
                                        <p:tav tm="0">
                                          <p:val>
                                            <p:fltVal val="0.5"/>
                                          </p:val>
                                        </p:tav>
                                        <p:tav tm="100000">
                                          <p:val>
                                            <p:strVal val="#ppt_x"/>
                                          </p:val>
                                        </p:tav>
                                      </p:tavLst>
                                    </p:anim>
                                    <p:anim calcmode="lin" valueType="num">
                                      <p:cBhvr>
                                        <p:cTn id="217" dur="250" fill="hold"/>
                                        <p:tgtEl>
                                          <p:spTgt spid="92"/>
                                        </p:tgtEl>
                                        <p:attrNameLst>
                                          <p:attrName>ppt_y</p:attrName>
                                        </p:attrNameLst>
                                      </p:cBhvr>
                                      <p:tavLst>
                                        <p:tav tm="0">
                                          <p:val>
                                            <p:fltVal val="0.5"/>
                                          </p:val>
                                        </p:tav>
                                        <p:tav tm="100000">
                                          <p:val>
                                            <p:strVal val="#ppt_y"/>
                                          </p:val>
                                        </p:tav>
                                      </p:tavLst>
                                    </p:anim>
                                  </p:childTnLst>
                                </p:cTn>
                              </p:par>
                            </p:childTnLst>
                          </p:cTn>
                        </p:par>
                        <p:par>
                          <p:cTn id="218" fill="hold">
                            <p:stCondLst>
                              <p:cond delay="16250"/>
                            </p:stCondLst>
                            <p:childTnLst>
                              <p:par>
                                <p:cTn id="219" presetID="23" presetClass="entr" presetSubtype="528" fill="hold" nodeType="afterEffect">
                                  <p:stCondLst>
                                    <p:cond delay="0"/>
                                  </p:stCondLst>
                                  <p:childTnLst>
                                    <p:set>
                                      <p:cBhvr>
                                        <p:cTn id="220" dur="1" fill="hold">
                                          <p:stCondLst>
                                            <p:cond delay="0"/>
                                          </p:stCondLst>
                                        </p:cTn>
                                        <p:tgtEl>
                                          <p:spTgt spid="86"/>
                                        </p:tgtEl>
                                        <p:attrNameLst>
                                          <p:attrName>style.visibility</p:attrName>
                                        </p:attrNameLst>
                                      </p:cBhvr>
                                      <p:to>
                                        <p:strVal val="visible"/>
                                      </p:to>
                                    </p:set>
                                    <p:anim calcmode="lin" valueType="num">
                                      <p:cBhvr>
                                        <p:cTn id="221" dur="250" fill="hold"/>
                                        <p:tgtEl>
                                          <p:spTgt spid="86"/>
                                        </p:tgtEl>
                                        <p:attrNameLst>
                                          <p:attrName>ppt_w</p:attrName>
                                        </p:attrNameLst>
                                      </p:cBhvr>
                                      <p:tavLst>
                                        <p:tav tm="0">
                                          <p:val>
                                            <p:fltVal val="0"/>
                                          </p:val>
                                        </p:tav>
                                        <p:tav tm="100000">
                                          <p:val>
                                            <p:strVal val="#ppt_w"/>
                                          </p:val>
                                        </p:tav>
                                      </p:tavLst>
                                    </p:anim>
                                    <p:anim calcmode="lin" valueType="num">
                                      <p:cBhvr>
                                        <p:cTn id="222" dur="250" fill="hold"/>
                                        <p:tgtEl>
                                          <p:spTgt spid="86"/>
                                        </p:tgtEl>
                                        <p:attrNameLst>
                                          <p:attrName>ppt_h</p:attrName>
                                        </p:attrNameLst>
                                      </p:cBhvr>
                                      <p:tavLst>
                                        <p:tav tm="0">
                                          <p:val>
                                            <p:fltVal val="0"/>
                                          </p:val>
                                        </p:tav>
                                        <p:tav tm="100000">
                                          <p:val>
                                            <p:strVal val="#ppt_h"/>
                                          </p:val>
                                        </p:tav>
                                      </p:tavLst>
                                    </p:anim>
                                    <p:anim calcmode="lin" valueType="num">
                                      <p:cBhvr>
                                        <p:cTn id="223" dur="250" fill="hold"/>
                                        <p:tgtEl>
                                          <p:spTgt spid="86"/>
                                        </p:tgtEl>
                                        <p:attrNameLst>
                                          <p:attrName>ppt_x</p:attrName>
                                        </p:attrNameLst>
                                      </p:cBhvr>
                                      <p:tavLst>
                                        <p:tav tm="0">
                                          <p:val>
                                            <p:fltVal val="0.5"/>
                                          </p:val>
                                        </p:tav>
                                        <p:tav tm="100000">
                                          <p:val>
                                            <p:strVal val="#ppt_x"/>
                                          </p:val>
                                        </p:tav>
                                      </p:tavLst>
                                    </p:anim>
                                    <p:anim calcmode="lin" valueType="num">
                                      <p:cBhvr>
                                        <p:cTn id="224" dur="250" fill="hold"/>
                                        <p:tgtEl>
                                          <p:spTgt spid="8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74" grpId="0"/>
      <p:bldP spid="81" grpId="0"/>
      <p:bldP spid="8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17" y="330596"/>
            <a:ext cx="9147717" cy="295231"/>
          </a:xfrm>
          <a:prstGeom prst="rect">
            <a:avLst/>
          </a:prstGeom>
          <a:gradFill>
            <a:gsLst>
              <a:gs pos="0">
                <a:srgbClr val="92D050"/>
              </a:gs>
              <a:gs pos="67000">
                <a:schemeClr val="accent6">
                  <a:lumMod val="75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600900" y="185986"/>
            <a:ext cx="4142700" cy="584450"/>
            <a:chOff x="4058225" y="457936"/>
            <a:chExt cx="4142700" cy="584449"/>
          </a:xfrm>
        </p:grpSpPr>
        <p:grpSp>
          <p:nvGrpSpPr>
            <p:cNvPr id="6" name="组合 5"/>
            <p:cNvGrpSpPr/>
            <p:nvPr/>
          </p:nvGrpSpPr>
          <p:grpSpPr>
            <a:xfrm>
              <a:off x="4058225" y="457936"/>
              <a:ext cx="4142700" cy="584449"/>
              <a:chOff x="4261425" y="611634"/>
              <a:chExt cx="4142700" cy="584449"/>
            </a:xfrm>
          </p:grpSpPr>
          <p:sp>
            <p:nvSpPr>
              <p:cNvPr id="8" name="圆角矩形 7"/>
              <p:cNvSpPr/>
              <p:nvPr/>
            </p:nvSpPr>
            <p:spPr>
              <a:xfrm>
                <a:off x="4261425" y="611634"/>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8900000" scaled="1"/>
                <a:tileRect/>
              </a:gradFill>
              <a:ln w="19050">
                <a:noFill/>
              </a:ln>
              <a:effectLst>
                <a:outerShdw blurRad="317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sp>
            <p:nvSpPr>
              <p:cNvPr id="9" name="圆角矩形 8"/>
              <p:cNvSpPr/>
              <p:nvPr/>
            </p:nvSpPr>
            <p:spPr>
              <a:xfrm>
                <a:off x="4282860" y="627605"/>
                <a:ext cx="4088103" cy="551953"/>
              </a:xfrm>
              <a:prstGeom prst="roundRect">
                <a:avLst>
                  <a:gd name="adj" fmla="val 50000"/>
                </a:avLst>
              </a:prstGeom>
              <a:gradFill flip="none" rotWithShape="1">
                <a:gsLst>
                  <a:gs pos="0">
                    <a:schemeClr val="bg1">
                      <a:lumMod val="89000"/>
                    </a:schemeClr>
                  </a:gs>
                  <a:gs pos="67000">
                    <a:srgbClr val="F9F9F9"/>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grpSp>
        <p:sp>
          <p:nvSpPr>
            <p:cNvPr id="7" name="TextBox 5"/>
            <p:cNvSpPr txBox="1"/>
            <p:nvPr/>
          </p:nvSpPr>
          <p:spPr>
            <a:xfrm>
              <a:off x="4786556" y="530593"/>
              <a:ext cx="2686037" cy="461664"/>
            </a:xfrm>
            <a:prstGeom prst="rect">
              <a:avLst/>
            </a:prstGeom>
            <a:noFill/>
          </p:spPr>
          <p:txBody>
            <a:bodyPr wrap="square" rtlCol="0">
              <a:spAutoFit/>
            </a:bodyPr>
            <a:lstStyle/>
            <a:p>
              <a:r>
                <a:rPr lang="zh-CN" altLang="en-US" sz="2400" b="1" dirty="0">
                  <a:solidFill>
                    <a:srgbClr val="92D050"/>
                  </a:solidFill>
                  <a:latin typeface="微软雅黑" panose="020B0503020204020204" pitchFamily="34" charset="-122"/>
                  <a:ea typeface="微软雅黑" panose="020B0503020204020204" pitchFamily="34" charset="-122"/>
                </a:rPr>
                <a:t>此处添加您的标题</a:t>
              </a:r>
            </a:p>
          </p:txBody>
        </p:sp>
      </p:grpSp>
      <p:sp>
        <p:nvSpPr>
          <p:cNvPr id="10" name="矩形 9"/>
          <p:cNvSpPr/>
          <p:nvPr/>
        </p:nvSpPr>
        <p:spPr>
          <a:xfrm>
            <a:off x="5159353" y="2134724"/>
            <a:ext cx="3378018" cy="2086725"/>
          </a:xfrm>
          <a:prstGeom prst="rect">
            <a:avLst/>
          </a:prstGeom>
        </p:spPr>
        <p:txBody>
          <a:bodyPr wrap="square">
            <a:spAutoFit/>
          </a:bodyPr>
          <a:lstStyle/>
          <a:p>
            <a:pPr>
              <a:lnSpc>
                <a:spcPct val="150000"/>
              </a:lnSpc>
            </a:pPr>
            <a:r>
              <a:rPr lang="zh-CN" altLang="en-US" sz="1440" dirty="0">
                <a:solidFill>
                  <a:prstClr val="black">
                    <a:lumMod val="65000"/>
                    <a:lumOff val="35000"/>
                  </a:prstClr>
                </a:solidFill>
                <a:latin typeface="微软雅黑" panose="020B0503020204020204" pitchFamily="34" charset="-122"/>
                <a:ea typeface="微软雅黑" panose="020B0503020204020204" pitchFamily="34" charset="-122"/>
              </a:rPr>
              <a:t>点击添加文字说明点击添加文字说明点击添加文字说明点击添加文字说明点击添加文字说明点击添加文字说明点击添加文字说明点击添加文字说明点击添加文字说明点击添加文字说明点击添加文字说明</a:t>
            </a:r>
          </a:p>
        </p:txBody>
      </p:sp>
      <p:grpSp>
        <p:nvGrpSpPr>
          <p:cNvPr id="11" name="组合 10"/>
          <p:cNvGrpSpPr/>
          <p:nvPr/>
        </p:nvGrpSpPr>
        <p:grpSpPr>
          <a:xfrm>
            <a:off x="5159353" y="2053402"/>
            <a:ext cx="3378017" cy="56300"/>
            <a:chOff x="5224615" y="2281558"/>
            <a:chExt cx="3753352" cy="62556"/>
          </a:xfrm>
          <a:solidFill>
            <a:srgbClr val="83BB48"/>
          </a:solidFill>
        </p:grpSpPr>
        <p:sp>
          <p:nvSpPr>
            <p:cNvPr id="12" name="矩形 11"/>
            <p:cNvSpPr/>
            <p:nvPr/>
          </p:nvSpPr>
          <p:spPr>
            <a:xfrm>
              <a:off x="5224615" y="2281558"/>
              <a:ext cx="938338" cy="62556"/>
            </a:xfrm>
            <a:prstGeom prst="rect">
              <a:avLst/>
            </a:prstGeom>
            <a:grpFill/>
            <a:ln>
              <a:noFill/>
            </a:ln>
            <a:effectLst>
              <a:innerShdw blurRad="38100" dist="254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sp>
          <p:nvSpPr>
            <p:cNvPr id="13" name="矩形 12"/>
            <p:cNvSpPr/>
            <p:nvPr/>
          </p:nvSpPr>
          <p:spPr>
            <a:xfrm>
              <a:off x="6162953" y="2281558"/>
              <a:ext cx="938338" cy="62556"/>
            </a:xfrm>
            <a:prstGeom prst="rect">
              <a:avLst/>
            </a:prstGeom>
            <a:grpFill/>
            <a:ln>
              <a:noFill/>
            </a:ln>
            <a:effectLst>
              <a:innerShdw blurRad="38100" dist="254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sp>
          <p:nvSpPr>
            <p:cNvPr id="14" name="矩形 13"/>
            <p:cNvSpPr/>
            <p:nvPr/>
          </p:nvSpPr>
          <p:spPr>
            <a:xfrm>
              <a:off x="7101292" y="2281558"/>
              <a:ext cx="938338" cy="62556"/>
            </a:xfrm>
            <a:prstGeom prst="rect">
              <a:avLst/>
            </a:prstGeom>
            <a:grpFill/>
            <a:ln>
              <a:noFill/>
            </a:ln>
            <a:effectLst>
              <a:innerShdw blurRad="38100" dist="254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sp>
          <p:nvSpPr>
            <p:cNvPr id="15" name="矩形 14"/>
            <p:cNvSpPr/>
            <p:nvPr/>
          </p:nvSpPr>
          <p:spPr>
            <a:xfrm>
              <a:off x="8039629" y="2281558"/>
              <a:ext cx="938338" cy="62556"/>
            </a:xfrm>
            <a:prstGeom prst="rect">
              <a:avLst/>
            </a:prstGeom>
            <a:grpFill/>
            <a:ln>
              <a:noFill/>
            </a:ln>
            <a:effectLst>
              <a:innerShdw blurRad="38100" dist="254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grpSp>
      <p:sp>
        <p:nvSpPr>
          <p:cNvPr id="16" name="文本框 26"/>
          <p:cNvSpPr txBox="1"/>
          <p:nvPr/>
        </p:nvSpPr>
        <p:spPr>
          <a:xfrm>
            <a:off x="5159353" y="1634278"/>
            <a:ext cx="1736462" cy="369332"/>
          </a:xfrm>
          <a:prstGeom prst="rect">
            <a:avLst/>
          </a:prstGeom>
          <a:noFill/>
          <a:effectLst>
            <a:innerShdw blurRad="63500" dist="50800" dir="13500000">
              <a:prstClr val="black">
                <a:alpha val="50000"/>
              </a:prstClr>
            </a:innerShdw>
          </a:effectLst>
        </p:spPr>
        <p:txBody>
          <a:bodyPr wrap="square" rtlCol="0">
            <a:spAutoFit/>
          </a:bodyPr>
          <a:lstStyle/>
          <a:p>
            <a:r>
              <a:rPr lang="zh-CN" altLang="en-US" b="1" dirty="0">
                <a:solidFill>
                  <a:prstClr val="black">
                    <a:lumMod val="65000"/>
                    <a:lumOff val="35000"/>
                  </a:prstClr>
                </a:solidFill>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点击添加标题</a:t>
            </a:r>
          </a:p>
        </p:txBody>
      </p:sp>
      <p:grpSp>
        <p:nvGrpSpPr>
          <p:cNvPr id="17" name="组合 16"/>
          <p:cNvGrpSpPr/>
          <p:nvPr/>
        </p:nvGrpSpPr>
        <p:grpSpPr>
          <a:xfrm>
            <a:off x="794541" y="1724222"/>
            <a:ext cx="3712652" cy="2273287"/>
            <a:chOff x="941650" y="2017146"/>
            <a:chExt cx="4127501" cy="2527301"/>
          </a:xfrm>
        </p:grpSpPr>
        <p:sp>
          <p:nvSpPr>
            <p:cNvPr id="18" name="Freeform 5"/>
            <p:cNvSpPr>
              <a:spLocks/>
            </p:cNvSpPr>
            <p:nvPr/>
          </p:nvSpPr>
          <p:spPr bwMode="auto">
            <a:xfrm>
              <a:off x="1400438" y="2566421"/>
              <a:ext cx="150813" cy="696913"/>
            </a:xfrm>
            <a:custGeom>
              <a:avLst/>
              <a:gdLst>
                <a:gd name="T0" fmla="*/ 0 w 95"/>
                <a:gd name="T1" fmla="*/ 0 h 439"/>
                <a:gd name="T2" fmla="*/ 10 w 95"/>
                <a:gd name="T3" fmla="*/ 0 h 439"/>
                <a:gd name="T4" fmla="*/ 95 w 95"/>
                <a:gd name="T5" fmla="*/ 437 h 439"/>
                <a:gd name="T6" fmla="*/ 85 w 95"/>
                <a:gd name="T7" fmla="*/ 439 h 439"/>
                <a:gd name="T8" fmla="*/ 0 w 95"/>
                <a:gd name="T9" fmla="*/ 0 h 439"/>
                <a:gd name="T10" fmla="*/ 0 w 95"/>
                <a:gd name="T11" fmla="*/ 0 h 439"/>
              </a:gdLst>
              <a:ahLst/>
              <a:cxnLst>
                <a:cxn ang="0">
                  <a:pos x="T0" y="T1"/>
                </a:cxn>
                <a:cxn ang="0">
                  <a:pos x="T2" y="T3"/>
                </a:cxn>
                <a:cxn ang="0">
                  <a:pos x="T4" y="T5"/>
                </a:cxn>
                <a:cxn ang="0">
                  <a:pos x="T6" y="T7"/>
                </a:cxn>
                <a:cxn ang="0">
                  <a:pos x="T8" y="T9"/>
                </a:cxn>
                <a:cxn ang="0">
                  <a:pos x="T10" y="T11"/>
                </a:cxn>
              </a:cxnLst>
              <a:rect l="0" t="0" r="r" b="b"/>
              <a:pathLst>
                <a:path w="95" h="439">
                  <a:moveTo>
                    <a:pt x="0" y="0"/>
                  </a:moveTo>
                  <a:lnTo>
                    <a:pt x="10" y="0"/>
                  </a:lnTo>
                  <a:lnTo>
                    <a:pt x="95" y="437"/>
                  </a:lnTo>
                  <a:lnTo>
                    <a:pt x="85" y="439"/>
                  </a:lnTo>
                  <a:lnTo>
                    <a:pt x="0" y="0"/>
                  </a:lnTo>
                  <a:lnTo>
                    <a:pt x="0" y="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sp>
          <p:nvSpPr>
            <p:cNvPr id="19" name="Freeform 6"/>
            <p:cNvSpPr>
              <a:spLocks/>
            </p:cNvSpPr>
            <p:nvPr/>
          </p:nvSpPr>
          <p:spPr bwMode="auto">
            <a:xfrm>
              <a:off x="2219588" y="3961834"/>
              <a:ext cx="711200" cy="96838"/>
            </a:xfrm>
            <a:custGeom>
              <a:avLst/>
              <a:gdLst>
                <a:gd name="T0" fmla="*/ 0 w 448"/>
                <a:gd name="T1" fmla="*/ 9 h 61"/>
                <a:gd name="T2" fmla="*/ 3 w 448"/>
                <a:gd name="T3" fmla="*/ 0 h 61"/>
                <a:gd name="T4" fmla="*/ 448 w 448"/>
                <a:gd name="T5" fmla="*/ 52 h 61"/>
                <a:gd name="T6" fmla="*/ 446 w 448"/>
                <a:gd name="T7" fmla="*/ 61 h 61"/>
                <a:gd name="T8" fmla="*/ 0 w 448"/>
                <a:gd name="T9" fmla="*/ 9 h 61"/>
                <a:gd name="T10" fmla="*/ 0 w 448"/>
                <a:gd name="T11" fmla="*/ 9 h 61"/>
              </a:gdLst>
              <a:ahLst/>
              <a:cxnLst>
                <a:cxn ang="0">
                  <a:pos x="T0" y="T1"/>
                </a:cxn>
                <a:cxn ang="0">
                  <a:pos x="T2" y="T3"/>
                </a:cxn>
                <a:cxn ang="0">
                  <a:pos x="T4" y="T5"/>
                </a:cxn>
                <a:cxn ang="0">
                  <a:pos x="T6" y="T7"/>
                </a:cxn>
                <a:cxn ang="0">
                  <a:pos x="T8" y="T9"/>
                </a:cxn>
                <a:cxn ang="0">
                  <a:pos x="T10" y="T11"/>
                </a:cxn>
              </a:cxnLst>
              <a:rect l="0" t="0" r="r" b="b"/>
              <a:pathLst>
                <a:path w="448" h="61">
                  <a:moveTo>
                    <a:pt x="0" y="9"/>
                  </a:moveTo>
                  <a:lnTo>
                    <a:pt x="3" y="0"/>
                  </a:lnTo>
                  <a:lnTo>
                    <a:pt x="448" y="52"/>
                  </a:lnTo>
                  <a:lnTo>
                    <a:pt x="446" y="61"/>
                  </a:lnTo>
                  <a:lnTo>
                    <a:pt x="0" y="9"/>
                  </a:lnTo>
                  <a:lnTo>
                    <a:pt x="0" y="9"/>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sp>
          <p:nvSpPr>
            <p:cNvPr id="20" name="Freeform 7"/>
            <p:cNvSpPr>
              <a:spLocks/>
            </p:cNvSpPr>
            <p:nvPr/>
          </p:nvSpPr>
          <p:spPr bwMode="auto">
            <a:xfrm>
              <a:off x="2716475" y="2974409"/>
              <a:ext cx="300038" cy="944563"/>
            </a:xfrm>
            <a:custGeom>
              <a:avLst/>
              <a:gdLst>
                <a:gd name="T0" fmla="*/ 0 w 189"/>
                <a:gd name="T1" fmla="*/ 2 h 595"/>
                <a:gd name="T2" fmla="*/ 9 w 189"/>
                <a:gd name="T3" fmla="*/ 0 h 595"/>
                <a:gd name="T4" fmla="*/ 189 w 189"/>
                <a:gd name="T5" fmla="*/ 591 h 595"/>
                <a:gd name="T6" fmla="*/ 180 w 189"/>
                <a:gd name="T7" fmla="*/ 595 h 595"/>
                <a:gd name="T8" fmla="*/ 0 w 189"/>
                <a:gd name="T9" fmla="*/ 2 h 595"/>
                <a:gd name="T10" fmla="*/ 0 w 189"/>
                <a:gd name="T11" fmla="*/ 2 h 595"/>
              </a:gdLst>
              <a:ahLst/>
              <a:cxnLst>
                <a:cxn ang="0">
                  <a:pos x="T0" y="T1"/>
                </a:cxn>
                <a:cxn ang="0">
                  <a:pos x="T2" y="T3"/>
                </a:cxn>
                <a:cxn ang="0">
                  <a:pos x="T4" y="T5"/>
                </a:cxn>
                <a:cxn ang="0">
                  <a:pos x="T6" y="T7"/>
                </a:cxn>
                <a:cxn ang="0">
                  <a:pos x="T8" y="T9"/>
                </a:cxn>
                <a:cxn ang="0">
                  <a:pos x="T10" y="T11"/>
                </a:cxn>
              </a:cxnLst>
              <a:rect l="0" t="0" r="r" b="b"/>
              <a:pathLst>
                <a:path w="189" h="595">
                  <a:moveTo>
                    <a:pt x="0" y="2"/>
                  </a:moveTo>
                  <a:lnTo>
                    <a:pt x="9" y="0"/>
                  </a:lnTo>
                  <a:lnTo>
                    <a:pt x="189" y="591"/>
                  </a:lnTo>
                  <a:lnTo>
                    <a:pt x="180" y="595"/>
                  </a:lnTo>
                  <a:lnTo>
                    <a:pt x="0" y="2"/>
                  </a:lnTo>
                  <a:lnTo>
                    <a:pt x="0" y="2"/>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sp>
          <p:nvSpPr>
            <p:cNvPr id="21" name="Freeform 8"/>
            <p:cNvSpPr>
              <a:spLocks/>
            </p:cNvSpPr>
            <p:nvPr/>
          </p:nvSpPr>
          <p:spPr bwMode="auto">
            <a:xfrm>
              <a:off x="2194188" y="2574359"/>
              <a:ext cx="2124075" cy="979488"/>
            </a:xfrm>
            <a:custGeom>
              <a:avLst/>
              <a:gdLst>
                <a:gd name="T0" fmla="*/ 0 w 1338"/>
                <a:gd name="T1" fmla="*/ 610 h 617"/>
                <a:gd name="T2" fmla="*/ 1333 w 1338"/>
                <a:gd name="T3" fmla="*/ 0 h 617"/>
                <a:gd name="T4" fmla="*/ 1338 w 1338"/>
                <a:gd name="T5" fmla="*/ 10 h 617"/>
                <a:gd name="T6" fmla="*/ 2 w 1338"/>
                <a:gd name="T7" fmla="*/ 617 h 617"/>
                <a:gd name="T8" fmla="*/ 0 w 1338"/>
                <a:gd name="T9" fmla="*/ 610 h 617"/>
                <a:gd name="T10" fmla="*/ 0 w 1338"/>
                <a:gd name="T11" fmla="*/ 610 h 617"/>
              </a:gdLst>
              <a:ahLst/>
              <a:cxnLst>
                <a:cxn ang="0">
                  <a:pos x="T0" y="T1"/>
                </a:cxn>
                <a:cxn ang="0">
                  <a:pos x="T2" y="T3"/>
                </a:cxn>
                <a:cxn ang="0">
                  <a:pos x="T4" y="T5"/>
                </a:cxn>
                <a:cxn ang="0">
                  <a:pos x="T6" y="T7"/>
                </a:cxn>
                <a:cxn ang="0">
                  <a:pos x="T8" y="T9"/>
                </a:cxn>
                <a:cxn ang="0">
                  <a:pos x="T10" y="T11"/>
                </a:cxn>
              </a:cxnLst>
              <a:rect l="0" t="0" r="r" b="b"/>
              <a:pathLst>
                <a:path w="1338" h="617">
                  <a:moveTo>
                    <a:pt x="0" y="610"/>
                  </a:moveTo>
                  <a:lnTo>
                    <a:pt x="1333" y="0"/>
                  </a:lnTo>
                  <a:lnTo>
                    <a:pt x="1338" y="10"/>
                  </a:lnTo>
                  <a:lnTo>
                    <a:pt x="2" y="617"/>
                  </a:lnTo>
                  <a:lnTo>
                    <a:pt x="0" y="610"/>
                  </a:lnTo>
                  <a:lnTo>
                    <a:pt x="0" y="61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sp>
          <p:nvSpPr>
            <p:cNvPr id="22" name="Freeform 9"/>
            <p:cNvSpPr>
              <a:spLocks/>
            </p:cNvSpPr>
            <p:nvPr/>
          </p:nvSpPr>
          <p:spPr bwMode="auto">
            <a:xfrm>
              <a:off x="2938725" y="2793434"/>
              <a:ext cx="1025525" cy="735013"/>
            </a:xfrm>
            <a:custGeom>
              <a:avLst/>
              <a:gdLst>
                <a:gd name="T0" fmla="*/ 0 w 646"/>
                <a:gd name="T1" fmla="*/ 7 h 463"/>
                <a:gd name="T2" fmla="*/ 4 w 646"/>
                <a:gd name="T3" fmla="*/ 0 h 463"/>
                <a:gd name="T4" fmla="*/ 646 w 646"/>
                <a:gd name="T5" fmla="*/ 453 h 463"/>
                <a:gd name="T6" fmla="*/ 641 w 646"/>
                <a:gd name="T7" fmla="*/ 463 h 463"/>
                <a:gd name="T8" fmla="*/ 0 w 646"/>
                <a:gd name="T9" fmla="*/ 7 h 463"/>
                <a:gd name="T10" fmla="*/ 0 w 646"/>
                <a:gd name="T11" fmla="*/ 7 h 463"/>
              </a:gdLst>
              <a:ahLst/>
              <a:cxnLst>
                <a:cxn ang="0">
                  <a:pos x="T0" y="T1"/>
                </a:cxn>
                <a:cxn ang="0">
                  <a:pos x="T2" y="T3"/>
                </a:cxn>
                <a:cxn ang="0">
                  <a:pos x="T4" y="T5"/>
                </a:cxn>
                <a:cxn ang="0">
                  <a:pos x="T6" y="T7"/>
                </a:cxn>
                <a:cxn ang="0">
                  <a:pos x="T8" y="T9"/>
                </a:cxn>
                <a:cxn ang="0">
                  <a:pos x="T10" y="T11"/>
                </a:cxn>
              </a:cxnLst>
              <a:rect l="0" t="0" r="r" b="b"/>
              <a:pathLst>
                <a:path w="646" h="463">
                  <a:moveTo>
                    <a:pt x="0" y="7"/>
                  </a:moveTo>
                  <a:lnTo>
                    <a:pt x="4" y="0"/>
                  </a:lnTo>
                  <a:lnTo>
                    <a:pt x="646" y="453"/>
                  </a:lnTo>
                  <a:lnTo>
                    <a:pt x="641" y="463"/>
                  </a:lnTo>
                  <a:lnTo>
                    <a:pt x="0" y="7"/>
                  </a:lnTo>
                  <a:lnTo>
                    <a:pt x="0" y="7"/>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sp>
          <p:nvSpPr>
            <p:cNvPr id="23" name="Freeform 10"/>
            <p:cNvSpPr>
              <a:spLocks/>
            </p:cNvSpPr>
            <p:nvPr/>
          </p:nvSpPr>
          <p:spPr bwMode="auto">
            <a:xfrm>
              <a:off x="3749938" y="2415609"/>
              <a:ext cx="409575" cy="946150"/>
            </a:xfrm>
            <a:custGeom>
              <a:avLst/>
              <a:gdLst>
                <a:gd name="T0" fmla="*/ 0 w 258"/>
                <a:gd name="T1" fmla="*/ 3 h 596"/>
                <a:gd name="T2" fmla="*/ 10 w 258"/>
                <a:gd name="T3" fmla="*/ 0 h 596"/>
                <a:gd name="T4" fmla="*/ 258 w 258"/>
                <a:gd name="T5" fmla="*/ 591 h 596"/>
                <a:gd name="T6" fmla="*/ 249 w 258"/>
                <a:gd name="T7" fmla="*/ 596 h 596"/>
                <a:gd name="T8" fmla="*/ 0 w 258"/>
                <a:gd name="T9" fmla="*/ 3 h 596"/>
                <a:gd name="T10" fmla="*/ 0 w 258"/>
                <a:gd name="T11" fmla="*/ 3 h 596"/>
              </a:gdLst>
              <a:ahLst/>
              <a:cxnLst>
                <a:cxn ang="0">
                  <a:pos x="T0" y="T1"/>
                </a:cxn>
                <a:cxn ang="0">
                  <a:pos x="T2" y="T3"/>
                </a:cxn>
                <a:cxn ang="0">
                  <a:pos x="T4" y="T5"/>
                </a:cxn>
                <a:cxn ang="0">
                  <a:pos x="T6" y="T7"/>
                </a:cxn>
                <a:cxn ang="0">
                  <a:pos x="T8" y="T9"/>
                </a:cxn>
                <a:cxn ang="0">
                  <a:pos x="T10" y="T11"/>
                </a:cxn>
              </a:cxnLst>
              <a:rect l="0" t="0" r="r" b="b"/>
              <a:pathLst>
                <a:path w="258" h="596">
                  <a:moveTo>
                    <a:pt x="0" y="3"/>
                  </a:moveTo>
                  <a:lnTo>
                    <a:pt x="10" y="0"/>
                  </a:lnTo>
                  <a:lnTo>
                    <a:pt x="258" y="591"/>
                  </a:lnTo>
                  <a:lnTo>
                    <a:pt x="249" y="596"/>
                  </a:lnTo>
                  <a:lnTo>
                    <a:pt x="0" y="3"/>
                  </a:lnTo>
                  <a:lnTo>
                    <a:pt x="0" y="3"/>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sp>
          <p:nvSpPr>
            <p:cNvPr id="24" name="Freeform 11"/>
            <p:cNvSpPr>
              <a:spLocks/>
            </p:cNvSpPr>
            <p:nvPr/>
          </p:nvSpPr>
          <p:spPr bwMode="auto">
            <a:xfrm>
              <a:off x="1611575" y="2423546"/>
              <a:ext cx="555625" cy="68263"/>
            </a:xfrm>
            <a:custGeom>
              <a:avLst/>
              <a:gdLst>
                <a:gd name="T0" fmla="*/ 0 w 350"/>
                <a:gd name="T1" fmla="*/ 10 h 43"/>
                <a:gd name="T2" fmla="*/ 0 w 350"/>
                <a:gd name="T3" fmla="*/ 0 h 43"/>
                <a:gd name="T4" fmla="*/ 350 w 350"/>
                <a:gd name="T5" fmla="*/ 33 h 43"/>
                <a:gd name="T6" fmla="*/ 350 w 350"/>
                <a:gd name="T7" fmla="*/ 43 h 43"/>
                <a:gd name="T8" fmla="*/ 0 w 350"/>
                <a:gd name="T9" fmla="*/ 10 h 43"/>
                <a:gd name="T10" fmla="*/ 0 w 350"/>
                <a:gd name="T11" fmla="*/ 10 h 43"/>
              </a:gdLst>
              <a:ahLst/>
              <a:cxnLst>
                <a:cxn ang="0">
                  <a:pos x="T0" y="T1"/>
                </a:cxn>
                <a:cxn ang="0">
                  <a:pos x="T2" y="T3"/>
                </a:cxn>
                <a:cxn ang="0">
                  <a:pos x="T4" y="T5"/>
                </a:cxn>
                <a:cxn ang="0">
                  <a:pos x="T6" y="T7"/>
                </a:cxn>
                <a:cxn ang="0">
                  <a:pos x="T8" y="T9"/>
                </a:cxn>
                <a:cxn ang="0">
                  <a:pos x="T10" y="T11"/>
                </a:cxn>
              </a:cxnLst>
              <a:rect l="0" t="0" r="r" b="b"/>
              <a:pathLst>
                <a:path w="350" h="43">
                  <a:moveTo>
                    <a:pt x="0" y="10"/>
                  </a:moveTo>
                  <a:lnTo>
                    <a:pt x="0" y="0"/>
                  </a:lnTo>
                  <a:lnTo>
                    <a:pt x="350" y="33"/>
                  </a:lnTo>
                  <a:lnTo>
                    <a:pt x="350" y="43"/>
                  </a:lnTo>
                  <a:lnTo>
                    <a:pt x="0" y="10"/>
                  </a:lnTo>
                  <a:lnTo>
                    <a:pt x="0" y="10"/>
                  </a:lnTo>
                  <a:close/>
                </a:path>
              </a:pathLst>
            </a:custGeom>
            <a:solidFill>
              <a:srgbClr val="6666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sp>
          <p:nvSpPr>
            <p:cNvPr id="25" name="Oval 12"/>
            <p:cNvSpPr>
              <a:spLocks noChangeArrowheads="1"/>
            </p:cNvSpPr>
            <p:nvPr/>
          </p:nvSpPr>
          <p:spPr bwMode="auto">
            <a:xfrm>
              <a:off x="1065475" y="2069534"/>
              <a:ext cx="639763" cy="644525"/>
            </a:xfrm>
            <a:prstGeom prst="ellipse">
              <a:avLst/>
            </a:prstGeom>
            <a:solidFill>
              <a:srgbClr val="83BB48"/>
            </a:solidFill>
            <a:ln>
              <a:noFill/>
            </a:ln>
            <a:effectLst>
              <a:innerShdw blurRad="63500" dist="508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sp>
          <p:nvSpPr>
            <p:cNvPr id="26" name="Oval 13"/>
            <p:cNvSpPr>
              <a:spLocks noChangeArrowheads="1"/>
            </p:cNvSpPr>
            <p:nvPr/>
          </p:nvSpPr>
          <p:spPr bwMode="auto">
            <a:xfrm>
              <a:off x="4164275" y="2042546"/>
              <a:ext cx="822325" cy="825500"/>
            </a:xfrm>
            <a:prstGeom prst="ellipse">
              <a:avLst/>
            </a:prstGeom>
            <a:solidFill>
              <a:srgbClr val="83BB48"/>
            </a:solidFill>
            <a:ln>
              <a:noFill/>
            </a:ln>
            <a:effectLst>
              <a:innerShdw blurRad="63500" dist="508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sp>
          <p:nvSpPr>
            <p:cNvPr id="27" name="Oval 14"/>
            <p:cNvSpPr>
              <a:spLocks noChangeArrowheads="1"/>
            </p:cNvSpPr>
            <p:nvPr/>
          </p:nvSpPr>
          <p:spPr bwMode="auto">
            <a:xfrm>
              <a:off x="2070363" y="2017146"/>
              <a:ext cx="1066800" cy="1069975"/>
            </a:xfrm>
            <a:prstGeom prst="ellipse">
              <a:avLst/>
            </a:prstGeom>
            <a:solidFill>
              <a:srgbClr val="83BB48"/>
            </a:solidFill>
            <a:ln>
              <a:noFill/>
            </a:ln>
            <a:effectLst>
              <a:innerShdw blurRad="63500" dist="508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sp>
          <p:nvSpPr>
            <p:cNvPr id="28" name="Oval 15"/>
            <p:cNvSpPr>
              <a:spLocks noChangeArrowheads="1"/>
            </p:cNvSpPr>
            <p:nvPr/>
          </p:nvSpPr>
          <p:spPr bwMode="auto">
            <a:xfrm>
              <a:off x="3527688" y="2137796"/>
              <a:ext cx="376238" cy="376238"/>
            </a:xfrm>
            <a:prstGeom prst="ellipse">
              <a:avLst/>
            </a:prstGeom>
            <a:solidFill>
              <a:srgbClr val="83BB48"/>
            </a:solidFill>
            <a:ln>
              <a:noFill/>
            </a:ln>
            <a:effectLst>
              <a:innerShdw blurRad="63500" dist="508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sp>
          <p:nvSpPr>
            <p:cNvPr id="29" name="Oval 16"/>
            <p:cNvSpPr>
              <a:spLocks noChangeArrowheads="1"/>
            </p:cNvSpPr>
            <p:nvPr/>
          </p:nvSpPr>
          <p:spPr bwMode="auto">
            <a:xfrm>
              <a:off x="941650" y="3101409"/>
              <a:ext cx="1436688" cy="1443038"/>
            </a:xfrm>
            <a:prstGeom prst="ellipse">
              <a:avLst/>
            </a:prstGeom>
            <a:solidFill>
              <a:srgbClr val="83BB48"/>
            </a:solidFill>
            <a:ln>
              <a:noFill/>
            </a:ln>
            <a:effectLst>
              <a:innerShdw blurRad="63500" dist="508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sp>
          <p:nvSpPr>
            <p:cNvPr id="30" name="Oval 17"/>
            <p:cNvSpPr>
              <a:spLocks noChangeArrowheads="1"/>
            </p:cNvSpPr>
            <p:nvPr/>
          </p:nvSpPr>
          <p:spPr bwMode="auto">
            <a:xfrm>
              <a:off x="3724538" y="3196659"/>
              <a:ext cx="1344613" cy="1347788"/>
            </a:xfrm>
            <a:prstGeom prst="ellipse">
              <a:avLst/>
            </a:prstGeom>
            <a:solidFill>
              <a:srgbClr val="83BB48"/>
            </a:solidFill>
            <a:ln>
              <a:noFill/>
            </a:ln>
            <a:effectLst>
              <a:innerShdw blurRad="63500" dist="508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sp>
          <p:nvSpPr>
            <p:cNvPr id="31" name="Oval 18"/>
            <p:cNvSpPr>
              <a:spLocks noChangeArrowheads="1"/>
            </p:cNvSpPr>
            <p:nvPr/>
          </p:nvSpPr>
          <p:spPr bwMode="auto">
            <a:xfrm>
              <a:off x="2826013" y="3825309"/>
              <a:ext cx="450850" cy="452438"/>
            </a:xfrm>
            <a:prstGeom prst="ellipse">
              <a:avLst/>
            </a:prstGeom>
            <a:solidFill>
              <a:srgbClr val="83BB48"/>
            </a:solidFill>
            <a:ln>
              <a:noFill/>
            </a:ln>
            <a:effectLst>
              <a:innerShdw blurRad="63500" dist="50800" dir="13500000">
                <a:prstClr val="black">
                  <a:alpha val="50000"/>
                </a:prstClr>
              </a:innerShdw>
            </a:effectLst>
          </p:spPr>
          <p:txBody>
            <a:bodyPr vert="horz" wrap="square" lIns="82296" tIns="41148" rIns="82296" bIns="41148" numCol="1" anchor="t" anchorCtr="0" compatLnSpc="1">
              <a:prstTxWarp prst="textNoShape">
                <a:avLst/>
              </a:prstTxWarp>
            </a:bodyPr>
            <a:lstStyle/>
            <a:p>
              <a:endParaRPr lang="zh-CN" altLang="en-US" sz="1620">
                <a:solidFill>
                  <a:prstClr val="black"/>
                </a:solidFill>
              </a:endParaRPr>
            </a:p>
          </p:txBody>
        </p:sp>
      </p:grpSp>
      <p:sp>
        <p:nvSpPr>
          <p:cNvPr id="32" name="Freeform 228"/>
          <p:cNvSpPr>
            <a:spLocks/>
          </p:cNvSpPr>
          <p:nvPr/>
        </p:nvSpPr>
        <p:spPr bwMode="auto">
          <a:xfrm>
            <a:off x="2040347" y="1932070"/>
            <a:ext cx="550546" cy="546736"/>
          </a:xfrm>
          <a:custGeom>
            <a:avLst/>
            <a:gdLst>
              <a:gd name="T0" fmla="*/ 48 w 144"/>
              <a:gd name="T1" fmla="*/ 22 h 143"/>
              <a:gd name="T2" fmla="*/ 48 w 144"/>
              <a:gd name="T3" fmla="*/ 13 h 143"/>
              <a:gd name="T4" fmla="*/ 31 w 144"/>
              <a:gd name="T5" fmla="*/ 13 h 143"/>
              <a:gd name="T6" fmla="*/ 31 w 144"/>
              <a:gd name="T7" fmla="*/ 39 h 143"/>
              <a:gd name="T8" fmla="*/ 35 w 144"/>
              <a:gd name="T9" fmla="*/ 35 h 143"/>
              <a:gd name="T10" fmla="*/ 0 w 144"/>
              <a:gd name="T11" fmla="*/ 69 h 143"/>
              <a:gd name="T12" fmla="*/ 17 w 144"/>
              <a:gd name="T13" fmla="*/ 69 h 143"/>
              <a:gd name="T14" fmla="*/ 17 w 144"/>
              <a:gd name="T15" fmla="*/ 143 h 143"/>
              <a:gd name="T16" fmla="*/ 35 w 144"/>
              <a:gd name="T17" fmla="*/ 143 h 143"/>
              <a:gd name="T18" fmla="*/ 35 w 144"/>
              <a:gd name="T19" fmla="*/ 91 h 143"/>
              <a:gd name="T20" fmla="*/ 57 w 144"/>
              <a:gd name="T21" fmla="*/ 91 h 143"/>
              <a:gd name="T22" fmla="*/ 57 w 144"/>
              <a:gd name="T23" fmla="*/ 143 h 143"/>
              <a:gd name="T24" fmla="*/ 126 w 144"/>
              <a:gd name="T25" fmla="*/ 143 h 143"/>
              <a:gd name="T26" fmla="*/ 126 w 144"/>
              <a:gd name="T27" fmla="*/ 69 h 143"/>
              <a:gd name="T28" fmla="*/ 144 w 144"/>
              <a:gd name="T29" fmla="*/ 69 h 143"/>
              <a:gd name="T30" fmla="*/ 109 w 144"/>
              <a:gd name="T31" fmla="*/ 35 h 143"/>
              <a:gd name="T32" fmla="*/ 70 w 144"/>
              <a:gd name="T33" fmla="*/ 0 h 143"/>
              <a:gd name="T34" fmla="*/ 48 w 144"/>
              <a:gd name="T35" fmla="*/ 2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4" h="143">
                <a:moveTo>
                  <a:pt x="48" y="22"/>
                </a:moveTo>
                <a:lnTo>
                  <a:pt x="48" y="13"/>
                </a:lnTo>
                <a:lnTo>
                  <a:pt x="31" y="13"/>
                </a:lnTo>
                <a:lnTo>
                  <a:pt x="31" y="39"/>
                </a:lnTo>
                <a:lnTo>
                  <a:pt x="35" y="35"/>
                </a:lnTo>
                <a:lnTo>
                  <a:pt x="0" y="69"/>
                </a:lnTo>
                <a:lnTo>
                  <a:pt x="17" y="69"/>
                </a:lnTo>
                <a:lnTo>
                  <a:pt x="17" y="143"/>
                </a:lnTo>
                <a:lnTo>
                  <a:pt x="35" y="143"/>
                </a:lnTo>
                <a:lnTo>
                  <a:pt x="35" y="91"/>
                </a:lnTo>
                <a:lnTo>
                  <a:pt x="57" y="91"/>
                </a:lnTo>
                <a:lnTo>
                  <a:pt x="57" y="143"/>
                </a:lnTo>
                <a:lnTo>
                  <a:pt x="126" y="143"/>
                </a:lnTo>
                <a:lnTo>
                  <a:pt x="126" y="69"/>
                </a:lnTo>
                <a:lnTo>
                  <a:pt x="144" y="69"/>
                </a:lnTo>
                <a:lnTo>
                  <a:pt x="109" y="35"/>
                </a:lnTo>
                <a:lnTo>
                  <a:pt x="70" y="0"/>
                </a:lnTo>
                <a:lnTo>
                  <a:pt x="48" y="22"/>
                </a:lnTo>
                <a:close/>
              </a:path>
            </a:pathLst>
          </a:custGeom>
          <a:solidFill>
            <a:schemeClr val="bg1"/>
          </a:solidFill>
          <a:ln w="3175">
            <a:noFill/>
          </a:ln>
          <a:effectLst>
            <a:innerShdw blurRad="38100" dist="254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200">
              <a:solidFill>
                <a:prstClr val="white"/>
              </a:solidFill>
            </a:endParaRPr>
          </a:p>
        </p:txBody>
      </p:sp>
      <p:sp>
        <p:nvSpPr>
          <p:cNvPr id="33" name="Freeform 224"/>
          <p:cNvSpPr>
            <a:spLocks noEditPoints="1"/>
          </p:cNvSpPr>
          <p:nvPr/>
        </p:nvSpPr>
        <p:spPr bwMode="auto">
          <a:xfrm>
            <a:off x="3605279" y="3117026"/>
            <a:ext cx="594360" cy="548640"/>
          </a:xfrm>
          <a:custGeom>
            <a:avLst/>
            <a:gdLst>
              <a:gd name="T0" fmla="*/ 18 w 37"/>
              <a:gd name="T1" fmla="*/ 23 h 34"/>
              <a:gd name="T2" fmla="*/ 19 w 37"/>
              <a:gd name="T3" fmla="*/ 22 h 34"/>
              <a:gd name="T4" fmla="*/ 21 w 37"/>
              <a:gd name="T5" fmla="*/ 20 h 34"/>
              <a:gd name="T6" fmla="*/ 32 w 37"/>
              <a:gd name="T7" fmla="*/ 27 h 34"/>
              <a:gd name="T8" fmla="*/ 34 w 37"/>
              <a:gd name="T9" fmla="*/ 30 h 34"/>
              <a:gd name="T10" fmla="*/ 35 w 37"/>
              <a:gd name="T11" fmla="*/ 30 h 34"/>
              <a:gd name="T12" fmla="*/ 34 w 37"/>
              <a:gd name="T13" fmla="*/ 29 h 34"/>
              <a:gd name="T14" fmla="*/ 37 w 37"/>
              <a:gd name="T15" fmla="*/ 29 h 34"/>
              <a:gd name="T16" fmla="*/ 18 w 37"/>
              <a:gd name="T17" fmla="*/ 15 h 34"/>
              <a:gd name="T18" fmla="*/ 18 w 37"/>
              <a:gd name="T19" fmla="*/ 7 h 34"/>
              <a:gd name="T20" fmla="*/ 23 w 37"/>
              <a:gd name="T21" fmla="*/ 6 h 34"/>
              <a:gd name="T22" fmla="*/ 22 w 37"/>
              <a:gd name="T23" fmla="*/ 4 h 34"/>
              <a:gd name="T24" fmla="*/ 24 w 37"/>
              <a:gd name="T25" fmla="*/ 5 h 34"/>
              <a:gd name="T26" fmla="*/ 32 w 37"/>
              <a:gd name="T27" fmla="*/ 3 h 34"/>
              <a:gd name="T28" fmla="*/ 36 w 37"/>
              <a:gd name="T29" fmla="*/ 6 h 34"/>
              <a:gd name="T30" fmla="*/ 26 w 37"/>
              <a:gd name="T31" fmla="*/ 14 h 34"/>
              <a:gd name="T32" fmla="*/ 24 w 37"/>
              <a:gd name="T33" fmla="*/ 16 h 34"/>
              <a:gd name="T34" fmla="*/ 34 w 37"/>
              <a:gd name="T35" fmla="*/ 25 h 34"/>
              <a:gd name="T36" fmla="*/ 37 w 37"/>
              <a:gd name="T37" fmla="*/ 26 h 34"/>
              <a:gd name="T38" fmla="*/ 37 w 37"/>
              <a:gd name="T39" fmla="*/ 27 h 34"/>
              <a:gd name="T40" fmla="*/ 36 w 37"/>
              <a:gd name="T41" fmla="*/ 27 h 34"/>
              <a:gd name="T42" fmla="*/ 37 w 37"/>
              <a:gd name="T43" fmla="*/ 29 h 34"/>
              <a:gd name="T44" fmla="*/ 18 w 37"/>
              <a:gd name="T45" fmla="*/ 15 h 34"/>
              <a:gd name="T46" fmla="*/ 18 w 37"/>
              <a:gd name="T47" fmla="*/ 23 h 34"/>
              <a:gd name="T48" fmla="*/ 0 w 37"/>
              <a:gd name="T49" fmla="*/ 0 h 34"/>
              <a:gd name="T50" fmla="*/ 11 w 37"/>
              <a:gd name="T51" fmla="*/ 12 h 34"/>
              <a:gd name="T52" fmla="*/ 11 w 37"/>
              <a:gd name="T53" fmla="*/ 21 h 34"/>
              <a:gd name="T54" fmla="*/ 8 w 37"/>
              <a:gd name="T55" fmla="*/ 21 h 34"/>
              <a:gd name="T56" fmla="*/ 10 w 37"/>
              <a:gd name="T57" fmla="*/ 23 h 34"/>
              <a:gd name="T58" fmla="*/ 10 w 37"/>
              <a:gd name="T59" fmla="*/ 31 h 34"/>
              <a:gd name="T60" fmla="*/ 13 w 37"/>
              <a:gd name="T61" fmla="*/ 34 h 34"/>
              <a:gd name="T62" fmla="*/ 18 w 37"/>
              <a:gd name="T63" fmla="*/ 23 h 34"/>
              <a:gd name="T64" fmla="*/ 18 w 37"/>
              <a:gd name="T65" fmla="*/ 15 h 34"/>
              <a:gd name="T66" fmla="*/ 0 w 37"/>
              <a:gd name="T67" fmla="*/ 0 h 34"/>
              <a:gd name="T68" fmla="*/ 18 w 37"/>
              <a:gd name="T69" fmla="*/ 7 h 34"/>
              <a:gd name="T70" fmla="*/ 18 w 37"/>
              <a:gd name="T71" fmla="*/ 15 h 34"/>
              <a:gd name="T72" fmla="*/ 0 w 37"/>
              <a:gd name="T73" fmla="*/ 0 h 34"/>
              <a:gd name="T74" fmla="*/ 14 w 37"/>
              <a:gd name="T75" fmla="*/ 8 h 34"/>
              <a:gd name="T76" fmla="*/ 18 w 37"/>
              <a:gd name="T7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 h="34">
                <a:moveTo>
                  <a:pt x="18" y="23"/>
                </a:moveTo>
                <a:cubicBezTo>
                  <a:pt x="19" y="22"/>
                  <a:pt x="19" y="22"/>
                  <a:pt x="19" y="22"/>
                </a:cubicBezTo>
                <a:cubicBezTo>
                  <a:pt x="20" y="22"/>
                  <a:pt x="20" y="21"/>
                  <a:pt x="21" y="20"/>
                </a:cubicBezTo>
                <a:cubicBezTo>
                  <a:pt x="26" y="24"/>
                  <a:pt x="30" y="27"/>
                  <a:pt x="32" y="27"/>
                </a:cubicBezTo>
                <a:cubicBezTo>
                  <a:pt x="33" y="28"/>
                  <a:pt x="33" y="30"/>
                  <a:pt x="34" y="30"/>
                </a:cubicBezTo>
                <a:cubicBezTo>
                  <a:pt x="34" y="31"/>
                  <a:pt x="34" y="30"/>
                  <a:pt x="35" y="30"/>
                </a:cubicBezTo>
                <a:cubicBezTo>
                  <a:pt x="34" y="30"/>
                  <a:pt x="34" y="29"/>
                  <a:pt x="34" y="29"/>
                </a:cubicBezTo>
                <a:cubicBezTo>
                  <a:pt x="36" y="29"/>
                  <a:pt x="37" y="30"/>
                  <a:pt x="37" y="29"/>
                </a:cubicBezTo>
                <a:cubicBezTo>
                  <a:pt x="18" y="15"/>
                  <a:pt x="18" y="15"/>
                  <a:pt x="18" y="15"/>
                </a:cubicBezTo>
                <a:cubicBezTo>
                  <a:pt x="18" y="7"/>
                  <a:pt x="18" y="7"/>
                  <a:pt x="18" y="7"/>
                </a:cubicBezTo>
                <a:cubicBezTo>
                  <a:pt x="23" y="6"/>
                  <a:pt x="23" y="6"/>
                  <a:pt x="23" y="6"/>
                </a:cubicBezTo>
                <a:cubicBezTo>
                  <a:pt x="23" y="6"/>
                  <a:pt x="23" y="5"/>
                  <a:pt x="22" y="4"/>
                </a:cubicBezTo>
                <a:cubicBezTo>
                  <a:pt x="23" y="4"/>
                  <a:pt x="23" y="4"/>
                  <a:pt x="24" y="5"/>
                </a:cubicBezTo>
                <a:cubicBezTo>
                  <a:pt x="27" y="5"/>
                  <a:pt x="30" y="3"/>
                  <a:pt x="32" y="3"/>
                </a:cubicBezTo>
                <a:cubicBezTo>
                  <a:pt x="34" y="3"/>
                  <a:pt x="35" y="5"/>
                  <a:pt x="36" y="6"/>
                </a:cubicBezTo>
                <a:cubicBezTo>
                  <a:pt x="32" y="8"/>
                  <a:pt x="28" y="10"/>
                  <a:pt x="26" y="14"/>
                </a:cubicBezTo>
                <a:cubicBezTo>
                  <a:pt x="25" y="14"/>
                  <a:pt x="25" y="15"/>
                  <a:pt x="24" y="16"/>
                </a:cubicBezTo>
                <a:cubicBezTo>
                  <a:pt x="29" y="20"/>
                  <a:pt x="33" y="24"/>
                  <a:pt x="34" y="25"/>
                </a:cubicBezTo>
                <a:cubicBezTo>
                  <a:pt x="35" y="26"/>
                  <a:pt x="36" y="26"/>
                  <a:pt x="37" y="26"/>
                </a:cubicBezTo>
                <a:cubicBezTo>
                  <a:pt x="37" y="27"/>
                  <a:pt x="37" y="27"/>
                  <a:pt x="37" y="27"/>
                </a:cubicBezTo>
                <a:cubicBezTo>
                  <a:pt x="36" y="27"/>
                  <a:pt x="36" y="27"/>
                  <a:pt x="36" y="27"/>
                </a:cubicBezTo>
                <a:cubicBezTo>
                  <a:pt x="37" y="28"/>
                  <a:pt x="37" y="29"/>
                  <a:pt x="37" y="29"/>
                </a:cubicBezTo>
                <a:cubicBezTo>
                  <a:pt x="18" y="15"/>
                  <a:pt x="18" y="15"/>
                  <a:pt x="18" y="15"/>
                </a:cubicBezTo>
                <a:cubicBezTo>
                  <a:pt x="18" y="23"/>
                  <a:pt x="18" y="23"/>
                  <a:pt x="18" y="23"/>
                </a:cubicBezTo>
                <a:moveTo>
                  <a:pt x="0" y="0"/>
                </a:moveTo>
                <a:cubicBezTo>
                  <a:pt x="1" y="4"/>
                  <a:pt x="5" y="8"/>
                  <a:pt x="11" y="12"/>
                </a:cubicBezTo>
                <a:cubicBezTo>
                  <a:pt x="11" y="15"/>
                  <a:pt x="11" y="18"/>
                  <a:pt x="11" y="21"/>
                </a:cubicBezTo>
                <a:cubicBezTo>
                  <a:pt x="11" y="21"/>
                  <a:pt x="10" y="21"/>
                  <a:pt x="8" y="21"/>
                </a:cubicBezTo>
                <a:cubicBezTo>
                  <a:pt x="9" y="21"/>
                  <a:pt x="9" y="22"/>
                  <a:pt x="10" y="23"/>
                </a:cubicBezTo>
                <a:cubicBezTo>
                  <a:pt x="10" y="25"/>
                  <a:pt x="9" y="28"/>
                  <a:pt x="10" y="31"/>
                </a:cubicBezTo>
                <a:cubicBezTo>
                  <a:pt x="10" y="32"/>
                  <a:pt x="12" y="33"/>
                  <a:pt x="13" y="34"/>
                </a:cubicBezTo>
                <a:cubicBezTo>
                  <a:pt x="15" y="29"/>
                  <a:pt x="16" y="25"/>
                  <a:pt x="18" y="23"/>
                </a:cubicBezTo>
                <a:cubicBezTo>
                  <a:pt x="18" y="15"/>
                  <a:pt x="18" y="15"/>
                  <a:pt x="18" y="15"/>
                </a:cubicBezTo>
                <a:cubicBezTo>
                  <a:pt x="0" y="0"/>
                  <a:pt x="0" y="0"/>
                  <a:pt x="0" y="0"/>
                </a:cubicBezTo>
                <a:moveTo>
                  <a:pt x="18" y="7"/>
                </a:moveTo>
                <a:cubicBezTo>
                  <a:pt x="18" y="15"/>
                  <a:pt x="18" y="15"/>
                  <a:pt x="18" y="15"/>
                </a:cubicBezTo>
                <a:cubicBezTo>
                  <a:pt x="0" y="0"/>
                  <a:pt x="0" y="0"/>
                  <a:pt x="0" y="0"/>
                </a:cubicBezTo>
                <a:cubicBezTo>
                  <a:pt x="4" y="0"/>
                  <a:pt x="9" y="3"/>
                  <a:pt x="14" y="8"/>
                </a:cubicBezTo>
                <a:cubicBezTo>
                  <a:pt x="18" y="7"/>
                  <a:pt x="18" y="7"/>
                  <a:pt x="18" y="7"/>
                </a:cubicBezTo>
              </a:path>
            </a:pathLst>
          </a:custGeom>
          <a:solidFill>
            <a:schemeClr val="bg1"/>
          </a:solidFill>
          <a:ln w="3175">
            <a:noFill/>
          </a:ln>
          <a:effectLst>
            <a:innerShdw blurRad="38100" dist="254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200">
              <a:solidFill>
                <a:prstClr val="white"/>
              </a:solidFill>
            </a:endParaRPr>
          </a:p>
        </p:txBody>
      </p:sp>
      <p:sp>
        <p:nvSpPr>
          <p:cNvPr id="34" name="Freeform 154"/>
          <p:cNvSpPr>
            <a:spLocks noEditPoints="1"/>
          </p:cNvSpPr>
          <p:nvPr/>
        </p:nvSpPr>
        <p:spPr bwMode="auto">
          <a:xfrm>
            <a:off x="1142076" y="2977033"/>
            <a:ext cx="597218" cy="742950"/>
          </a:xfrm>
          <a:custGeom>
            <a:avLst/>
            <a:gdLst>
              <a:gd name="T0" fmla="*/ 35 w 35"/>
              <a:gd name="T1" fmla="*/ 31 h 44"/>
              <a:gd name="T2" fmla="*/ 35 w 35"/>
              <a:gd name="T3" fmla="*/ 7 h 44"/>
              <a:gd name="T4" fmla="*/ 29 w 35"/>
              <a:gd name="T5" fmla="*/ 0 h 44"/>
              <a:gd name="T6" fmla="*/ 7 w 35"/>
              <a:gd name="T7" fmla="*/ 0 h 44"/>
              <a:gd name="T8" fmla="*/ 0 w 35"/>
              <a:gd name="T9" fmla="*/ 7 h 44"/>
              <a:gd name="T10" fmla="*/ 0 w 35"/>
              <a:gd name="T11" fmla="*/ 31 h 44"/>
              <a:gd name="T12" fmla="*/ 6 w 35"/>
              <a:gd name="T13" fmla="*/ 37 h 44"/>
              <a:gd name="T14" fmla="*/ 0 w 35"/>
              <a:gd name="T15" fmla="*/ 44 h 44"/>
              <a:gd name="T16" fmla="*/ 6 w 35"/>
              <a:gd name="T17" fmla="*/ 44 h 44"/>
              <a:gd name="T18" fmla="*/ 12 w 35"/>
              <a:gd name="T19" fmla="*/ 37 h 44"/>
              <a:gd name="T20" fmla="*/ 23 w 35"/>
              <a:gd name="T21" fmla="*/ 37 h 44"/>
              <a:gd name="T22" fmla="*/ 29 w 35"/>
              <a:gd name="T23" fmla="*/ 44 h 44"/>
              <a:gd name="T24" fmla="*/ 35 w 35"/>
              <a:gd name="T25" fmla="*/ 44 h 44"/>
              <a:gd name="T26" fmla="*/ 30 w 35"/>
              <a:gd name="T27" fmla="*/ 37 h 44"/>
              <a:gd name="T28" fmla="*/ 35 w 35"/>
              <a:gd name="T29" fmla="*/ 31 h 44"/>
              <a:gd name="T30" fmla="*/ 4 w 35"/>
              <a:gd name="T31" fmla="*/ 31 h 44"/>
              <a:gd name="T32" fmla="*/ 7 w 35"/>
              <a:gd name="T33" fmla="*/ 28 h 44"/>
              <a:gd name="T34" fmla="*/ 10 w 35"/>
              <a:gd name="T35" fmla="*/ 31 h 44"/>
              <a:gd name="T36" fmla="*/ 7 w 35"/>
              <a:gd name="T37" fmla="*/ 34 h 44"/>
              <a:gd name="T38" fmla="*/ 4 w 35"/>
              <a:gd name="T39" fmla="*/ 31 h 44"/>
              <a:gd name="T40" fmla="*/ 28 w 35"/>
              <a:gd name="T41" fmla="*/ 34 h 44"/>
              <a:gd name="T42" fmla="*/ 25 w 35"/>
              <a:gd name="T43" fmla="*/ 31 h 44"/>
              <a:gd name="T44" fmla="*/ 28 w 35"/>
              <a:gd name="T45" fmla="*/ 28 h 44"/>
              <a:gd name="T46" fmla="*/ 31 w 35"/>
              <a:gd name="T47" fmla="*/ 31 h 44"/>
              <a:gd name="T48" fmla="*/ 28 w 35"/>
              <a:gd name="T49" fmla="*/ 34 h 44"/>
              <a:gd name="T50" fmla="*/ 32 w 35"/>
              <a:gd name="T51" fmla="*/ 18 h 44"/>
              <a:gd name="T52" fmla="*/ 29 w 35"/>
              <a:gd name="T53" fmla="*/ 21 h 44"/>
              <a:gd name="T54" fmla="*/ 6 w 35"/>
              <a:gd name="T55" fmla="*/ 21 h 44"/>
              <a:gd name="T56" fmla="*/ 3 w 35"/>
              <a:gd name="T57" fmla="*/ 18 h 44"/>
              <a:gd name="T58" fmla="*/ 3 w 35"/>
              <a:gd name="T59" fmla="*/ 11 h 44"/>
              <a:gd name="T60" fmla="*/ 6 w 35"/>
              <a:gd name="T61" fmla="*/ 8 h 44"/>
              <a:gd name="T62" fmla="*/ 29 w 35"/>
              <a:gd name="T63" fmla="*/ 8 h 44"/>
              <a:gd name="T64" fmla="*/ 32 w 35"/>
              <a:gd name="T65" fmla="*/ 11 h 44"/>
              <a:gd name="T66" fmla="*/ 32 w 35"/>
              <a:gd name="T67"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4">
                <a:moveTo>
                  <a:pt x="35" y="31"/>
                </a:moveTo>
                <a:cubicBezTo>
                  <a:pt x="35" y="7"/>
                  <a:pt x="35" y="7"/>
                  <a:pt x="35" y="7"/>
                </a:cubicBezTo>
                <a:cubicBezTo>
                  <a:pt x="35" y="3"/>
                  <a:pt x="32" y="0"/>
                  <a:pt x="29" y="0"/>
                </a:cubicBezTo>
                <a:cubicBezTo>
                  <a:pt x="7" y="0"/>
                  <a:pt x="7" y="0"/>
                  <a:pt x="7" y="0"/>
                </a:cubicBezTo>
                <a:cubicBezTo>
                  <a:pt x="3" y="0"/>
                  <a:pt x="0" y="3"/>
                  <a:pt x="0" y="7"/>
                </a:cubicBezTo>
                <a:cubicBezTo>
                  <a:pt x="0" y="31"/>
                  <a:pt x="0" y="31"/>
                  <a:pt x="0" y="31"/>
                </a:cubicBezTo>
                <a:cubicBezTo>
                  <a:pt x="0" y="34"/>
                  <a:pt x="3" y="37"/>
                  <a:pt x="6" y="37"/>
                </a:cubicBezTo>
                <a:cubicBezTo>
                  <a:pt x="0" y="44"/>
                  <a:pt x="0" y="44"/>
                  <a:pt x="0" y="44"/>
                </a:cubicBezTo>
                <a:cubicBezTo>
                  <a:pt x="6" y="44"/>
                  <a:pt x="6" y="44"/>
                  <a:pt x="6" y="44"/>
                </a:cubicBezTo>
                <a:cubicBezTo>
                  <a:pt x="12" y="37"/>
                  <a:pt x="12" y="37"/>
                  <a:pt x="12" y="37"/>
                </a:cubicBezTo>
                <a:cubicBezTo>
                  <a:pt x="23" y="37"/>
                  <a:pt x="23" y="37"/>
                  <a:pt x="23" y="37"/>
                </a:cubicBezTo>
                <a:cubicBezTo>
                  <a:pt x="29" y="44"/>
                  <a:pt x="29" y="44"/>
                  <a:pt x="29" y="44"/>
                </a:cubicBezTo>
                <a:cubicBezTo>
                  <a:pt x="35" y="44"/>
                  <a:pt x="35" y="44"/>
                  <a:pt x="35" y="44"/>
                </a:cubicBezTo>
                <a:cubicBezTo>
                  <a:pt x="30" y="37"/>
                  <a:pt x="30" y="37"/>
                  <a:pt x="30" y="37"/>
                </a:cubicBezTo>
                <a:cubicBezTo>
                  <a:pt x="33" y="37"/>
                  <a:pt x="35" y="34"/>
                  <a:pt x="35" y="31"/>
                </a:cubicBezTo>
                <a:close/>
                <a:moveTo>
                  <a:pt x="4" y="31"/>
                </a:moveTo>
                <a:cubicBezTo>
                  <a:pt x="4" y="29"/>
                  <a:pt x="5" y="28"/>
                  <a:pt x="7" y="28"/>
                </a:cubicBezTo>
                <a:cubicBezTo>
                  <a:pt x="9" y="28"/>
                  <a:pt x="10" y="29"/>
                  <a:pt x="10" y="31"/>
                </a:cubicBezTo>
                <a:cubicBezTo>
                  <a:pt x="10" y="32"/>
                  <a:pt x="9" y="34"/>
                  <a:pt x="7" y="34"/>
                </a:cubicBezTo>
                <a:cubicBezTo>
                  <a:pt x="5" y="34"/>
                  <a:pt x="4" y="32"/>
                  <a:pt x="4" y="31"/>
                </a:cubicBezTo>
                <a:close/>
                <a:moveTo>
                  <a:pt x="28" y="34"/>
                </a:moveTo>
                <a:cubicBezTo>
                  <a:pt x="26" y="34"/>
                  <a:pt x="25" y="32"/>
                  <a:pt x="25" y="31"/>
                </a:cubicBezTo>
                <a:cubicBezTo>
                  <a:pt x="25" y="29"/>
                  <a:pt x="26" y="28"/>
                  <a:pt x="28" y="28"/>
                </a:cubicBezTo>
                <a:cubicBezTo>
                  <a:pt x="30" y="28"/>
                  <a:pt x="31" y="29"/>
                  <a:pt x="31" y="31"/>
                </a:cubicBezTo>
                <a:cubicBezTo>
                  <a:pt x="31" y="32"/>
                  <a:pt x="30" y="34"/>
                  <a:pt x="28" y="34"/>
                </a:cubicBezTo>
                <a:close/>
                <a:moveTo>
                  <a:pt x="32" y="18"/>
                </a:moveTo>
                <a:cubicBezTo>
                  <a:pt x="32" y="20"/>
                  <a:pt x="31" y="21"/>
                  <a:pt x="29" y="21"/>
                </a:cubicBezTo>
                <a:cubicBezTo>
                  <a:pt x="6" y="21"/>
                  <a:pt x="6" y="21"/>
                  <a:pt x="6" y="21"/>
                </a:cubicBezTo>
                <a:cubicBezTo>
                  <a:pt x="5" y="21"/>
                  <a:pt x="3" y="20"/>
                  <a:pt x="3" y="18"/>
                </a:cubicBezTo>
                <a:cubicBezTo>
                  <a:pt x="3" y="11"/>
                  <a:pt x="3" y="11"/>
                  <a:pt x="3" y="11"/>
                </a:cubicBezTo>
                <a:cubicBezTo>
                  <a:pt x="3" y="9"/>
                  <a:pt x="5" y="8"/>
                  <a:pt x="6" y="8"/>
                </a:cubicBezTo>
                <a:cubicBezTo>
                  <a:pt x="29" y="8"/>
                  <a:pt x="29" y="8"/>
                  <a:pt x="29" y="8"/>
                </a:cubicBezTo>
                <a:cubicBezTo>
                  <a:pt x="31" y="8"/>
                  <a:pt x="32" y="9"/>
                  <a:pt x="32" y="11"/>
                </a:cubicBezTo>
                <a:lnTo>
                  <a:pt x="32" y="18"/>
                </a:lnTo>
                <a:close/>
              </a:path>
            </a:pathLst>
          </a:custGeom>
          <a:solidFill>
            <a:srgbClr val="FFFFFF"/>
          </a:solidFill>
          <a:ln>
            <a:noFill/>
          </a:ln>
          <a:effectLst>
            <a:innerShdw blurRad="38100" dist="254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fontAlgn="base">
              <a:spcBef>
                <a:spcPct val="0"/>
              </a:spcBef>
              <a:spcAft>
                <a:spcPct val="0"/>
              </a:spcAft>
            </a:pPr>
            <a:endParaRPr lang="zh-CN" altLang="en-US" sz="2160">
              <a:solidFill>
                <a:prstClr val="black"/>
              </a:solidFill>
            </a:endParaRPr>
          </a:p>
        </p:txBody>
      </p:sp>
    </p:spTree>
    <p:extLst>
      <p:ext uri="{BB962C8B-B14F-4D97-AF65-F5344CB8AC3E}">
        <p14:creationId xmlns:p14="http://schemas.microsoft.com/office/powerpoint/2010/main" val="69515265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par>
                                <p:cTn id="13" presetID="2" presetClass="entr" presetSubtype="12" fill="hold" nodeType="withEffect">
                                  <p:stCondLst>
                                    <p:cond delay="15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750" fill="hold"/>
                                        <p:tgtEl>
                                          <p:spTgt spid="17"/>
                                        </p:tgtEl>
                                        <p:attrNameLst>
                                          <p:attrName>ppt_x</p:attrName>
                                        </p:attrNameLst>
                                      </p:cBhvr>
                                      <p:tavLst>
                                        <p:tav tm="0">
                                          <p:val>
                                            <p:strVal val="0-#ppt_w/2"/>
                                          </p:val>
                                        </p:tav>
                                        <p:tav tm="100000">
                                          <p:val>
                                            <p:strVal val="#ppt_x"/>
                                          </p:val>
                                        </p:tav>
                                      </p:tavLst>
                                    </p:anim>
                                    <p:anim calcmode="lin" valueType="num">
                                      <p:cBhvr additive="base">
                                        <p:cTn id="16" dur="75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12" fill="hold" grpId="0" nodeType="withEffect">
                                  <p:stCondLst>
                                    <p:cond delay="150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750" fill="hold"/>
                                        <p:tgtEl>
                                          <p:spTgt spid="32"/>
                                        </p:tgtEl>
                                        <p:attrNameLst>
                                          <p:attrName>ppt_x</p:attrName>
                                        </p:attrNameLst>
                                      </p:cBhvr>
                                      <p:tavLst>
                                        <p:tav tm="0">
                                          <p:val>
                                            <p:strVal val="0-#ppt_w/2"/>
                                          </p:val>
                                        </p:tav>
                                        <p:tav tm="100000">
                                          <p:val>
                                            <p:strVal val="#ppt_x"/>
                                          </p:val>
                                        </p:tav>
                                      </p:tavLst>
                                    </p:anim>
                                    <p:anim calcmode="lin" valueType="num">
                                      <p:cBhvr additive="base">
                                        <p:cTn id="20" dur="750" fill="hold"/>
                                        <p:tgtEl>
                                          <p:spTgt spid="32"/>
                                        </p:tgtEl>
                                        <p:attrNameLst>
                                          <p:attrName>ppt_y</p:attrName>
                                        </p:attrNameLst>
                                      </p:cBhvr>
                                      <p:tavLst>
                                        <p:tav tm="0">
                                          <p:val>
                                            <p:strVal val="1+#ppt_h/2"/>
                                          </p:val>
                                        </p:tav>
                                        <p:tav tm="100000">
                                          <p:val>
                                            <p:strVal val="#ppt_y"/>
                                          </p:val>
                                        </p:tav>
                                      </p:tavLst>
                                    </p:anim>
                                  </p:childTnLst>
                                </p:cTn>
                              </p:par>
                              <p:par>
                                <p:cTn id="21" presetID="2" presetClass="entr" presetSubtype="12" fill="hold" grpId="0" nodeType="withEffect">
                                  <p:stCondLst>
                                    <p:cond delay="15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750" fill="hold"/>
                                        <p:tgtEl>
                                          <p:spTgt spid="33"/>
                                        </p:tgtEl>
                                        <p:attrNameLst>
                                          <p:attrName>ppt_x</p:attrName>
                                        </p:attrNameLst>
                                      </p:cBhvr>
                                      <p:tavLst>
                                        <p:tav tm="0">
                                          <p:val>
                                            <p:strVal val="0-#ppt_w/2"/>
                                          </p:val>
                                        </p:tav>
                                        <p:tav tm="100000">
                                          <p:val>
                                            <p:strVal val="#ppt_x"/>
                                          </p:val>
                                        </p:tav>
                                      </p:tavLst>
                                    </p:anim>
                                    <p:anim calcmode="lin" valueType="num">
                                      <p:cBhvr additive="base">
                                        <p:cTn id="24" dur="750" fill="hold"/>
                                        <p:tgtEl>
                                          <p:spTgt spid="33"/>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150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750" fill="hold"/>
                                        <p:tgtEl>
                                          <p:spTgt spid="34"/>
                                        </p:tgtEl>
                                        <p:attrNameLst>
                                          <p:attrName>ppt_x</p:attrName>
                                        </p:attrNameLst>
                                      </p:cBhvr>
                                      <p:tavLst>
                                        <p:tav tm="0">
                                          <p:val>
                                            <p:strVal val="0-#ppt_w/2"/>
                                          </p:val>
                                        </p:tav>
                                        <p:tav tm="100000">
                                          <p:val>
                                            <p:strVal val="#ppt_x"/>
                                          </p:val>
                                        </p:tav>
                                      </p:tavLst>
                                    </p:anim>
                                    <p:anim calcmode="lin" valueType="num">
                                      <p:cBhvr additive="base">
                                        <p:cTn id="28" dur="750" fill="hold"/>
                                        <p:tgtEl>
                                          <p:spTgt spid="34"/>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stCondLst>
                                    <p:cond delay="225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750" fill="hold"/>
                                        <p:tgtEl>
                                          <p:spTgt spid="11"/>
                                        </p:tgtEl>
                                        <p:attrNameLst>
                                          <p:attrName>ppt_x</p:attrName>
                                        </p:attrNameLst>
                                      </p:cBhvr>
                                      <p:tavLst>
                                        <p:tav tm="0">
                                          <p:val>
                                            <p:strVal val="0-#ppt_w/2"/>
                                          </p:val>
                                        </p:tav>
                                        <p:tav tm="100000">
                                          <p:val>
                                            <p:strVal val="#ppt_x"/>
                                          </p:val>
                                        </p:tav>
                                      </p:tavLst>
                                    </p:anim>
                                    <p:anim calcmode="lin" valueType="num">
                                      <p:cBhvr additive="base">
                                        <p:cTn id="32" dur="750" fill="hold"/>
                                        <p:tgtEl>
                                          <p:spTgt spid="11"/>
                                        </p:tgtEl>
                                        <p:attrNameLst>
                                          <p:attrName>ppt_y</p:attrName>
                                        </p:attrNameLst>
                                      </p:cBhvr>
                                      <p:tavLst>
                                        <p:tav tm="0">
                                          <p:val>
                                            <p:strVal val="#ppt_y"/>
                                          </p:val>
                                        </p:tav>
                                        <p:tav tm="100000">
                                          <p:val>
                                            <p:strVal val="#ppt_y"/>
                                          </p:val>
                                        </p:tav>
                                      </p:tavLst>
                                    </p:anim>
                                  </p:childTnLst>
                                </p:cTn>
                              </p:par>
                              <p:par>
                                <p:cTn id="33" presetID="42" presetClass="entr" presetSubtype="0" fill="hold" grpId="0" nodeType="withEffect">
                                  <p:stCondLst>
                                    <p:cond delay="275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275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
                                          </p:val>
                                        </p:tav>
                                        <p:tav tm="100000">
                                          <p:val>
                                            <p:strVal val="#ppt_x"/>
                                          </p:val>
                                        </p:tav>
                                      </p:tavLst>
                                    </p:anim>
                                    <p:anim calcmode="lin" valueType="num">
                                      <p:cBhvr>
                                        <p:cTn id="4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P spid="16" grpId="0"/>
      <p:bldP spid="32" grpId="0" animBg="1"/>
      <p:bldP spid="33" grpId="0" animBg="1"/>
      <p:bldP spid="3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17" y="330596"/>
            <a:ext cx="9147717" cy="295231"/>
          </a:xfrm>
          <a:prstGeom prst="rect">
            <a:avLst/>
          </a:prstGeom>
          <a:gradFill>
            <a:gsLst>
              <a:gs pos="0">
                <a:srgbClr val="92D050"/>
              </a:gs>
              <a:gs pos="67000">
                <a:schemeClr val="accent6">
                  <a:lumMod val="75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600900" y="185986"/>
            <a:ext cx="4142700" cy="584450"/>
            <a:chOff x="4058225" y="457936"/>
            <a:chExt cx="4142700" cy="584449"/>
          </a:xfrm>
        </p:grpSpPr>
        <p:grpSp>
          <p:nvGrpSpPr>
            <p:cNvPr id="6" name="组合 5"/>
            <p:cNvGrpSpPr/>
            <p:nvPr/>
          </p:nvGrpSpPr>
          <p:grpSpPr>
            <a:xfrm>
              <a:off x="4058225" y="457936"/>
              <a:ext cx="4142700" cy="584449"/>
              <a:chOff x="4261425" y="611634"/>
              <a:chExt cx="4142700" cy="584449"/>
            </a:xfrm>
          </p:grpSpPr>
          <p:sp>
            <p:nvSpPr>
              <p:cNvPr id="8" name="圆角矩形 7"/>
              <p:cNvSpPr/>
              <p:nvPr/>
            </p:nvSpPr>
            <p:spPr>
              <a:xfrm>
                <a:off x="4261425" y="611634"/>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8900000" scaled="1"/>
                <a:tileRect/>
              </a:gradFill>
              <a:ln w="19050">
                <a:noFill/>
              </a:ln>
              <a:effectLst>
                <a:outerShdw blurRad="317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sp>
            <p:nvSpPr>
              <p:cNvPr id="9" name="圆角矩形 8"/>
              <p:cNvSpPr/>
              <p:nvPr/>
            </p:nvSpPr>
            <p:spPr>
              <a:xfrm>
                <a:off x="4282860" y="627605"/>
                <a:ext cx="4088103" cy="551953"/>
              </a:xfrm>
              <a:prstGeom prst="roundRect">
                <a:avLst>
                  <a:gd name="adj" fmla="val 50000"/>
                </a:avLst>
              </a:prstGeom>
              <a:gradFill flip="none" rotWithShape="1">
                <a:gsLst>
                  <a:gs pos="0">
                    <a:schemeClr val="bg1">
                      <a:lumMod val="89000"/>
                    </a:schemeClr>
                  </a:gs>
                  <a:gs pos="67000">
                    <a:srgbClr val="F9F9F9"/>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grpSp>
        <p:sp>
          <p:nvSpPr>
            <p:cNvPr id="7" name="TextBox 5"/>
            <p:cNvSpPr txBox="1"/>
            <p:nvPr/>
          </p:nvSpPr>
          <p:spPr>
            <a:xfrm>
              <a:off x="4786556" y="530593"/>
              <a:ext cx="2686037" cy="461664"/>
            </a:xfrm>
            <a:prstGeom prst="rect">
              <a:avLst/>
            </a:prstGeom>
            <a:noFill/>
          </p:spPr>
          <p:txBody>
            <a:bodyPr wrap="square" rtlCol="0">
              <a:spAutoFit/>
            </a:bodyPr>
            <a:lstStyle/>
            <a:p>
              <a:r>
                <a:rPr lang="zh-CN" altLang="en-US" sz="2400" b="1" dirty="0">
                  <a:solidFill>
                    <a:srgbClr val="92D050"/>
                  </a:solidFill>
                  <a:latin typeface="微软雅黑" panose="020B0503020204020204" pitchFamily="34" charset="-122"/>
                  <a:ea typeface="微软雅黑" panose="020B0503020204020204" pitchFamily="34" charset="-122"/>
                </a:rPr>
                <a:t>此处添加您的标题</a:t>
              </a:r>
            </a:p>
          </p:txBody>
        </p:sp>
      </p:grpSp>
      <p:sp>
        <p:nvSpPr>
          <p:cNvPr id="10" name="MH_Other_6"/>
          <p:cNvSpPr>
            <a:spLocks noEditPoints="1"/>
          </p:cNvSpPr>
          <p:nvPr>
            <p:custDataLst>
              <p:tags r:id="rId1"/>
            </p:custDataLst>
          </p:nvPr>
        </p:nvSpPr>
        <p:spPr bwMode="auto">
          <a:xfrm>
            <a:off x="3638133" y="2587610"/>
            <a:ext cx="1857723" cy="1857724"/>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ysClr val="window" lastClr="FFFFFF">
              <a:lumMod val="75000"/>
            </a:sysClr>
          </a:solidFill>
          <a:ln>
            <a:noFill/>
          </a:ln>
        </p:spPr>
        <p:txBody>
          <a:bodyPr lIns="61722" tIns="30861" rIns="61722" bIns="30861"/>
          <a:lstStyle/>
          <a:p>
            <a:pPr defTabSz="822960">
              <a:defRPr/>
            </a:pPr>
            <a:endParaRPr lang="zh-CN" altLang="en-US" sz="1620" kern="0">
              <a:solidFill>
                <a:sysClr val="windowText" lastClr="000000"/>
              </a:solidFill>
            </a:endParaRPr>
          </a:p>
        </p:txBody>
      </p:sp>
      <p:sp>
        <p:nvSpPr>
          <p:cNvPr id="11" name="MH_Other_7"/>
          <p:cNvSpPr>
            <a:spLocks/>
          </p:cNvSpPr>
          <p:nvPr>
            <p:custDataLst>
              <p:tags r:id="rId2"/>
            </p:custDataLst>
          </p:nvPr>
        </p:nvSpPr>
        <p:spPr bwMode="auto">
          <a:xfrm>
            <a:off x="3946041" y="2874993"/>
            <a:ext cx="1250302" cy="1946364"/>
          </a:xfrm>
          <a:custGeom>
            <a:avLst/>
            <a:gdLst>
              <a:gd name="T0" fmla="*/ 2147483646 w 842"/>
              <a:gd name="T1" fmla="*/ 2147483646 h 1312"/>
              <a:gd name="T2" fmla="*/ 2147483646 w 842"/>
              <a:gd name="T3" fmla="*/ 2147483646 h 1312"/>
              <a:gd name="T4" fmla="*/ 2147483646 w 842"/>
              <a:gd name="T5" fmla="*/ 2147483646 h 1312"/>
              <a:gd name="T6" fmla="*/ 2147483646 w 842"/>
              <a:gd name="T7" fmla="*/ 2147483646 h 1312"/>
              <a:gd name="T8" fmla="*/ 2147483646 w 842"/>
              <a:gd name="T9" fmla="*/ 2147483646 h 1312"/>
              <a:gd name="T10" fmla="*/ 2147483646 w 842"/>
              <a:gd name="T11" fmla="*/ 2147483646 h 1312"/>
              <a:gd name="T12" fmla="*/ 2147483646 w 842"/>
              <a:gd name="T13" fmla="*/ 2147483646 h 1312"/>
              <a:gd name="T14" fmla="*/ 2147483646 w 842"/>
              <a:gd name="T15" fmla="*/ 2147483646 h 1312"/>
              <a:gd name="T16" fmla="*/ 2147483646 w 842"/>
              <a:gd name="T17" fmla="*/ 2147483646 h 1312"/>
              <a:gd name="T18" fmla="*/ 2147483646 w 842"/>
              <a:gd name="T19" fmla="*/ 2147483646 h 1312"/>
              <a:gd name="T20" fmla="*/ 2147483646 w 842"/>
              <a:gd name="T21" fmla="*/ 2147483646 h 1312"/>
              <a:gd name="T22" fmla="*/ 2147483646 w 842"/>
              <a:gd name="T23" fmla="*/ 2147483646 h 1312"/>
              <a:gd name="T24" fmla="*/ 2147483646 w 842"/>
              <a:gd name="T25" fmla="*/ 2147483646 h 1312"/>
              <a:gd name="T26" fmla="*/ 2147483646 w 842"/>
              <a:gd name="T27" fmla="*/ 2147483646 h 1312"/>
              <a:gd name="T28" fmla="*/ 2147483646 w 842"/>
              <a:gd name="T29" fmla="*/ 2147483646 h 1312"/>
              <a:gd name="T30" fmla="*/ 2147483646 w 842"/>
              <a:gd name="T31" fmla="*/ 2147483646 h 1312"/>
              <a:gd name="T32" fmla="*/ 2147483646 w 842"/>
              <a:gd name="T33" fmla="*/ 2147483646 h 1312"/>
              <a:gd name="T34" fmla="*/ 0 w 842"/>
              <a:gd name="T35" fmla="*/ 2147483646 h 1312"/>
              <a:gd name="T36" fmla="*/ 2147483646 w 842"/>
              <a:gd name="T37" fmla="*/ 0 h 1312"/>
              <a:gd name="T38" fmla="*/ 2147483646 w 842"/>
              <a:gd name="T39" fmla="*/ 0 h 1312"/>
              <a:gd name="T40" fmla="*/ 2147483646 w 842"/>
              <a:gd name="T41" fmla="*/ 2147483646 h 1312"/>
              <a:gd name="T42" fmla="*/ 2147483646 w 842"/>
              <a:gd name="T43" fmla="*/ 2147483646 h 1312"/>
              <a:gd name="T44" fmla="*/ 2147483646 w 842"/>
              <a:gd name="T45" fmla="*/ 2147483646 h 1312"/>
              <a:gd name="T46" fmla="*/ 2147483646 w 842"/>
              <a:gd name="T47" fmla="*/ 2147483646 h 1312"/>
              <a:gd name="T48" fmla="*/ 2147483646 w 842"/>
              <a:gd name="T49" fmla="*/ 2147483646 h 1312"/>
              <a:gd name="T50" fmla="*/ 2147483646 w 842"/>
              <a:gd name="T51" fmla="*/ 2147483646 h 1312"/>
              <a:gd name="T52" fmla="*/ 2147483646 w 842"/>
              <a:gd name="T53" fmla="*/ 2147483646 h 1312"/>
              <a:gd name="T54" fmla="*/ 2147483646 w 842"/>
              <a:gd name="T55" fmla="*/ 2147483646 h 1312"/>
              <a:gd name="T56" fmla="*/ 2147483646 w 842"/>
              <a:gd name="T57" fmla="*/ 2147483646 h 1312"/>
              <a:gd name="T58" fmla="*/ 2147483646 w 842"/>
              <a:gd name="T59" fmla="*/ 2147483646 h 1312"/>
              <a:gd name="T60" fmla="*/ 2147483646 w 842"/>
              <a:gd name="T61" fmla="*/ 2147483646 h 1312"/>
              <a:gd name="T62" fmla="*/ 2147483646 w 842"/>
              <a:gd name="T63" fmla="*/ 2147483646 h 1312"/>
              <a:gd name="T64" fmla="*/ 2147483646 w 842"/>
              <a:gd name="T65" fmla="*/ 2147483646 h 1312"/>
              <a:gd name="T66" fmla="*/ 2147483646 w 842"/>
              <a:gd name="T67" fmla="*/ 2147483646 h 131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lIns="61722" tIns="30861" rIns="61722" bIns="30861"/>
          <a:lstStyle/>
          <a:p>
            <a:pPr defTabSz="822960">
              <a:defRPr/>
            </a:pPr>
            <a:endParaRPr lang="zh-CN" altLang="en-US" sz="1620" kern="0">
              <a:solidFill>
                <a:sysClr val="windowText" lastClr="000000"/>
              </a:solidFill>
            </a:endParaRPr>
          </a:p>
        </p:txBody>
      </p:sp>
      <p:grpSp>
        <p:nvGrpSpPr>
          <p:cNvPr id="12" name="组合 11"/>
          <p:cNvGrpSpPr/>
          <p:nvPr/>
        </p:nvGrpSpPr>
        <p:grpSpPr>
          <a:xfrm>
            <a:off x="3998294" y="2925378"/>
            <a:ext cx="1147665" cy="1851193"/>
            <a:chOff x="5246064" y="3564418"/>
            <a:chExt cx="1700244" cy="2742508"/>
          </a:xfrm>
        </p:grpSpPr>
        <p:sp>
          <p:nvSpPr>
            <p:cNvPr id="13" name="MH_Other_8"/>
            <p:cNvSpPr>
              <a:spLocks/>
            </p:cNvSpPr>
            <p:nvPr>
              <p:custDataLst>
                <p:tags r:id="rId13"/>
              </p:custDataLst>
            </p:nvPr>
          </p:nvSpPr>
          <p:spPr bwMode="auto">
            <a:xfrm>
              <a:off x="5993894" y="6250252"/>
              <a:ext cx="203200" cy="56674"/>
            </a:xfrm>
            <a:custGeom>
              <a:avLst/>
              <a:gdLst>
                <a:gd name="T0" fmla="*/ 2147483646 w 93"/>
                <a:gd name="T1" fmla="*/ 2147483646 h 26"/>
                <a:gd name="T2" fmla="*/ 0 w 93"/>
                <a:gd name="T3" fmla="*/ 2147483646 h 26"/>
                <a:gd name="T4" fmla="*/ 2147483646 w 93"/>
                <a:gd name="T5" fmla="*/ 0 h 26"/>
                <a:gd name="T6" fmla="*/ 2147483646 w 93"/>
                <a:gd name="T7" fmla="*/ 0 h 26"/>
                <a:gd name="T8" fmla="*/ 2147483646 w 93"/>
                <a:gd name="T9" fmla="*/ 2147483646 h 26"/>
                <a:gd name="T10" fmla="*/ 2147483646 w 93"/>
                <a:gd name="T11" fmla="*/ 2147483646 h 26"/>
                <a:gd name="T12" fmla="*/ 2147483646 w 93"/>
                <a:gd name="T13" fmla="*/ 2147483646 h 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ysClr val="window" lastClr="FFFFFF">
                <a:lumMod val="75000"/>
              </a:sysClr>
            </a:solidFill>
            <a:ln>
              <a:noFill/>
            </a:ln>
            <a:effectLst>
              <a:outerShdw blurRad="63500" sx="102000" sy="102000" algn="ctr" rotWithShape="0">
                <a:prstClr val="black">
                  <a:alpha val="40000"/>
                </a:prstClr>
              </a:outerShdw>
            </a:effectLst>
          </p:spPr>
          <p:txBody>
            <a:bodyPr/>
            <a:lstStyle/>
            <a:p>
              <a:pPr defTabSz="822960">
                <a:defRPr/>
              </a:pPr>
              <a:endParaRPr lang="zh-CN" altLang="en-US" sz="1620" kern="0">
                <a:solidFill>
                  <a:srgbClr val="83BB48"/>
                </a:solidFill>
              </a:endParaRPr>
            </a:p>
          </p:txBody>
        </p:sp>
        <p:sp>
          <p:nvSpPr>
            <p:cNvPr id="14" name="MH_Other_9"/>
            <p:cNvSpPr>
              <a:spLocks/>
            </p:cNvSpPr>
            <p:nvPr>
              <p:custDataLst>
                <p:tags r:id="rId14"/>
              </p:custDataLst>
            </p:nvPr>
          </p:nvSpPr>
          <p:spPr bwMode="auto">
            <a:xfrm>
              <a:off x="5745078" y="6096814"/>
              <a:ext cx="699450" cy="71880"/>
            </a:xfrm>
            <a:custGeom>
              <a:avLst/>
              <a:gdLst>
                <a:gd name="T0" fmla="*/ 2147483646 w 318"/>
                <a:gd name="T1" fmla="*/ 2147483646 h 33"/>
                <a:gd name="T2" fmla="*/ 0 w 318"/>
                <a:gd name="T3" fmla="*/ 2147483646 h 33"/>
                <a:gd name="T4" fmla="*/ 2147483646 w 318"/>
                <a:gd name="T5" fmla="*/ 0 h 33"/>
                <a:gd name="T6" fmla="*/ 2147483646 w 318"/>
                <a:gd name="T7" fmla="*/ 0 h 33"/>
                <a:gd name="T8" fmla="*/ 2147483646 w 318"/>
                <a:gd name="T9" fmla="*/ 2147483646 h 33"/>
                <a:gd name="T10" fmla="*/ 2147483646 w 318"/>
                <a:gd name="T11" fmla="*/ 2147483646 h 33"/>
                <a:gd name="T12" fmla="*/ 2147483646 w 318"/>
                <a:gd name="T13" fmla="*/ 2147483646 h 3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ysClr val="window" lastClr="FFFFFF">
                <a:lumMod val="75000"/>
              </a:sysClr>
            </a:solidFill>
            <a:ln>
              <a:noFill/>
            </a:ln>
            <a:effectLst>
              <a:outerShdw blurRad="63500" sx="102000" sy="102000" algn="ctr" rotWithShape="0">
                <a:prstClr val="black">
                  <a:alpha val="40000"/>
                </a:prstClr>
              </a:outerShdw>
            </a:effectLst>
          </p:spPr>
          <p:txBody>
            <a:bodyPr/>
            <a:lstStyle/>
            <a:p>
              <a:pPr defTabSz="822960">
                <a:defRPr/>
              </a:pPr>
              <a:endParaRPr lang="zh-CN" altLang="en-US" sz="1620" kern="0">
                <a:solidFill>
                  <a:srgbClr val="83BB48"/>
                </a:solidFill>
              </a:endParaRPr>
            </a:p>
          </p:txBody>
        </p:sp>
        <p:sp>
          <p:nvSpPr>
            <p:cNvPr id="15" name="MH_Other_10"/>
            <p:cNvSpPr>
              <a:spLocks/>
            </p:cNvSpPr>
            <p:nvPr>
              <p:custDataLst>
                <p:tags r:id="rId15"/>
              </p:custDataLst>
            </p:nvPr>
          </p:nvSpPr>
          <p:spPr bwMode="auto">
            <a:xfrm>
              <a:off x="5722960" y="5912968"/>
              <a:ext cx="729861" cy="74645"/>
            </a:xfrm>
            <a:custGeom>
              <a:avLst/>
              <a:gdLst>
                <a:gd name="T0" fmla="*/ 2147483646 w 332"/>
                <a:gd name="T1" fmla="*/ 2147483646 h 34"/>
                <a:gd name="T2" fmla="*/ 0 w 332"/>
                <a:gd name="T3" fmla="*/ 2147483646 h 34"/>
                <a:gd name="T4" fmla="*/ 2147483646 w 332"/>
                <a:gd name="T5" fmla="*/ 0 h 34"/>
                <a:gd name="T6" fmla="*/ 2147483646 w 332"/>
                <a:gd name="T7" fmla="*/ 0 h 34"/>
                <a:gd name="T8" fmla="*/ 2147483646 w 332"/>
                <a:gd name="T9" fmla="*/ 2147483646 h 34"/>
                <a:gd name="T10" fmla="*/ 2147483646 w 332"/>
                <a:gd name="T11" fmla="*/ 2147483646 h 34"/>
                <a:gd name="T12" fmla="*/ 2147483646 w 332"/>
                <a:gd name="T13" fmla="*/ 2147483646 h 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ysClr val="window" lastClr="FFFFFF">
                <a:lumMod val="75000"/>
              </a:sysClr>
            </a:solidFill>
            <a:ln>
              <a:noFill/>
            </a:ln>
            <a:effectLst>
              <a:outerShdw blurRad="63500" sx="102000" sy="102000" algn="ctr" rotWithShape="0">
                <a:prstClr val="black">
                  <a:alpha val="40000"/>
                </a:prstClr>
              </a:outerShdw>
            </a:effectLst>
          </p:spPr>
          <p:txBody>
            <a:bodyPr/>
            <a:lstStyle/>
            <a:p>
              <a:pPr defTabSz="822960">
                <a:defRPr/>
              </a:pPr>
              <a:endParaRPr lang="zh-CN" altLang="en-US" sz="1620" kern="0">
                <a:solidFill>
                  <a:srgbClr val="83BB48"/>
                </a:solidFill>
              </a:endParaRPr>
            </a:p>
          </p:txBody>
        </p:sp>
        <p:sp>
          <p:nvSpPr>
            <p:cNvPr id="16" name="MH_Other_11"/>
            <p:cNvSpPr>
              <a:spLocks/>
            </p:cNvSpPr>
            <p:nvPr>
              <p:custDataLst>
                <p:tags r:id="rId16"/>
              </p:custDataLst>
            </p:nvPr>
          </p:nvSpPr>
          <p:spPr bwMode="auto">
            <a:xfrm>
              <a:off x="5670433" y="5437452"/>
              <a:ext cx="848740" cy="382900"/>
            </a:xfrm>
            <a:custGeom>
              <a:avLst/>
              <a:gdLst>
                <a:gd name="T0" fmla="*/ 2147483646 w 386"/>
                <a:gd name="T1" fmla="*/ 2147483646 h 174"/>
                <a:gd name="T2" fmla="*/ 2147483646 w 386"/>
                <a:gd name="T3" fmla="*/ 2147483646 h 174"/>
                <a:gd name="T4" fmla="*/ 2147483646 w 386"/>
                <a:gd name="T5" fmla="*/ 2147483646 h 174"/>
                <a:gd name="T6" fmla="*/ 2147483646 w 386"/>
                <a:gd name="T7" fmla="*/ 2147483646 h 174"/>
                <a:gd name="T8" fmla="*/ 2147483646 w 386"/>
                <a:gd name="T9" fmla="*/ 2147483646 h 174"/>
                <a:gd name="T10" fmla="*/ 2147483646 w 386"/>
                <a:gd name="T11" fmla="*/ 2147483646 h 174"/>
                <a:gd name="T12" fmla="*/ 2147483646 w 386"/>
                <a:gd name="T13" fmla="*/ 2147483646 h 174"/>
                <a:gd name="T14" fmla="*/ 2147483646 w 386"/>
                <a:gd name="T15" fmla="*/ 2147483646 h 174"/>
                <a:gd name="T16" fmla="*/ 2147483646 w 386"/>
                <a:gd name="T17" fmla="*/ 2147483646 h 174"/>
                <a:gd name="T18" fmla="*/ 2147483646 w 386"/>
                <a:gd name="T19" fmla="*/ 2147483646 h 174"/>
                <a:gd name="T20" fmla="*/ 2147483646 w 386"/>
                <a:gd name="T21" fmla="*/ 2147483646 h 174"/>
                <a:gd name="T22" fmla="*/ 2147483646 w 386"/>
                <a:gd name="T23" fmla="*/ 0 h 174"/>
                <a:gd name="T24" fmla="*/ 0 w 386"/>
                <a:gd name="T25" fmla="*/ 0 h 174"/>
                <a:gd name="T26" fmla="*/ 2147483646 w 386"/>
                <a:gd name="T27" fmla="*/ 2147483646 h 17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solidFill>
              <a:sysClr val="window" lastClr="FFFFFF">
                <a:lumMod val="75000"/>
              </a:sysClr>
            </a:solidFill>
            <a:ln>
              <a:noFill/>
            </a:ln>
            <a:effectLst>
              <a:outerShdw blurRad="63500" sx="102000" sy="102000" algn="ctr" rotWithShape="0">
                <a:prstClr val="black">
                  <a:alpha val="40000"/>
                </a:prstClr>
              </a:outerShdw>
            </a:effectLst>
          </p:spPr>
          <p:txBody>
            <a:bodyPr/>
            <a:lstStyle/>
            <a:p>
              <a:pPr defTabSz="822960">
                <a:defRPr/>
              </a:pPr>
              <a:endParaRPr lang="zh-CN" altLang="en-US" sz="1620" kern="0">
                <a:solidFill>
                  <a:srgbClr val="83BB48"/>
                </a:solidFill>
              </a:endParaRPr>
            </a:p>
          </p:txBody>
        </p:sp>
        <p:sp>
          <p:nvSpPr>
            <p:cNvPr id="17" name="MH_Other_12"/>
            <p:cNvSpPr>
              <a:spLocks/>
            </p:cNvSpPr>
            <p:nvPr>
              <p:custDataLst>
                <p:tags r:id="rId17"/>
              </p:custDataLst>
            </p:nvPr>
          </p:nvSpPr>
          <p:spPr bwMode="auto">
            <a:xfrm>
              <a:off x="5246064" y="3564418"/>
              <a:ext cx="1700244" cy="1787330"/>
            </a:xfrm>
            <a:custGeom>
              <a:avLst/>
              <a:gdLst>
                <a:gd name="T0" fmla="*/ 2147483646 w 773"/>
                <a:gd name="T1" fmla="*/ 2147483646 h 813"/>
                <a:gd name="T2" fmla="*/ 2147483646 w 773"/>
                <a:gd name="T3" fmla="*/ 2147483646 h 813"/>
                <a:gd name="T4" fmla="*/ 2147483646 w 773"/>
                <a:gd name="T5" fmla="*/ 2147483646 h 813"/>
                <a:gd name="T6" fmla="*/ 2147483646 w 773"/>
                <a:gd name="T7" fmla="*/ 0 h 813"/>
                <a:gd name="T8" fmla="*/ 2147483646 w 773"/>
                <a:gd name="T9" fmla="*/ 0 h 813"/>
                <a:gd name="T10" fmla="*/ 0 w 773"/>
                <a:gd name="T11" fmla="*/ 2147483646 h 813"/>
                <a:gd name="T12" fmla="*/ 2147483646 w 773"/>
                <a:gd name="T13" fmla="*/ 2147483646 h 813"/>
                <a:gd name="T14" fmla="*/ 2147483646 w 773"/>
                <a:gd name="T15" fmla="*/ 2147483646 h 813"/>
                <a:gd name="T16" fmla="*/ 2147483646 w 773"/>
                <a:gd name="T17" fmla="*/ 2147483646 h 813"/>
                <a:gd name="T18" fmla="*/ 2147483646 w 773"/>
                <a:gd name="T19" fmla="*/ 2147483646 h 813"/>
                <a:gd name="T20" fmla="*/ 2147483646 w 773"/>
                <a:gd name="T21" fmla="*/ 2147483646 h 8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gradFill>
              <a:gsLst>
                <a:gs pos="0">
                  <a:srgbClr val="DEDEDE"/>
                </a:gs>
                <a:gs pos="100000">
                  <a:srgbClr val="FBFBFB"/>
                </a:gs>
              </a:gsLst>
              <a:lin ang="5400000" scaled="1"/>
            </a:gradFill>
            <a:ln w="19050" cap="flat">
              <a:gradFill>
                <a:gsLst>
                  <a:gs pos="0">
                    <a:sysClr val="window" lastClr="FFFFFF"/>
                  </a:gs>
                  <a:gs pos="100000">
                    <a:srgbClr val="DDDDDD"/>
                  </a:gs>
                </a:gsLst>
                <a:lin ang="5400000" scaled="1"/>
              </a:gradFill>
              <a:prstDash val="solid"/>
              <a:miter lim="800000"/>
              <a:headEnd/>
              <a:tailEnd/>
            </a:ln>
            <a:effectLst>
              <a:outerShdw blurRad="152400" dist="50800" dir="8100000" algn="ctr" rotWithShape="0">
                <a:prstClr val="black">
                  <a:alpha val="40000"/>
                </a:prstClr>
              </a:outerShdw>
            </a:effec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rgbClr val="83BB48"/>
                </a:solidFill>
              </a:endParaRPr>
            </a:p>
          </p:txBody>
        </p:sp>
        <p:grpSp>
          <p:nvGrpSpPr>
            <p:cNvPr id="18" name="组合 17"/>
            <p:cNvGrpSpPr/>
            <p:nvPr/>
          </p:nvGrpSpPr>
          <p:grpSpPr>
            <a:xfrm>
              <a:off x="5884691" y="4736619"/>
              <a:ext cx="403635" cy="543250"/>
              <a:chOff x="5884691" y="4736619"/>
              <a:chExt cx="403635" cy="543250"/>
            </a:xfrm>
            <a:solidFill>
              <a:srgbClr val="E94744"/>
            </a:solidFill>
          </p:grpSpPr>
          <p:sp>
            <p:nvSpPr>
              <p:cNvPr id="20" name="MH_Other_26"/>
              <p:cNvSpPr>
                <a:spLocks/>
              </p:cNvSpPr>
              <p:nvPr>
                <p:custDataLst>
                  <p:tags r:id="rId19"/>
                </p:custDataLst>
              </p:nvPr>
            </p:nvSpPr>
            <p:spPr bwMode="auto">
              <a:xfrm>
                <a:off x="5892985" y="5183107"/>
                <a:ext cx="64968" cy="96762"/>
              </a:xfrm>
              <a:custGeom>
                <a:avLst/>
                <a:gdLst>
                  <a:gd name="T0" fmla="*/ 2147483646 w 14"/>
                  <a:gd name="T1" fmla="*/ 0 h 21"/>
                  <a:gd name="T2" fmla="*/ 2147483646 w 14"/>
                  <a:gd name="T3" fmla="*/ 0 h 21"/>
                  <a:gd name="T4" fmla="*/ 0 w 14"/>
                  <a:gd name="T5" fmla="*/ 2147483646 h 21"/>
                  <a:gd name="T6" fmla="*/ 0 w 14"/>
                  <a:gd name="T7" fmla="*/ 2147483646 h 21"/>
                  <a:gd name="T8" fmla="*/ 2147483646 w 14"/>
                  <a:gd name="T9" fmla="*/ 2147483646 h 21"/>
                  <a:gd name="T10" fmla="*/ 2147483646 w 14"/>
                  <a:gd name="T11" fmla="*/ 2147483646 h 21"/>
                  <a:gd name="T12" fmla="*/ 2147483646 w 14"/>
                  <a:gd name="T13" fmla="*/ 2147483646 h 21"/>
                  <a:gd name="T14" fmla="*/ 2147483646 w 14"/>
                  <a:gd name="T15" fmla="*/ 2147483646 h 21"/>
                  <a:gd name="T16" fmla="*/ 2147483646 w 14"/>
                  <a:gd name="T17" fmla="*/ 0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1">
                    <a:moveTo>
                      <a:pt x="13" y="0"/>
                    </a:moveTo>
                    <a:cubicBezTo>
                      <a:pt x="1" y="0"/>
                      <a:pt x="1" y="0"/>
                      <a:pt x="1" y="0"/>
                    </a:cubicBezTo>
                    <a:cubicBezTo>
                      <a:pt x="1" y="0"/>
                      <a:pt x="0" y="0"/>
                      <a:pt x="0" y="1"/>
                    </a:cubicBezTo>
                    <a:cubicBezTo>
                      <a:pt x="0" y="20"/>
                      <a:pt x="0" y="20"/>
                      <a:pt x="0" y="20"/>
                    </a:cubicBezTo>
                    <a:cubicBezTo>
                      <a:pt x="0" y="21"/>
                      <a:pt x="1" y="21"/>
                      <a:pt x="1" y="21"/>
                    </a:cubicBezTo>
                    <a:cubicBezTo>
                      <a:pt x="13" y="21"/>
                      <a:pt x="13" y="21"/>
                      <a:pt x="13" y="21"/>
                    </a:cubicBezTo>
                    <a:cubicBezTo>
                      <a:pt x="14" y="21"/>
                      <a:pt x="14" y="21"/>
                      <a:pt x="14" y="20"/>
                    </a:cubicBezTo>
                    <a:cubicBezTo>
                      <a:pt x="14" y="1"/>
                      <a:pt x="14" y="1"/>
                      <a:pt x="14" y="1"/>
                    </a:cubicBezTo>
                    <a:cubicBezTo>
                      <a:pt x="14" y="0"/>
                      <a:pt x="14" y="0"/>
                      <a:pt x="13" y="0"/>
                    </a:cubicBez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22960">
                  <a:defRPr/>
                </a:pPr>
                <a:endParaRPr lang="zh-CN" altLang="en-US" sz="1620" kern="0">
                  <a:solidFill>
                    <a:srgbClr val="83BB48"/>
                  </a:solidFill>
                </a:endParaRPr>
              </a:p>
            </p:txBody>
          </p:sp>
          <p:sp>
            <p:nvSpPr>
              <p:cNvPr id="21" name="MH_Other_27"/>
              <p:cNvSpPr>
                <a:spLocks/>
              </p:cNvSpPr>
              <p:nvPr>
                <p:custDataLst>
                  <p:tags r:id="rId20"/>
                </p:custDataLst>
              </p:nvPr>
            </p:nvSpPr>
            <p:spPr bwMode="auto">
              <a:xfrm>
                <a:off x="6002187" y="5223192"/>
                <a:ext cx="66351" cy="56675"/>
              </a:xfrm>
              <a:custGeom>
                <a:avLst/>
                <a:gdLst>
                  <a:gd name="T0" fmla="*/ 2147483646 w 14"/>
                  <a:gd name="T1" fmla="*/ 0 h 12"/>
                  <a:gd name="T2" fmla="*/ 2147483646 w 14"/>
                  <a:gd name="T3" fmla="*/ 0 h 12"/>
                  <a:gd name="T4" fmla="*/ 0 w 14"/>
                  <a:gd name="T5" fmla="*/ 0 h 12"/>
                  <a:gd name="T6" fmla="*/ 0 w 14"/>
                  <a:gd name="T7" fmla="*/ 2147483646 h 12"/>
                  <a:gd name="T8" fmla="*/ 2147483646 w 14"/>
                  <a:gd name="T9" fmla="*/ 2147483646 h 12"/>
                  <a:gd name="T10" fmla="*/ 2147483646 w 14"/>
                  <a:gd name="T11" fmla="*/ 2147483646 h 12"/>
                  <a:gd name="T12" fmla="*/ 2147483646 w 14"/>
                  <a:gd name="T13" fmla="*/ 2147483646 h 12"/>
                  <a:gd name="T14" fmla="*/ 2147483646 w 14"/>
                  <a:gd name="T15" fmla="*/ 0 h 12"/>
                  <a:gd name="T16" fmla="*/ 2147483646 w 14"/>
                  <a:gd name="T17" fmla="*/ 0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12">
                    <a:moveTo>
                      <a:pt x="13" y="0"/>
                    </a:moveTo>
                    <a:cubicBezTo>
                      <a:pt x="1" y="0"/>
                      <a:pt x="1" y="0"/>
                      <a:pt x="1" y="0"/>
                    </a:cubicBezTo>
                    <a:cubicBezTo>
                      <a:pt x="0" y="0"/>
                      <a:pt x="0" y="0"/>
                      <a:pt x="0" y="0"/>
                    </a:cubicBezTo>
                    <a:cubicBezTo>
                      <a:pt x="0" y="12"/>
                      <a:pt x="0" y="12"/>
                      <a:pt x="0" y="12"/>
                    </a:cubicBezTo>
                    <a:cubicBezTo>
                      <a:pt x="0" y="12"/>
                      <a:pt x="0" y="12"/>
                      <a:pt x="1" y="12"/>
                    </a:cubicBezTo>
                    <a:cubicBezTo>
                      <a:pt x="13" y="12"/>
                      <a:pt x="13" y="12"/>
                      <a:pt x="13" y="12"/>
                    </a:cubicBezTo>
                    <a:cubicBezTo>
                      <a:pt x="13" y="12"/>
                      <a:pt x="14" y="12"/>
                      <a:pt x="14" y="12"/>
                    </a:cubicBezTo>
                    <a:cubicBezTo>
                      <a:pt x="14" y="0"/>
                      <a:pt x="14" y="0"/>
                      <a:pt x="14" y="0"/>
                    </a:cubicBezTo>
                    <a:cubicBezTo>
                      <a:pt x="14" y="0"/>
                      <a:pt x="13" y="0"/>
                      <a:pt x="13" y="0"/>
                    </a:cubicBez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22960">
                  <a:defRPr/>
                </a:pPr>
                <a:endParaRPr lang="zh-CN" altLang="en-US" sz="1620" kern="0">
                  <a:solidFill>
                    <a:srgbClr val="83BB48"/>
                  </a:solidFill>
                </a:endParaRPr>
              </a:p>
            </p:txBody>
          </p:sp>
          <p:sp>
            <p:nvSpPr>
              <p:cNvPr id="22" name="MH_Other_28"/>
              <p:cNvSpPr>
                <a:spLocks/>
              </p:cNvSpPr>
              <p:nvPr>
                <p:custDataLst>
                  <p:tags r:id="rId21"/>
                </p:custDataLst>
              </p:nvPr>
            </p:nvSpPr>
            <p:spPr bwMode="auto">
              <a:xfrm>
                <a:off x="6108627" y="5109844"/>
                <a:ext cx="63586" cy="170025"/>
              </a:xfrm>
              <a:custGeom>
                <a:avLst/>
                <a:gdLst>
                  <a:gd name="T0" fmla="*/ 2147483646 w 14"/>
                  <a:gd name="T1" fmla="*/ 0 h 37"/>
                  <a:gd name="T2" fmla="*/ 2147483646 w 14"/>
                  <a:gd name="T3" fmla="*/ 0 h 37"/>
                  <a:gd name="T4" fmla="*/ 0 w 14"/>
                  <a:gd name="T5" fmla="*/ 2147483646 h 37"/>
                  <a:gd name="T6" fmla="*/ 0 w 14"/>
                  <a:gd name="T7" fmla="*/ 2147483646 h 37"/>
                  <a:gd name="T8" fmla="*/ 2147483646 w 14"/>
                  <a:gd name="T9" fmla="*/ 2147483646 h 37"/>
                  <a:gd name="T10" fmla="*/ 2147483646 w 14"/>
                  <a:gd name="T11" fmla="*/ 2147483646 h 37"/>
                  <a:gd name="T12" fmla="*/ 2147483646 w 14"/>
                  <a:gd name="T13" fmla="*/ 2147483646 h 37"/>
                  <a:gd name="T14" fmla="*/ 2147483646 w 14"/>
                  <a:gd name="T15" fmla="*/ 2147483646 h 37"/>
                  <a:gd name="T16" fmla="*/ 2147483646 w 14"/>
                  <a:gd name="T17" fmla="*/ 0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37">
                    <a:moveTo>
                      <a:pt x="13" y="0"/>
                    </a:moveTo>
                    <a:cubicBezTo>
                      <a:pt x="1" y="0"/>
                      <a:pt x="1" y="0"/>
                      <a:pt x="1" y="0"/>
                    </a:cubicBezTo>
                    <a:cubicBezTo>
                      <a:pt x="1" y="0"/>
                      <a:pt x="0" y="1"/>
                      <a:pt x="0" y="2"/>
                    </a:cubicBezTo>
                    <a:cubicBezTo>
                      <a:pt x="0" y="35"/>
                      <a:pt x="0" y="35"/>
                      <a:pt x="0" y="35"/>
                    </a:cubicBezTo>
                    <a:cubicBezTo>
                      <a:pt x="0" y="36"/>
                      <a:pt x="1" y="37"/>
                      <a:pt x="1" y="37"/>
                    </a:cubicBezTo>
                    <a:cubicBezTo>
                      <a:pt x="13" y="37"/>
                      <a:pt x="13" y="37"/>
                      <a:pt x="13" y="37"/>
                    </a:cubicBezTo>
                    <a:cubicBezTo>
                      <a:pt x="14" y="37"/>
                      <a:pt x="14" y="36"/>
                      <a:pt x="14" y="35"/>
                    </a:cubicBezTo>
                    <a:cubicBezTo>
                      <a:pt x="14" y="2"/>
                      <a:pt x="14" y="2"/>
                      <a:pt x="14" y="2"/>
                    </a:cubicBezTo>
                    <a:cubicBezTo>
                      <a:pt x="14" y="1"/>
                      <a:pt x="14" y="0"/>
                      <a:pt x="13" y="0"/>
                    </a:cubicBez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22960">
                  <a:defRPr/>
                </a:pPr>
                <a:endParaRPr lang="zh-CN" altLang="en-US" sz="1620" kern="0">
                  <a:solidFill>
                    <a:srgbClr val="83BB48"/>
                  </a:solidFill>
                </a:endParaRPr>
              </a:p>
            </p:txBody>
          </p:sp>
          <p:sp>
            <p:nvSpPr>
              <p:cNvPr id="23" name="MH_Other_29"/>
              <p:cNvSpPr>
                <a:spLocks/>
              </p:cNvSpPr>
              <p:nvPr>
                <p:custDataLst>
                  <p:tags r:id="rId22"/>
                </p:custDataLst>
              </p:nvPr>
            </p:nvSpPr>
            <p:spPr bwMode="auto">
              <a:xfrm>
                <a:off x="6217828" y="4948113"/>
                <a:ext cx="66351" cy="331755"/>
              </a:xfrm>
              <a:custGeom>
                <a:avLst/>
                <a:gdLst>
                  <a:gd name="T0" fmla="*/ 2147483646 w 14"/>
                  <a:gd name="T1" fmla="*/ 0 h 72"/>
                  <a:gd name="T2" fmla="*/ 2147483646 w 14"/>
                  <a:gd name="T3" fmla="*/ 0 h 72"/>
                  <a:gd name="T4" fmla="*/ 0 w 14"/>
                  <a:gd name="T5" fmla="*/ 2147483646 h 72"/>
                  <a:gd name="T6" fmla="*/ 0 w 14"/>
                  <a:gd name="T7" fmla="*/ 2147483646 h 72"/>
                  <a:gd name="T8" fmla="*/ 2147483646 w 14"/>
                  <a:gd name="T9" fmla="*/ 2147483646 h 72"/>
                  <a:gd name="T10" fmla="*/ 2147483646 w 14"/>
                  <a:gd name="T11" fmla="*/ 2147483646 h 72"/>
                  <a:gd name="T12" fmla="*/ 2147483646 w 14"/>
                  <a:gd name="T13" fmla="*/ 2147483646 h 72"/>
                  <a:gd name="T14" fmla="*/ 2147483646 w 14"/>
                  <a:gd name="T15" fmla="*/ 2147483646 h 72"/>
                  <a:gd name="T16" fmla="*/ 2147483646 w 14"/>
                  <a:gd name="T17" fmla="*/ 0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72">
                    <a:moveTo>
                      <a:pt x="13" y="0"/>
                    </a:moveTo>
                    <a:cubicBezTo>
                      <a:pt x="1" y="0"/>
                      <a:pt x="1" y="0"/>
                      <a:pt x="1" y="0"/>
                    </a:cubicBezTo>
                    <a:cubicBezTo>
                      <a:pt x="1" y="0"/>
                      <a:pt x="0" y="2"/>
                      <a:pt x="0" y="4"/>
                    </a:cubicBezTo>
                    <a:cubicBezTo>
                      <a:pt x="0" y="68"/>
                      <a:pt x="0" y="68"/>
                      <a:pt x="0" y="68"/>
                    </a:cubicBezTo>
                    <a:cubicBezTo>
                      <a:pt x="0" y="70"/>
                      <a:pt x="1" y="72"/>
                      <a:pt x="1" y="72"/>
                    </a:cubicBezTo>
                    <a:cubicBezTo>
                      <a:pt x="13" y="72"/>
                      <a:pt x="13" y="72"/>
                      <a:pt x="13" y="72"/>
                    </a:cubicBezTo>
                    <a:cubicBezTo>
                      <a:pt x="14" y="72"/>
                      <a:pt x="14" y="70"/>
                      <a:pt x="14" y="68"/>
                    </a:cubicBezTo>
                    <a:cubicBezTo>
                      <a:pt x="14" y="4"/>
                      <a:pt x="14" y="4"/>
                      <a:pt x="14" y="4"/>
                    </a:cubicBezTo>
                    <a:cubicBezTo>
                      <a:pt x="14" y="2"/>
                      <a:pt x="14" y="0"/>
                      <a:pt x="13" y="0"/>
                    </a:cubicBez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22960">
                  <a:defRPr/>
                </a:pPr>
                <a:endParaRPr lang="zh-CN" altLang="en-US" sz="1620" kern="0">
                  <a:solidFill>
                    <a:srgbClr val="83BB48"/>
                  </a:solidFill>
                </a:endParaRPr>
              </a:p>
            </p:txBody>
          </p:sp>
          <p:sp>
            <p:nvSpPr>
              <p:cNvPr id="24" name="MH_Other_30"/>
              <p:cNvSpPr>
                <a:spLocks/>
              </p:cNvSpPr>
              <p:nvPr>
                <p:custDataLst>
                  <p:tags r:id="rId23"/>
                </p:custDataLst>
              </p:nvPr>
            </p:nvSpPr>
            <p:spPr bwMode="auto">
              <a:xfrm>
                <a:off x="5884691" y="4736619"/>
                <a:ext cx="403635" cy="420223"/>
              </a:xfrm>
              <a:custGeom>
                <a:avLst/>
                <a:gdLst>
                  <a:gd name="T0" fmla="*/ 2147483646 w 209"/>
                  <a:gd name="T1" fmla="*/ 2147483646 h 218"/>
                  <a:gd name="T2" fmla="*/ 2147483646 w 209"/>
                  <a:gd name="T3" fmla="*/ 2147483646 h 218"/>
                  <a:gd name="T4" fmla="*/ 2147483646 w 209"/>
                  <a:gd name="T5" fmla="*/ 2147483646 h 218"/>
                  <a:gd name="T6" fmla="*/ 2147483646 w 209"/>
                  <a:gd name="T7" fmla="*/ 2147483646 h 218"/>
                  <a:gd name="T8" fmla="*/ 0 w 209"/>
                  <a:gd name="T9" fmla="*/ 2147483646 h 218"/>
                  <a:gd name="T10" fmla="*/ 2147483646 w 209"/>
                  <a:gd name="T11" fmla="*/ 2147483646 h 218"/>
                  <a:gd name="T12" fmla="*/ 2147483646 w 209"/>
                  <a:gd name="T13" fmla="*/ 2147483646 h 218"/>
                  <a:gd name="T14" fmla="*/ 2147483646 w 209"/>
                  <a:gd name="T15" fmla="*/ 2147483646 h 218"/>
                  <a:gd name="T16" fmla="*/ 2147483646 w 209"/>
                  <a:gd name="T17" fmla="*/ 2147483646 h 218"/>
                  <a:gd name="T18" fmla="*/ 2147483646 w 209"/>
                  <a:gd name="T19" fmla="*/ 2147483646 h 218"/>
                  <a:gd name="T20" fmla="*/ 2147483646 w 209"/>
                  <a:gd name="T21" fmla="*/ 2147483646 h 218"/>
                  <a:gd name="T22" fmla="*/ 2147483646 w 209"/>
                  <a:gd name="T23" fmla="*/ 0 h 218"/>
                  <a:gd name="T24" fmla="*/ 2147483646 w 209"/>
                  <a:gd name="T25" fmla="*/ 2147483646 h 218"/>
                  <a:gd name="T26" fmla="*/ 2147483646 w 209"/>
                  <a:gd name="T27" fmla="*/ 2147483646 h 2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09" h="218">
                    <a:moveTo>
                      <a:pt x="147" y="48"/>
                    </a:moveTo>
                    <a:lnTo>
                      <a:pt x="159" y="58"/>
                    </a:lnTo>
                    <a:lnTo>
                      <a:pt x="71" y="191"/>
                    </a:lnTo>
                    <a:lnTo>
                      <a:pt x="19" y="163"/>
                    </a:lnTo>
                    <a:lnTo>
                      <a:pt x="0" y="187"/>
                    </a:lnTo>
                    <a:lnTo>
                      <a:pt x="14" y="198"/>
                    </a:lnTo>
                    <a:lnTo>
                      <a:pt x="23" y="187"/>
                    </a:lnTo>
                    <a:lnTo>
                      <a:pt x="78" y="218"/>
                    </a:lnTo>
                    <a:lnTo>
                      <a:pt x="176" y="67"/>
                    </a:lnTo>
                    <a:lnTo>
                      <a:pt x="188" y="77"/>
                    </a:lnTo>
                    <a:lnTo>
                      <a:pt x="197" y="38"/>
                    </a:lnTo>
                    <a:lnTo>
                      <a:pt x="209" y="0"/>
                    </a:lnTo>
                    <a:lnTo>
                      <a:pt x="178" y="24"/>
                    </a:lnTo>
                    <a:lnTo>
                      <a:pt x="147" y="48"/>
                    </a:ln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22960">
                  <a:defRPr/>
                </a:pPr>
                <a:endParaRPr lang="zh-CN" altLang="en-US" sz="1620" kern="0">
                  <a:solidFill>
                    <a:srgbClr val="83BB48"/>
                  </a:solidFill>
                </a:endParaRPr>
              </a:p>
            </p:txBody>
          </p:sp>
        </p:grpSp>
        <p:sp>
          <p:nvSpPr>
            <p:cNvPr id="19" name="MH_Title_1"/>
            <p:cNvSpPr txBox="1">
              <a:spLocks noChangeArrowheads="1"/>
            </p:cNvSpPr>
            <p:nvPr>
              <p:custDataLst>
                <p:tags r:id="rId18"/>
              </p:custDataLst>
            </p:nvPr>
          </p:nvSpPr>
          <p:spPr bwMode="auto">
            <a:xfrm>
              <a:off x="5468766" y="3905250"/>
              <a:ext cx="1294626" cy="76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defTabSz="822960">
                <a:defRPr/>
              </a:pPr>
              <a:r>
                <a:rPr lang="zh-CN" altLang="en-US" sz="1350" kern="0" dirty="0">
                  <a:solidFill>
                    <a:srgbClr val="83BB48"/>
                  </a:solidFill>
                  <a:latin typeface="造字工房悦黑（非商用）常规体"/>
                  <a:ea typeface="+mn-ea"/>
                  <a:cs typeface="Arial Unicode MS" panose="020B0604020202020204" pitchFamily="34" charset="-122"/>
                </a:rPr>
                <a:t>五大</a:t>
              </a:r>
              <a:endParaRPr lang="en-US" altLang="zh-CN" sz="1350" kern="0" dirty="0">
                <a:solidFill>
                  <a:srgbClr val="83BB48"/>
                </a:solidFill>
                <a:latin typeface="造字工房悦黑（非商用）常规体"/>
                <a:ea typeface="+mn-ea"/>
                <a:cs typeface="Arial Unicode MS" panose="020B0604020202020204" pitchFamily="34" charset="-122"/>
              </a:endParaRPr>
            </a:p>
            <a:p>
              <a:pPr algn="ctr" defTabSz="822960">
                <a:defRPr/>
              </a:pPr>
              <a:r>
                <a:rPr lang="zh-CN" altLang="en-US" sz="1350" kern="0" dirty="0">
                  <a:solidFill>
                    <a:srgbClr val="83BB48"/>
                  </a:solidFill>
                  <a:latin typeface="造字工房悦黑（非商用）常规体"/>
                  <a:ea typeface="+mn-ea"/>
                  <a:cs typeface="Arial Unicode MS" panose="020B0604020202020204" pitchFamily="34" charset="-122"/>
                </a:rPr>
                <a:t>重点工作</a:t>
              </a:r>
            </a:p>
          </p:txBody>
        </p:sp>
      </p:grpSp>
      <p:grpSp>
        <p:nvGrpSpPr>
          <p:cNvPr id="25" name="组合 24"/>
          <p:cNvGrpSpPr/>
          <p:nvPr/>
        </p:nvGrpSpPr>
        <p:grpSpPr>
          <a:xfrm>
            <a:off x="2986855" y="3401239"/>
            <a:ext cx="678335" cy="689532"/>
            <a:chOff x="3747637" y="4269398"/>
            <a:chExt cx="1004940" cy="1021529"/>
          </a:xfrm>
        </p:grpSpPr>
        <p:pic>
          <p:nvPicPr>
            <p:cNvPr id="26" name="MH_Other_5"/>
            <p:cNvPicPr>
              <a:picLocks noChangeAspect="1"/>
            </p:cNvPicPr>
            <p:nvPr>
              <p:custDataLst>
                <p:tags r:id="rId12"/>
              </p:custDataLst>
            </p:nvPr>
          </p:nvPicPr>
          <p:blipFill>
            <a:blip r:embed="rId25" cstate="screen">
              <a:extLst>
                <a:ext uri="{28A0092B-C50C-407E-A947-70E740481C1C}">
                  <a14:useLocalDpi xmlns:a14="http://schemas.microsoft.com/office/drawing/2010/main"/>
                </a:ext>
              </a:extLst>
            </a:blip>
            <a:stretch>
              <a:fillRect/>
            </a:stretch>
          </p:blipFill>
          <p:spPr>
            <a:xfrm>
              <a:off x="3747637" y="4269398"/>
              <a:ext cx="1004940" cy="1021529"/>
            </a:xfrm>
            <a:prstGeom prst="rect">
              <a:avLst/>
            </a:prstGeom>
            <a:effectLst>
              <a:outerShdw blurRad="50800" dist="38100" dir="8100000" sx="102000" sy="102000" algn="tr" rotWithShape="0">
                <a:prstClr val="black">
                  <a:alpha val="40000"/>
                </a:prstClr>
              </a:outerShdw>
            </a:effectLst>
          </p:spPr>
        </p:pic>
        <p:sp>
          <p:nvSpPr>
            <p:cNvPr id="27" name="Freeform 458"/>
            <p:cNvSpPr>
              <a:spLocks/>
            </p:cNvSpPr>
            <p:nvPr/>
          </p:nvSpPr>
          <p:spPr bwMode="auto">
            <a:xfrm>
              <a:off x="4102667" y="4613368"/>
              <a:ext cx="292118" cy="333589"/>
            </a:xfrm>
            <a:custGeom>
              <a:avLst/>
              <a:gdLst>
                <a:gd name="T0" fmla="*/ 64 w 64"/>
                <a:gd name="T1" fmla="*/ 30 h 73"/>
                <a:gd name="T2" fmla="*/ 34 w 64"/>
                <a:gd name="T3" fmla="*/ 3 h 73"/>
                <a:gd name="T4" fmla="*/ 34 w 64"/>
                <a:gd name="T5" fmla="*/ 2 h 73"/>
                <a:gd name="T6" fmla="*/ 32 w 64"/>
                <a:gd name="T7" fmla="*/ 0 h 73"/>
                <a:gd name="T8" fmla="*/ 30 w 64"/>
                <a:gd name="T9" fmla="*/ 2 h 73"/>
                <a:gd name="T10" fmla="*/ 30 w 64"/>
                <a:gd name="T11" fmla="*/ 3 h 73"/>
                <a:gd name="T12" fmla="*/ 0 w 64"/>
                <a:gd name="T13" fmla="*/ 30 h 73"/>
                <a:gd name="T14" fmla="*/ 30 w 64"/>
                <a:gd name="T15" fmla="*/ 30 h 73"/>
                <a:gd name="T16" fmla="*/ 30 w 64"/>
                <a:gd name="T17" fmla="*/ 59 h 73"/>
                <a:gd name="T18" fmla="*/ 30 w 64"/>
                <a:gd name="T19" fmla="*/ 59 h 73"/>
                <a:gd name="T20" fmla="*/ 27 w 64"/>
                <a:gd name="T21" fmla="*/ 66 h 73"/>
                <a:gd name="T22" fmla="*/ 20 w 64"/>
                <a:gd name="T23" fmla="*/ 68 h 73"/>
                <a:gd name="T24" fmla="*/ 13 w 64"/>
                <a:gd name="T25" fmla="*/ 66 h 73"/>
                <a:gd name="T26" fmla="*/ 10 w 64"/>
                <a:gd name="T27" fmla="*/ 59 h 73"/>
                <a:gd name="T28" fmla="*/ 8 w 64"/>
                <a:gd name="T29" fmla="*/ 56 h 73"/>
                <a:gd name="T30" fmla="*/ 6 w 64"/>
                <a:gd name="T31" fmla="*/ 59 h 73"/>
                <a:gd name="T32" fmla="*/ 20 w 64"/>
                <a:gd name="T33" fmla="*/ 73 h 73"/>
                <a:gd name="T34" fmla="*/ 34 w 64"/>
                <a:gd name="T35" fmla="*/ 60 h 73"/>
                <a:gd name="T36" fmla="*/ 34 w 64"/>
                <a:gd name="T37" fmla="*/ 59 h 73"/>
                <a:gd name="T38" fmla="*/ 34 w 64"/>
                <a:gd name="T39" fmla="*/ 30 h 73"/>
                <a:gd name="T40" fmla="*/ 64 w 64"/>
                <a:gd name="T41" fmla="*/ 3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73">
                  <a:moveTo>
                    <a:pt x="64" y="30"/>
                  </a:moveTo>
                  <a:cubicBezTo>
                    <a:pt x="64" y="16"/>
                    <a:pt x="51" y="4"/>
                    <a:pt x="34" y="3"/>
                  </a:cubicBezTo>
                  <a:cubicBezTo>
                    <a:pt x="34" y="2"/>
                    <a:pt x="34" y="2"/>
                    <a:pt x="34" y="2"/>
                  </a:cubicBezTo>
                  <a:cubicBezTo>
                    <a:pt x="34" y="1"/>
                    <a:pt x="33" y="0"/>
                    <a:pt x="32" y="0"/>
                  </a:cubicBezTo>
                  <a:cubicBezTo>
                    <a:pt x="31" y="0"/>
                    <a:pt x="30" y="1"/>
                    <a:pt x="30" y="2"/>
                  </a:cubicBezTo>
                  <a:cubicBezTo>
                    <a:pt x="30" y="3"/>
                    <a:pt x="30" y="3"/>
                    <a:pt x="30" y="3"/>
                  </a:cubicBezTo>
                  <a:cubicBezTo>
                    <a:pt x="13" y="4"/>
                    <a:pt x="0" y="16"/>
                    <a:pt x="0" y="30"/>
                  </a:cubicBezTo>
                  <a:cubicBezTo>
                    <a:pt x="30" y="30"/>
                    <a:pt x="30" y="30"/>
                    <a:pt x="30" y="30"/>
                  </a:cubicBezTo>
                  <a:cubicBezTo>
                    <a:pt x="30" y="59"/>
                    <a:pt x="30" y="59"/>
                    <a:pt x="30" y="59"/>
                  </a:cubicBezTo>
                  <a:cubicBezTo>
                    <a:pt x="30" y="59"/>
                    <a:pt x="30" y="59"/>
                    <a:pt x="30" y="59"/>
                  </a:cubicBezTo>
                  <a:cubicBezTo>
                    <a:pt x="29" y="61"/>
                    <a:pt x="28" y="64"/>
                    <a:pt x="27" y="66"/>
                  </a:cubicBezTo>
                  <a:cubicBezTo>
                    <a:pt x="25" y="67"/>
                    <a:pt x="23" y="68"/>
                    <a:pt x="20" y="68"/>
                  </a:cubicBezTo>
                  <a:cubicBezTo>
                    <a:pt x="17" y="68"/>
                    <a:pt x="15" y="67"/>
                    <a:pt x="13" y="66"/>
                  </a:cubicBezTo>
                  <a:cubicBezTo>
                    <a:pt x="11" y="64"/>
                    <a:pt x="10" y="61"/>
                    <a:pt x="10" y="59"/>
                  </a:cubicBezTo>
                  <a:cubicBezTo>
                    <a:pt x="10" y="58"/>
                    <a:pt x="9" y="56"/>
                    <a:pt x="8" y="56"/>
                  </a:cubicBezTo>
                  <a:cubicBezTo>
                    <a:pt x="7" y="56"/>
                    <a:pt x="6" y="58"/>
                    <a:pt x="6" y="59"/>
                  </a:cubicBezTo>
                  <a:cubicBezTo>
                    <a:pt x="6" y="67"/>
                    <a:pt x="12" y="73"/>
                    <a:pt x="20" y="73"/>
                  </a:cubicBezTo>
                  <a:cubicBezTo>
                    <a:pt x="28" y="73"/>
                    <a:pt x="34" y="67"/>
                    <a:pt x="34" y="60"/>
                  </a:cubicBezTo>
                  <a:cubicBezTo>
                    <a:pt x="34" y="59"/>
                    <a:pt x="34" y="59"/>
                    <a:pt x="34" y="59"/>
                  </a:cubicBezTo>
                  <a:cubicBezTo>
                    <a:pt x="34" y="30"/>
                    <a:pt x="34" y="30"/>
                    <a:pt x="34" y="30"/>
                  </a:cubicBezTo>
                  <a:lnTo>
                    <a:pt x="64" y="30"/>
                  </a:lnTo>
                  <a:close/>
                </a:path>
              </a:pathLst>
            </a:custGeom>
            <a:solidFill>
              <a:srgbClr val="83BB48"/>
            </a:solidFill>
            <a:ln>
              <a:noFill/>
            </a:ln>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grpSp>
      <p:grpSp>
        <p:nvGrpSpPr>
          <p:cNvPr id="28" name="组合 27"/>
          <p:cNvGrpSpPr/>
          <p:nvPr/>
        </p:nvGrpSpPr>
        <p:grpSpPr>
          <a:xfrm>
            <a:off x="3252777" y="2379537"/>
            <a:ext cx="679268" cy="690465"/>
            <a:chOff x="4141595" y="2755766"/>
            <a:chExt cx="1006323" cy="1022911"/>
          </a:xfrm>
        </p:grpSpPr>
        <p:pic>
          <p:nvPicPr>
            <p:cNvPr id="29" name="MH_Other_1"/>
            <p:cNvPicPr>
              <a:picLocks noChangeAspect="1"/>
            </p:cNvPicPr>
            <p:nvPr>
              <p:custDataLst>
                <p:tags r:id="rId11"/>
              </p:custDataLst>
            </p:nvPr>
          </p:nvPicPr>
          <p:blipFill>
            <a:blip r:embed="rId26" cstate="screen">
              <a:extLst>
                <a:ext uri="{28A0092B-C50C-407E-A947-70E740481C1C}">
                  <a14:useLocalDpi xmlns:a14="http://schemas.microsoft.com/office/drawing/2010/main"/>
                </a:ext>
              </a:extLst>
            </a:blip>
            <a:stretch>
              <a:fillRect/>
            </a:stretch>
          </p:blipFill>
          <p:spPr>
            <a:xfrm>
              <a:off x="4141595" y="2755766"/>
              <a:ext cx="1006323" cy="1022911"/>
            </a:xfrm>
            <a:prstGeom prst="rect">
              <a:avLst/>
            </a:prstGeom>
            <a:effectLst>
              <a:outerShdw blurRad="50800" dist="38100" dir="8100000" sx="102000" sy="102000" algn="tr" rotWithShape="0">
                <a:prstClr val="black">
                  <a:alpha val="40000"/>
                </a:prstClr>
              </a:outerShdw>
            </a:effectLst>
          </p:spPr>
        </p:pic>
        <p:grpSp>
          <p:nvGrpSpPr>
            <p:cNvPr id="30" name="组合 29"/>
            <p:cNvGrpSpPr/>
            <p:nvPr/>
          </p:nvGrpSpPr>
          <p:grpSpPr>
            <a:xfrm>
              <a:off x="4477961" y="3106737"/>
              <a:ext cx="333592" cy="320968"/>
              <a:chOff x="7156593" y="1239730"/>
              <a:chExt cx="293688" cy="282574"/>
            </a:xfrm>
            <a:solidFill>
              <a:srgbClr val="E94744"/>
            </a:solidFill>
          </p:grpSpPr>
          <p:sp>
            <p:nvSpPr>
              <p:cNvPr id="31" name="Freeform 573"/>
              <p:cNvSpPr>
                <a:spLocks/>
              </p:cNvSpPr>
              <p:nvPr/>
            </p:nvSpPr>
            <p:spPr bwMode="auto">
              <a:xfrm>
                <a:off x="7204218" y="1304817"/>
                <a:ext cx="196850" cy="217487"/>
              </a:xfrm>
              <a:custGeom>
                <a:avLst/>
                <a:gdLst>
                  <a:gd name="T0" fmla="*/ 0 w 49"/>
                  <a:gd name="T1" fmla="*/ 22 h 54"/>
                  <a:gd name="T2" fmla="*/ 0 w 49"/>
                  <a:gd name="T3" fmla="*/ 52 h 54"/>
                  <a:gd name="T4" fmla="*/ 1 w 49"/>
                  <a:gd name="T5" fmla="*/ 54 h 54"/>
                  <a:gd name="T6" fmla="*/ 3 w 49"/>
                  <a:gd name="T7" fmla="*/ 54 h 54"/>
                  <a:gd name="T8" fmla="*/ 16 w 49"/>
                  <a:gd name="T9" fmla="*/ 54 h 54"/>
                  <a:gd name="T10" fmla="*/ 17 w 49"/>
                  <a:gd name="T11" fmla="*/ 54 h 54"/>
                  <a:gd name="T12" fmla="*/ 18 w 49"/>
                  <a:gd name="T13" fmla="*/ 53 h 54"/>
                  <a:gd name="T14" fmla="*/ 18 w 49"/>
                  <a:gd name="T15" fmla="*/ 39 h 54"/>
                  <a:gd name="T16" fmla="*/ 31 w 49"/>
                  <a:gd name="T17" fmla="*/ 39 h 54"/>
                  <a:gd name="T18" fmla="*/ 31 w 49"/>
                  <a:gd name="T19" fmla="*/ 53 h 54"/>
                  <a:gd name="T20" fmla="*/ 32 w 49"/>
                  <a:gd name="T21" fmla="*/ 54 h 54"/>
                  <a:gd name="T22" fmla="*/ 33 w 49"/>
                  <a:gd name="T23" fmla="*/ 54 h 54"/>
                  <a:gd name="T24" fmla="*/ 46 w 49"/>
                  <a:gd name="T25" fmla="*/ 54 h 54"/>
                  <a:gd name="T26" fmla="*/ 48 w 49"/>
                  <a:gd name="T27" fmla="*/ 54 h 54"/>
                  <a:gd name="T28" fmla="*/ 49 w 49"/>
                  <a:gd name="T29" fmla="*/ 52 h 54"/>
                  <a:gd name="T30" fmla="*/ 49 w 49"/>
                  <a:gd name="T31" fmla="*/ 22 h 54"/>
                  <a:gd name="T32" fmla="*/ 25 w 49"/>
                  <a:gd name="T33" fmla="*/ 0 h 54"/>
                  <a:gd name="T34" fmla="*/ 0 w 49"/>
                  <a:gd name="T35" fmla="*/ 2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54">
                    <a:moveTo>
                      <a:pt x="0" y="22"/>
                    </a:moveTo>
                    <a:cubicBezTo>
                      <a:pt x="0" y="52"/>
                      <a:pt x="0" y="52"/>
                      <a:pt x="0" y="52"/>
                    </a:cubicBezTo>
                    <a:cubicBezTo>
                      <a:pt x="0" y="53"/>
                      <a:pt x="0" y="54"/>
                      <a:pt x="1" y="54"/>
                    </a:cubicBezTo>
                    <a:cubicBezTo>
                      <a:pt x="2" y="54"/>
                      <a:pt x="2" y="54"/>
                      <a:pt x="3" y="54"/>
                    </a:cubicBezTo>
                    <a:cubicBezTo>
                      <a:pt x="16" y="54"/>
                      <a:pt x="16" y="54"/>
                      <a:pt x="16" y="54"/>
                    </a:cubicBezTo>
                    <a:cubicBezTo>
                      <a:pt x="17" y="54"/>
                      <a:pt x="17" y="54"/>
                      <a:pt x="17" y="54"/>
                    </a:cubicBezTo>
                    <a:cubicBezTo>
                      <a:pt x="18" y="54"/>
                      <a:pt x="18" y="53"/>
                      <a:pt x="18" y="53"/>
                    </a:cubicBezTo>
                    <a:cubicBezTo>
                      <a:pt x="18" y="39"/>
                      <a:pt x="18" y="39"/>
                      <a:pt x="18" y="39"/>
                    </a:cubicBezTo>
                    <a:cubicBezTo>
                      <a:pt x="31" y="39"/>
                      <a:pt x="31" y="39"/>
                      <a:pt x="31" y="39"/>
                    </a:cubicBezTo>
                    <a:cubicBezTo>
                      <a:pt x="31" y="53"/>
                      <a:pt x="31" y="53"/>
                      <a:pt x="31" y="53"/>
                    </a:cubicBezTo>
                    <a:cubicBezTo>
                      <a:pt x="31" y="53"/>
                      <a:pt x="31" y="54"/>
                      <a:pt x="32" y="54"/>
                    </a:cubicBezTo>
                    <a:cubicBezTo>
                      <a:pt x="32" y="54"/>
                      <a:pt x="32" y="54"/>
                      <a:pt x="33" y="54"/>
                    </a:cubicBezTo>
                    <a:cubicBezTo>
                      <a:pt x="46" y="54"/>
                      <a:pt x="46" y="54"/>
                      <a:pt x="46" y="54"/>
                    </a:cubicBezTo>
                    <a:cubicBezTo>
                      <a:pt x="47" y="54"/>
                      <a:pt x="48" y="54"/>
                      <a:pt x="48" y="54"/>
                    </a:cubicBezTo>
                    <a:cubicBezTo>
                      <a:pt x="49" y="54"/>
                      <a:pt x="49" y="53"/>
                      <a:pt x="49" y="52"/>
                    </a:cubicBezTo>
                    <a:cubicBezTo>
                      <a:pt x="49" y="22"/>
                      <a:pt x="49" y="22"/>
                      <a:pt x="49" y="22"/>
                    </a:cubicBezTo>
                    <a:cubicBezTo>
                      <a:pt x="25" y="0"/>
                      <a:pt x="25" y="0"/>
                      <a:pt x="25" y="0"/>
                    </a:cubicBezTo>
                    <a:lnTo>
                      <a:pt x="0" y="22"/>
                    </a:ln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sp>
            <p:nvSpPr>
              <p:cNvPr id="32" name="Freeform 574"/>
              <p:cNvSpPr>
                <a:spLocks/>
              </p:cNvSpPr>
              <p:nvPr/>
            </p:nvSpPr>
            <p:spPr bwMode="auto">
              <a:xfrm>
                <a:off x="7156593" y="1239730"/>
                <a:ext cx="293688" cy="157162"/>
              </a:xfrm>
              <a:custGeom>
                <a:avLst/>
                <a:gdLst>
                  <a:gd name="T0" fmla="*/ 71 w 73"/>
                  <a:gd name="T1" fmla="*/ 30 h 39"/>
                  <a:gd name="T2" fmla="*/ 60 w 73"/>
                  <a:gd name="T3" fmla="*/ 20 h 39"/>
                  <a:gd name="T4" fmla="*/ 60 w 73"/>
                  <a:gd name="T5" fmla="*/ 3 h 39"/>
                  <a:gd name="T6" fmla="*/ 58 w 73"/>
                  <a:gd name="T7" fmla="*/ 1 h 39"/>
                  <a:gd name="T8" fmla="*/ 53 w 73"/>
                  <a:gd name="T9" fmla="*/ 1 h 39"/>
                  <a:gd name="T10" fmla="*/ 52 w 73"/>
                  <a:gd name="T11" fmla="*/ 3 h 39"/>
                  <a:gd name="T12" fmla="*/ 52 w 73"/>
                  <a:gd name="T13" fmla="*/ 12 h 39"/>
                  <a:gd name="T14" fmla="*/ 40 w 73"/>
                  <a:gd name="T15" fmla="*/ 2 h 39"/>
                  <a:gd name="T16" fmla="*/ 33 w 73"/>
                  <a:gd name="T17" fmla="*/ 2 h 39"/>
                  <a:gd name="T18" fmla="*/ 2 w 73"/>
                  <a:gd name="T19" fmla="*/ 30 h 39"/>
                  <a:gd name="T20" fmla="*/ 2 w 73"/>
                  <a:gd name="T21" fmla="*/ 37 h 39"/>
                  <a:gd name="T22" fmla="*/ 2 w 73"/>
                  <a:gd name="T23" fmla="*/ 37 h 39"/>
                  <a:gd name="T24" fmla="*/ 5 w 73"/>
                  <a:gd name="T25" fmla="*/ 38 h 39"/>
                  <a:gd name="T26" fmla="*/ 8 w 73"/>
                  <a:gd name="T27" fmla="*/ 37 h 39"/>
                  <a:gd name="T28" fmla="*/ 37 w 73"/>
                  <a:gd name="T29" fmla="*/ 11 h 39"/>
                  <a:gd name="T30" fmla="*/ 65 w 73"/>
                  <a:gd name="T31" fmla="*/ 37 h 39"/>
                  <a:gd name="T32" fmla="*/ 71 w 73"/>
                  <a:gd name="T33" fmla="*/ 37 h 39"/>
                  <a:gd name="T34" fmla="*/ 71 w 73"/>
                  <a:gd name="T35"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39">
                    <a:moveTo>
                      <a:pt x="71" y="30"/>
                    </a:moveTo>
                    <a:cubicBezTo>
                      <a:pt x="60" y="20"/>
                      <a:pt x="60" y="20"/>
                      <a:pt x="60" y="20"/>
                    </a:cubicBezTo>
                    <a:cubicBezTo>
                      <a:pt x="60" y="3"/>
                      <a:pt x="60" y="3"/>
                      <a:pt x="60" y="3"/>
                    </a:cubicBezTo>
                    <a:cubicBezTo>
                      <a:pt x="60" y="2"/>
                      <a:pt x="59" y="1"/>
                      <a:pt x="58" y="1"/>
                    </a:cubicBezTo>
                    <a:cubicBezTo>
                      <a:pt x="53" y="1"/>
                      <a:pt x="53" y="1"/>
                      <a:pt x="53" y="1"/>
                    </a:cubicBezTo>
                    <a:cubicBezTo>
                      <a:pt x="52" y="1"/>
                      <a:pt x="52" y="2"/>
                      <a:pt x="52" y="3"/>
                    </a:cubicBezTo>
                    <a:cubicBezTo>
                      <a:pt x="52" y="12"/>
                      <a:pt x="52" y="12"/>
                      <a:pt x="52" y="12"/>
                    </a:cubicBezTo>
                    <a:cubicBezTo>
                      <a:pt x="40" y="2"/>
                      <a:pt x="40" y="2"/>
                      <a:pt x="40" y="2"/>
                    </a:cubicBezTo>
                    <a:cubicBezTo>
                      <a:pt x="38" y="0"/>
                      <a:pt x="35" y="0"/>
                      <a:pt x="33" y="2"/>
                    </a:cubicBezTo>
                    <a:cubicBezTo>
                      <a:pt x="2" y="30"/>
                      <a:pt x="2" y="30"/>
                      <a:pt x="2" y="30"/>
                    </a:cubicBezTo>
                    <a:cubicBezTo>
                      <a:pt x="0" y="32"/>
                      <a:pt x="0" y="35"/>
                      <a:pt x="2" y="37"/>
                    </a:cubicBezTo>
                    <a:cubicBezTo>
                      <a:pt x="2" y="37"/>
                      <a:pt x="2" y="37"/>
                      <a:pt x="2" y="37"/>
                    </a:cubicBezTo>
                    <a:cubicBezTo>
                      <a:pt x="3" y="38"/>
                      <a:pt x="4" y="38"/>
                      <a:pt x="5" y="38"/>
                    </a:cubicBezTo>
                    <a:cubicBezTo>
                      <a:pt x="6" y="38"/>
                      <a:pt x="7" y="38"/>
                      <a:pt x="8" y="37"/>
                    </a:cubicBezTo>
                    <a:cubicBezTo>
                      <a:pt x="37" y="11"/>
                      <a:pt x="37" y="11"/>
                      <a:pt x="37" y="11"/>
                    </a:cubicBezTo>
                    <a:cubicBezTo>
                      <a:pt x="65" y="37"/>
                      <a:pt x="65" y="37"/>
                      <a:pt x="65" y="37"/>
                    </a:cubicBezTo>
                    <a:cubicBezTo>
                      <a:pt x="67" y="39"/>
                      <a:pt x="70" y="39"/>
                      <a:pt x="71" y="37"/>
                    </a:cubicBezTo>
                    <a:cubicBezTo>
                      <a:pt x="73" y="35"/>
                      <a:pt x="73" y="32"/>
                      <a:pt x="71" y="30"/>
                    </a:cubicBez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grpSp>
      </p:grpSp>
      <p:grpSp>
        <p:nvGrpSpPr>
          <p:cNvPr id="33" name="组合 32"/>
          <p:cNvGrpSpPr/>
          <p:nvPr/>
        </p:nvGrpSpPr>
        <p:grpSpPr>
          <a:xfrm>
            <a:off x="4216629" y="1861689"/>
            <a:ext cx="678335" cy="689532"/>
            <a:chOff x="5569524" y="1988583"/>
            <a:chExt cx="1004940" cy="1021529"/>
          </a:xfrm>
        </p:grpSpPr>
        <p:pic>
          <p:nvPicPr>
            <p:cNvPr id="34" name="MH_Other_2"/>
            <p:cNvPicPr>
              <a:picLocks noChangeAspect="1"/>
            </p:cNvPicPr>
            <p:nvPr>
              <p:custDataLst>
                <p:tags r:id="rId10"/>
              </p:custDataLst>
            </p:nvPr>
          </p:nvPicPr>
          <p:blipFill>
            <a:blip r:embed="rId25" cstate="screen">
              <a:extLst>
                <a:ext uri="{28A0092B-C50C-407E-A947-70E740481C1C}">
                  <a14:useLocalDpi xmlns:a14="http://schemas.microsoft.com/office/drawing/2010/main"/>
                </a:ext>
              </a:extLst>
            </a:blip>
            <a:stretch>
              <a:fillRect/>
            </a:stretch>
          </p:blipFill>
          <p:spPr>
            <a:xfrm>
              <a:off x="5569524" y="1988583"/>
              <a:ext cx="1004940" cy="1021529"/>
            </a:xfrm>
            <a:prstGeom prst="rect">
              <a:avLst/>
            </a:prstGeom>
            <a:effectLst>
              <a:outerShdw blurRad="50800" dist="38100" dir="8100000" sx="102000" sy="102000" algn="tr" rotWithShape="0">
                <a:prstClr val="black">
                  <a:alpha val="40000"/>
                </a:prstClr>
              </a:outerShdw>
            </a:effectLst>
          </p:spPr>
        </p:pic>
        <p:grpSp>
          <p:nvGrpSpPr>
            <p:cNvPr id="35" name="组合 34"/>
            <p:cNvGrpSpPr/>
            <p:nvPr/>
          </p:nvGrpSpPr>
          <p:grpSpPr>
            <a:xfrm>
              <a:off x="5926327" y="2359544"/>
              <a:ext cx="306543" cy="232610"/>
              <a:chOff x="10269681" y="2490680"/>
              <a:chExt cx="269875" cy="204787"/>
            </a:xfrm>
            <a:solidFill>
              <a:srgbClr val="009288"/>
            </a:solidFill>
          </p:grpSpPr>
          <p:sp>
            <p:nvSpPr>
              <p:cNvPr id="36" name="Freeform 382"/>
              <p:cNvSpPr>
                <a:spLocks/>
              </p:cNvSpPr>
              <p:nvPr/>
            </p:nvSpPr>
            <p:spPr bwMode="auto">
              <a:xfrm>
                <a:off x="10269681" y="2687530"/>
                <a:ext cx="269875" cy="7937"/>
              </a:xfrm>
              <a:custGeom>
                <a:avLst/>
                <a:gdLst>
                  <a:gd name="T0" fmla="*/ 1 w 67"/>
                  <a:gd name="T1" fmla="*/ 2 h 2"/>
                  <a:gd name="T2" fmla="*/ 0 w 67"/>
                  <a:gd name="T3" fmla="*/ 1 h 2"/>
                  <a:gd name="T4" fmla="*/ 1 w 67"/>
                  <a:gd name="T5" fmla="*/ 0 h 2"/>
                  <a:gd name="T6" fmla="*/ 65 w 67"/>
                  <a:gd name="T7" fmla="*/ 0 h 2"/>
                  <a:gd name="T8" fmla="*/ 67 w 67"/>
                  <a:gd name="T9" fmla="*/ 1 h 2"/>
                  <a:gd name="T10" fmla="*/ 65 w 67"/>
                  <a:gd name="T11" fmla="*/ 2 h 2"/>
                  <a:gd name="T12" fmla="*/ 1 w 6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7" h="2">
                    <a:moveTo>
                      <a:pt x="1" y="2"/>
                    </a:moveTo>
                    <a:cubicBezTo>
                      <a:pt x="1" y="2"/>
                      <a:pt x="0" y="2"/>
                      <a:pt x="0" y="1"/>
                    </a:cubicBezTo>
                    <a:cubicBezTo>
                      <a:pt x="0" y="1"/>
                      <a:pt x="1" y="0"/>
                      <a:pt x="1" y="0"/>
                    </a:cubicBezTo>
                    <a:cubicBezTo>
                      <a:pt x="65" y="0"/>
                      <a:pt x="65" y="0"/>
                      <a:pt x="65" y="0"/>
                    </a:cubicBezTo>
                    <a:cubicBezTo>
                      <a:pt x="66" y="0"/>
                      <a:pt x="67" y="1"/>
                      <a:pt x="67" y="1"/>
                    </a:cubicBezTo>
                    <a:cubicBezTo>
                      <a:pt x="67" y="2"/>
                      <a:pt x="66" y="2"/>
                      <a:pt x="65" y="2"/>
                    </a:cubicBezTo>
                    <a:lnTo>
                      <a:pt x="1" y="2"/>
                    </a:ln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sp>
            <p:nvSpPr>
              <p:cNvPr id="37" name="Rectangle 383"/>
              <p:cNvSpPr>
                <a:spLocks noChangeArrowheads="1"/>
              </p:cNvSpPr>
              <p:nvPr/>
            </p:nvSpPr>
            <p:spPr bwMode="auto">
              <a:xfrm>
                <a:off x="10301431" y="2538305"/>
                <a:ext cx="41275" cy="130175"/>
              </a:xfrm>
              <a:prstGeom prst="rect">
                <a:avLst/>
              </a:prstGeom>
              <a:solidFill>
                <a:srgbClr val="83BB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sp>
            <p:nvSpPr>
              <p:cNvPr id="38" name="Rectangle 384"/>
              <p:cNvSpPr>
                <a:spLocks noChangeArrowheads="1"/>
              </p:cNvSpPr>
              <p:nvPr/>
            </p:nvSpPr>
            <p:spPr bwMode="auto">
              <a:xfrm>
                <a:off x="10361756" y="2490680"/>
                <a:ext cx="36513" cy="177800"/>
              </a:xfrm>
              <a:prstGeom prst="rect">
                <a:avLst/>
              </a:prstGeom>
              <a:solidFill>
                <a:srgbClr val="83BB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sp>
            <p:nvSpPr>
              <p:cNvPr id="39" name="Rectangle 385"/>
              <p:cNvSpPr>
                <a:spLocks noChangeArrowheads="1"/>
              </p:cNvSpPr>
              <p:nvPr/>
            </p:nvSpPr>
            <p:spPr bwMode="auto">
              <a:xfrm>
                <a:off x="10414143" y="2547830"/>
                <a:ext cx="41275" cy="120650"/>
              </a:xfrm>
              <a:prstGeom prst="rect">
                <a:avLst/>
              </a:prstGeom>
              <a:solidFill>
                <a:srgbClr val="83BB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sp>
            <p:nvSpPr>
              <p:cNvPr id="40" name="Rectangle 386"/>
              <p:cNvSpPr>
                <a:spLocks noChangeArrowheads="1"/>
              </p:cNvSpPr>
              <p:nvPr/>
            </p:nvSpPr>
            <p:spPr bwMode="auto">
              <a:xfrm>
                <a:off x="10474468" y="2587517"/>
                <a:ext cx="36513" cy="80962"/>
              </a:xfrm>
              <a:prstGeom prst="rect">
                <a:avLst/>
              </a:prstGeom>
              <a:solidFill>
                <a:srgbClr val="83BB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grpSp>
      </p:grpSp>
      <p:grpSp>
        <p:nvGrpSpPr>
          <p:cNvPr id="41" name="组合 40"/>
          <p:cNvGrpSpPr/>
          <p:nvPr/>
        </p:nvGrpSpPr>
        <p:grpSpPr>
          <a:xfrm>
            <a:off x="5237397" y="2379537"/>
            <a:ext cx="679268" cy="690465"/>
            <a:chOff x="7081773" y="2755766"/>
            <a:chExt cx="1006323" cy="1022911"/>
          </a:xfrm>
        </p:grpSpPr>
        <p:pic>
          <p:nvPicPr>
            <p:cNvPr id="42" name="MH_Other_3"/>
            <p:cNvPicPr>
              <a:picLocks noChangeAspect="1"/>
            </p:cNvPicPr>
            <p:nvPr>
              <p:custDataLst>
                <p:tags r:id="rId9"/>
              </p:custDataLst>
            </p:nvPr>
          </p:nvPicPr>
          <p:blipFill>
            <a:blip r:embed="rId26" cstate="screen">
              <a:extLst>
                <a:ext uri="{28A0092B-C50C-407E-A947-70E740481C1C}">
                  <a14:useLocalDpi xmlns:a14="http://schemas.microsoft.com/office/drawing/2010/main"/>
                </a:ext>
              </a:extLst>
            </a:blip>
            <a:stretch>
              <a:fillRect/>
            </a:stretch>
          </p:blipFill>
          <p:spPr>
            <a:xfrm>
              <a:off x="7081773" y="2755766"/>
              <a:ext cx="1006323" cy="1022911"/>
            </a:xfrm>
            <a:prstGeom prst="rect">
              <a:avLst/>
            </a:prstGeom>
            <a:effectLst>
              <a:outerShdw blurRad="50800" dist="38100" dir="8100000" sx="102000" sy="102000" algn="tr" rotWithShape="0">
                <a:prstClr val="black">
                  <a:alpha val="40000"/>
                </a:prstClr>
              </a:outerShdw>
            </a:effectLst>
          </p:spPr>
        </p:pic>
        <p:sp>
          <p:nvSpPr>
            <p:cNvPr id="43" name="Freeform 177"/>
            <p:cNvSpPr>
              <a:spLocks noEditPoints="1"/>
            </p:cNvSpPr>
            <p:nvPr/>
          </p:nvSpPr>
          <p:spPr bwMode="auto">
            <a:xfrm>
              <a:off x="7454325" y="3114240"/>
              <a:ext cx="309962" cy="256688"/>
            </a:xfrm>
            <a:custGeom>
              <a:avLst/>
              <a:gdLst>
                <a:gd name="T0" fmla="*/ 39 w 81"/>
                <a:gd name="T1" fmla="*/ 35 h 67"/>
                <a:gd name="T2" fmla="*/ 37 w 81"/>
                <a:gd name="T3" fmla="*/ 28 h 67"/>
                <a:gd name="T4" fmla="*/ 41 w 81"/>
                <a:gd name="T5" fmla="*/ 43 h 67"/>
                <a:gd name="T6" fmla="*/ 44 w 81"/>
                <a:gd name="T7" fmla="*/ 51 h 67"/>
                <a:gd name="T8" fmla="*/ 44 w 81"/>
                <a:gd name="T9" fmla="*/ 46 h 67"/>
                <a:gd name="T10" fmla="*/ 64 w 81"/>
                <a:gd name="T11" fmla="*/ 13 h 67"/>
                <a:gd name="T12" fmla="*/ 62 w 81"/>
                <a:gd name="T13" fmla="*/ 17 h 67"/>
                <a:gd name="T14" fmla="*/ 56 w 81"/>
                <a:gd name="T15" fmla="*/ 17 h 67"/>
                <a:gd name="T16" fmla="*/ 55 w 81"/>
                <a:gd name="T17" fmla="*/ 13 h 67"/>
                <a:gd name="T18" fmla="*/ 25 w 81"/>
                <a:gd name="T19" fmla="*/ 17 h 67"/>
                <a:gd name="T20" fmla="*/ 19 w 81"/>
                <a:gd name="T21" fmla="*/ 17 h 67"/>
                <a:gd name="T22" fmla="*/ 19 w 81"/>
                <a:gd name="T23" fmla="*/ 13 h 67"/>
                <a:gd name="T24" fmla="*/ 0 w 81"/>
                <a:gd name="T25" fmla="*/ 30 h 67"/>
                <a:gd name="T26" fmla="*/ 17 w 81"/>
                <a:gd name="T27" fmla="*/ 67 h 67"/>
                <a:gd name="T28" fmla="*/ 81 w 81"/>
                <a:gd name="T29" fmla="*/ 50 h 67"/>
                <a:gd name="T30" fmla="*/ 64 w 81"/>
                <a:gd name="T31" fmla="*/ 13 h 67"/>
                <a:gd name="T32" fmla="*/ 41 w 81"/>
                <a:gd name="T33" fmla="*/ 54 h 67"/>
                <a:gd name="T34" fmla="*/ 39 w 81"/>
                <a:gd name="T35" fmla="*/ 57 h 67"/>
                <a:gd name="T36" fmla="*/ 32 w 81"/>
                <a:gd name="T37" fmla="*/ 51 h 67"/>
                <a:gd name="T38" fmla="*/ 33 w 81"/>
                <a:gd name="T39" fmla="*/ 45 h 67"/>
                <a:gd name="T40" fmla="*/ 39 w 81"/>
                <a:gd name="T41" fmla="*/ 42 h 67"/>
                <a:gd name="T42" fmla="*/ 32 w 81"/>
                <a:gd name="T43" fmla="*/ 33 h 67"/>
                <a:gd name="T44" fmla="*/ 39 w 81"/>
                <a:gd name="T45" fmla="*/ 25 h 67"/>
                <a:gd name="T46" fmla="*/ 41 w 81"/>
                <a:gd name="T47" fmla="*/ 23 h 67"/>
                <a:gd name="T48" fmla="*/ 48 w 81"/>
                <a:gd name="T49" fmla="*/ 28 h 67"/>
                <a:gd name="T50" fmla="*/ 46 w 81"/>
                <a:gd name="T51" fmla="*/ 34 h 67"/>
                <a:gd name="T52" fmla="*/ 41 w 81"/>
                <a:gd name="T53" fmla="*/ 27 h 67"/>
                <a:gd name="T54" fmla="*/ 48 w 81"/>
                <a:gd name="T55" fmla="*/ 42 h 67"/>
                <a:gd name="T56" fmla="*/ 47 w 81"/>
                <a:gd name="T57" fmla="*/ 52 h 67"/>
                <a:gd name="T58" fmla="*/ 34 w 81"/>
                <a:gd name="T59" fmla="*/ 3 h 67"/>
                <a:gd name="T60" fmla="*/ 56 w 81"/>
                <a:gd name="T61" fmla="*/ 13 h 67"/>
                <a:gd name="T62" fmla="*/ 61 w 81"/>
                <a:gd name="T63" fmla="*/ 16 h 67"/>
                <a:gd name="T64" fmla="*/ 50 w 81"/>
                <a:gd name="T65" fmla="*/ 0 h 67"/>
                <a:gd name="T66" fmla="*/ 20 w 81"/>
                <a:gd name="T67" fmla="*/ 13 h 67"/>
                <a:gd name="T68" fmla="*/ 24 w 81"/>
                <a:gd name="T69" fmla="*/ 1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1" h="67">
                  <a:moveTo>
                    <a:pt x="35" y="30"/>
                  </a:moveTo>
                  <a:cubicBezTo>
                    <a:pt x="35" y="32"/>
                    <a:pt x="37" y="33"/>
                    <a:pt x="39" y="35"/>
                  </a:cubicBezTo>
                  <a:cubicBezTo>
                    <a:pt x="39" y="27"/>
                    <a:pt x="39" y="27"/>
                    <a:pt x="39" y="27"/>
                  </a:cubicBezTo>
                  <a:cubicBezTo>
                    <a:pt x="38" y="27"/>
                    <a:pt x="37" y="27"/>
                    <a:pt x="37" y="28"/>
                  </a:cubicBezTo>
                  <a:cubicBezTo>
                    <a:pt x="36" y="29"/>
                    <a:pt x="35" y="29"/>
                    <a:pt x="35" y="30"/>
                  </a:cubicBezTo>
                  <a:close/>
                  <a:moveTo>
                    <a:pt x="41" y="43"/>
                  </a:moveTo>
                  <a:cubicBezTo>
                    <a:pt x="41" y="52"/>
                    <a:pt x="41" y="52"/>
                    <a:pt x="41" y="52"/>
                  </a:cubicBezTo>
                  <a:cubicBezTo>
                    <a:pt x="42" y="52"/>
                    <a:pt x="43" y="52"/>
                    <a:pt x="44" y="51"/>
                  </a:cubicBezTo>
                  <a:cubicBezTo>
                    <a:pt x="45" y="50"/>
                    <a:pt x="45" y="49"/>
                    <a:pt x="45" y="48"/>
                  </a:cubicBezTo>
                  <a:cubicBezTo>
                    <a:pt x="45" y="47"/>
                    <a:pt x="45" y="47"/>
                    <a:pt x="44" y="46"/>
                  </a:cubicBezTo>
                  <a:cubicBezTo>
                    <a:pt x="44" y="45"/>
                    <a:pt x="43" y="44"/>
                    <a:pt x="41" y="43"/>
                  </a:cubicBezTo>
                  <a:close/>
                  <a:moveTo>
                    <a:pt x="64" y="13"/>
                  </a:moveTo>
                  <a:cubicBezTo>
                    <a:pt x="62" y="13"/>
                    <a:pt x="62" y="13"/>
                    <a:pt x="62" y="13"/>
                  </a:cubicBezTo>
                  <a:cubicBezTo>
                    <a:pt x="62" y="14"/>
                    <a:pt x="62" y="15"/>
                    <a:pt x="62" y="17"/>
                  </a:cubicBezTo>
                  <a:cubicBezTo>
                    <a:pt x="62" y="17"/>
                    <a:pt x="62" y="17"/>
                    <a:pt x="62" y="17"/>
                  </a:cubicBezTo>
                  <a:cubicBezTo>
                    <a:pt x="56" y="17"/>
                    <a:pt x="56" y="17"/>
                    <a:pt x="56" y="17"/>
                  </a:cubicBezTo>
                  <a:cubicBezTo>
                    <a:pt x="56" y="17"/>
                    <a:pt x="56" y="17"/>
                    <a:pt x="56" y="17"/>
                  </a:cubicBezTo>
                  <a:cubicBezTo>
                    <a:pt x="56" y="15"/>
                    <a:pt x="56" y="14"/>
                    <a:pt x="55" y="13"/>
                  </a:cubicBezTo>
                  <a:cubicBezTo>
                    <a:pt x="26" y="13"/>
                    <a:pt x="26" y="13"/>
                    <a:pt x="26" y="13"/>
                  </a:cubicBezTo>
                  <a:cubicBezTo>
                    <a:pt x="25" y="14"/>
                    <a:pt x="25" y="15"/>
                    <a:pt x="25" y="17"/>
                  </a:cubicBezTo>
                  <a:cubicBezTo>
                    <a:pt x="25" y="17"/>
                    <a:pt x="25" y="17"/>
                    <a:pt x="25" y="17"/>
                  </a:cubicBezTo>
                  <a:cubicBezTo>
                    <a:pt x="19" y="17"/>
                    <a:pt x="19" y="17"/>
                    <a:pt x="19" y="17"/>
                  </a:cubicBezTo>
                  <a:cubicBezTo>
                    <a:pt x="19" y="17"/>
                    <a:pt x="19" y="17"/>
                    <a:pt x="19" y="17"/>
                  </a:cubicBezTo>
                  <a:cubicBezTo>
                    <a:pt x="19" y="15"/>
                    <a:pt x="19" y="14"/>
                    <a:pt x="19" y="13"/>
                  </a:cubicBezTo>
                  <a:cubicBezTo>
                    <a:pt x="17" y="13"/>
                    <a:pt x="17" y="13"/>
                    <a:pt x="17" y="13"/>
                  </a:cubicBezTo>
                  <a:cubicBezTo>
                    <a:pt x="8" y="13"/>
                    <a:pt x="0" y="20"/>
                    <a:pt x="0" y="30"/>
                  </a:cubicBezTo>
                  <a:cubicBezTo>
                    <a:pt x="0" y="50"/>
                    <a:pt x="0" y="50"/>
                    <a:pt x="0" y="50"/>
                  </a:cubicBezTo>
                  <a:cubicBezTo>
                    <a:pt x="0" y="59"/>
                    <a:pt x="8" y="67"/>
                    <a:pt x="17" y="67"/>
                  </a:cubicBezTo>
                  <a:cubicBezTo>
                    <a:pt x="64" y="67"/>
                    <a:pt x="64" y="67"/>
                    <a:pt x="64" y="67"/>
                  </a:cubicBezTo>
                  <a:cubicBezTo>
                    <a:pt x="73" y="67"/>
                    <a:pt x="81" y="59"/>
                    <a:pt x="81" y="50"/>
                  </a:cubicBezTo>
                  <a:cubicBezTo>
                    <a:pt x="81" y="30"/>
                    <a:pt x="81" y="30"/>
                    <a:pt x="81" y="30"/>
                  </a:cubicBezTo>
                  <a:cubicBezTo>
                    <a:pt x="81" y="20"/>
                    <a:pt x="73" y="13"/>
                    <a:pt x="64" y="13"/>
                  </a:cubicBezTo>
                  <a:close/>
                  <a:moveTo>
                    <a:pt x="47" y="52"/>
                  </a:moveTo>
                  <a:cubicBezTo>
                    <a:pt x="45" y="53"/>
                    <a:pt x="43" y="54"/>
                    <a:pt x="41" y="54"/>
                  </a:cubicBezTo>
                  <a:cubicBezTo>
                    <a:pt x="41" y="57"/>
                    <a:pt x="41" y="57"/>
                    <a:pt x="41" y="57"/>
                  </a:cubicBezTo>
                  <a:cubicBezTo>
                    <a:pt x="39" y="57"/>
                    <a:pt x="39" y="57"/>
                    <a:pt x="39" y="57"/>
                  </a:cubicBezTo>
                  <a:cubicBezTo>
                    <a:pt x="39" y="54"/>
                    <a:pt x="39" y="54"/>
                    <a:pt x="39" y="54"/>
                  </a:cubicBezTo>
                  <a:cubicBezTo>
                    <a:pt x="36" y="54"/>
                    <a:pt x="34" y="53"/>
                    <a:pt x="32" y="51"/>
                  </a:cubicBezTo>
                  <a:cubicBezTo>
                    <a:pt x="33" y="45"/>
                    <a:pt x="33" y="45"/>
                    <a:pt x="33" y="45"/>
                  </a:cubicBezTo>
                  <a:cubicBezTo>
                    <a:pt x="33" y="45"/>
                    <a:pt x="33" y="45"/>
                    <a:pt x="33" y="45"/>
                  </a:cubicBezTo>
                  <a:cubicBezTo>
                    <a:pt x="34" y="50"/>
                    <a:pt x="36" y="52"/>
                    <a:pt x="39" y="52"/>
                  </a:cubicBezTo>
                  <a:cubicBezTo>
                    <a:pt x="39" y="42"/>
                    <a:pt x="39" y="42"/>
                    <a:pt x="39" y="42"/>
                  </a:cubicBezTo>
                  <a:cubicBezTo>
                    <a:pt x="36" y="40"/>
                    <a:pt x="34" y="38"/>
                    <a:pt x="33" y="37"/>
                  </a:cubicBezTo>
                  <a:cubicBezTo>
                    <a:pt x="32" y="36"/>
                    <a:pt x="32" y="34"/>
                    <a:pt x="32" y="33"/>
                  </a:cubicBezTo>
                  <a:cubicBezTo>
                    <a:pt x="32" y="31"/>
                    <a:pt x="33" y="29"/>
                    <a:pt x="34" y="28"/>
                  </a:cubicBezTo>
                  <a:cubicBezTo>
                    <a:pt x="36" y="26"/>
                    <a:pt x="37" y="26"/>
                    <a:pt x="39" y="25"/>
                  </a:cubicBezTo>
                  <a:cubicBezTo>
                    <a:pt x="39" y="23"/>
                    <a:pt x="39" y="23"/>
                    <a:pt x="39" y="23"/>
                  </a:cubicBezTo>
                  <a:cubicBezTo>
                    <a:pt x="41" y="23"/>
                    <a:pt x="41" y="23"/>
                    <a:pt x="41" y="23"/>
                  </a:cubicBezTo>
                  <a:cubicBezTo>
                    <a:pt x="41" y="25"/>
                    <a:pt x="41" y="25"/>
                    <a:pt x="41" y="25"/>
                  </a:cubicBezTo>
                  <a:cubicBezTo>
                    <a:pt x="44" y="26"/>
                    <a:pt x="46" y="26"/>
                    <a:pt x="48" y="28"/>
                  </a:cubicBezTo>
                  <a:cubicBezTo>
                    <a:pt x="47" y="34"/>
                    <a:pt x="47" y="34"/>
                    <a:pt x="47" y="34"/>
                  </a:cubicBezTo>
                  <a:cubicBezTo>
                    <a:pt x="46" y="34"/>
                    <a:pt x="46" y="34"/>
                    <a:pt x="46" y="34"/>
                  </a:cubicBezTo>
                  <a:cubicBezTo>
                    <a:pt x="46" y="31"/>
                    <a:pt x="46" y="30"/>
                    <a:pt x="45" y="29"/>
                  </a:cubicBezTo>
                  <a:cubicBezTo>
                    <a:pt x="44" y="27"/>
                    <a:pt x="42" y="27"/>
                    <a:pt x="41" y="27"/>
                  </a:cubicBezTo>
                  <a:cubicBezTo>
                    <a:pt x="41" y="36"/>
                    <a:pt x="41" y="36"/>
                    <a:pt x="41" y="36"/>
                  </a:cubicBezTo>
                  <a:cubicBezTo>
                    <a:pt x="44" y="38"/>
                    <a:pt x="47" y="40"/>
                    <a:pt x="48" y="42"/>
                  </a:cubicBezTo>
                  <a:cubicBezTo>
                    <a:pt x="49" y="43"/>
                    <a:pt x="49" y="45"/>
                    <a:pt x="49" y="47"/>
                  </a:cubicBezTo>
                  <a:cubicBezTo>
                    <a:pt x="49" y="49"/>
                    <a:pt x="49" y="50"/>
                    <a:pt x="47" y="52"/>
                  </a:cubicBezTo>
                  <a:close/>
                  <a:moveTo>
                    <a:pt x="25" y="13"/>
                  </a:moveTo>
                  <a:cubicBezTo>
                    <a:pt x="26" y="7"/>
                    <a:pt x="29" y="3"/>
                    <a:pt x="34" y="3"/>
                  </a:cubicBezTo>
                  <a:cubicBezTo>
                    <a:pt x="47" y="3"/>
                    <a:pt x="47" y="3"/>
                    <a:pt x="47" y="3"/>
                  </a:cubicBezTo>
                  <a:cubicBezTo>
                    <a:pt x="52" y="3"/>
                    <a:pt x="55" y="7"/>
                    <a:pt x="56" y="13"/>
                  </a:cubicBezTo>
                  <a:cubicBezTo>
                    <a:pt x="57" y="14"/>
                    <a:pt x="57" y="15"/>
                    <a:pt x="57" y="16"/>
                  </a:cubicBezTo>
                  <a:cubicBezTo>
                    <a:pt x="61" y="16"/>
                    <a:pt x="61" y="16"/>
                    <a:pt x="61" y="16"/>
                  </a:cubicBezTo>
                  <a:cubicBezTo>
                    <a:pt x="61" y="15"/>
                    <a:pt x="61" y="14"/>
                    <a:pt x="61" y="13"/>
                  </a:cubicBezTo>
                  <a:cubicBezTo>
                    <a:pt x="59" y="5"/>
                    <a:pt x="55" y="0"/>
                    <a:pt x="50" y="0"/>
                  </a:cubicBezTo>
                  <a:cubicBezTo>
                    <a:pt x="31" y="0"/>
                    <a:pt x="31" y="0"/>
                    <a:pt x="31" y="0"/>
                  </a:cubicBezTo>
                  <a:cubicBezTo>
                    <a:pt x="26" y="0"/>
                    <a:pt x="22" y="5"/>
                    <a:pt x="20" y="13"/>
                  </a:cubicBezTo>
                  <a:cubicBezTo>
                    <a:pt x="20" y="14"/>
                    <a:pt x="20" y="15"/>
                    <a:pt x="20" y="16"/>
                  </a:cubicBezTo>
                  <a:cubicBezTo>
                    <a:pt x="24" y="16"/>
                    <a:pt x="24" y="16"/>
                    <a:pt x="24" y="16"/>
                  </a:cubicBezTo>
                  <a:cubicBezTo>
                    <a:pt x="24" y="15"/>
                    <a:pt x="24" y="14"/>
                    <a:pt x="25" y="13"/>
                  </a:cubicBezTo>
                  <a:close/>
                </a:path>
              </a:pathLst>
            </a:custGeom>
            <a:solidFill>
              <a:srgbClr val="83BB48"/>
            </a:solidFill>
            <a:ln>
              <a:noFill/>
            </a:ln>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grpSp>
      <p:grpSp>
        <p:nvGrpSpPr>
          <p:cNvPr id="44" name="组合 43"/>
          <p:cNvGrpSpPr/>
          <p:nvPr/>
        </p:nvGrpSpPr>
        <p:grpSpPr>
          <a:xfrm>
            <a:off x="5482793" y="3401239"/>
            <a:ext cx="678335" cy="689532"/>
            <a:chOff x="7445322" y="4269398"/>
            <a:chExt cx="1004941" cy="1021529"/>
          </a:xfrm>
        </p:grpSpPr>
        <p:pic>
          <p:nvPicPr>
            <p:cNvPr id="45" name="MH_Other_4"/>
            <p:cNvPicPr>
              <a:picLocks noChangeAspect="1"/>
            </p:cNvPicPr>
            <p:nvPr>
              <p:custDataLst>
                <p:tags r:id="rId8"/>
              </p:custDataLst>
            </p:nvPr>
          </p:nvPicPr>
          <p:blipFill>
            <a:blip r:embed="rId25" cstate="screen">
              <a:extLst>
                <a:ext uri="{28A0092B-C50C-407E-A947-70E740481C1C}">
                  <a14:useLocalDpi xmlns:a14="http://schemas.microsoft.com/office/drawing/2010/main"/>
                </a:ext>
              </a:extLst>
            </a:blip>
            <a:stretch>
              <a:fillRect/>
            </a:stretch>
          </p:blipFill>
          <p:spPr>
            <a:xfrm>
              <a:off x="7445322" y="4269398"/>
              <a:ext cx="1004941" cy="1021529"/>
            </a:xfrm>
            <a:prstGeom prst="rect">
              <a:avLst/>
            </a:prstGeom>
            <a:effectLst>
              <a:outerShdw blurRad="50800" dist="38100" dir="8100000" sx="102000" sy="102000" algn="tr" rotWithShape="0">
                <a:prstClr val="black">
                  <a:alpha val="40000"/>
                </a:prstClr>
              </a:outerShdw>
            </a:effectLst>
          </p:spPr>
        </p:pic>
        <p:grpSp>
          <p:nvGrpSpPr>
            <p:cNvPr id="46" name="组合 45"/>
            <p:cNvGrpSpPr/>
            <p:nvPr/>
          </p:nvGrpSpPr>
          <p:grpSpPr>
            <a:xfrm>
              <a:off x="7800872" y="4615747"/>
              <a:ext cx="313191" cy="313191"/>
              <a:chOff x="2996839" y="1292034"/>
              <a:chExt cx="275727" cy="275728"/>
            </a:xfrm>
            <a:solidFill>
              <a:srgbClr val="E94744"/>
            </a:solidFill>
          </p:grpSpPr>
          <p:sp>
            <p:nvSpPr>
              <p:cNvPr id="47" name="Freeform 302"/>
              <p:cNvSpPr>
                <a:spLocks noEditPoints="1"/>
              </p:cNvSpPr>
              <p:nvPr/>
            </p:nvSpPr>
            <p:spPr bwMode="auto">
              <a:xfrm>
                <a:off x="3077851" y="1373047"/>
                <a:ext cx="194715" cy="194715"/>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83BB48"/>
              </a:solidFill>
              <a:ln>
                <a:noFill/>
              </a:ln>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sp>
            <p:nvSpPr>
              <p:cNvPr id="48" name="Freeform 303"/>
              <p:cNvSpPr>
                <a:spLocks noEditPoints="1"/>
              </p:cNvSpPr>
              <p:nvPr/>
            </p:nvSpPr>
            <p:spPr bwMode="auto">
              <a:xfrm>
                <a:off x="2996839" y="1292034"/>
                <a:ext cx="123651" cy="125072"/>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83BB48"/>
              </a:solidFill>
              <a:ln>
                <a:noFill/>
              </a:ln>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sp>
            <p:nvSpPr>
              <p:cNvPr id="49" name="Freeform 304"/>
              <p:cNvSpPr>
                <a:spLocks noEditPoints="1"/>
              </p:cNvSpPr>
              <p:nvPr/>
            </p:nvSpPr>
            <p:spPr bwMode="auto">
              <a:xfrm>
                <a:off x="2996839" y="1417106"/>
                <a:ext cx="96646" cy="93804"/>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83BB48"/>
              </a:solidFill>
              <a:ln>
                <a:noFill/>
              </a:ln>
              <a:extLst/>
            </p:spPr>
            <p:txBody>
              <a:bodyPr vert="horz" wrap="square" lIns="82296" tIns="41148" rIns="82296" bIns="41148" numCol="1" anchor="t" anchorCtr="0" compatLnSpc="1">
                <a:prstTxWarp prst="textNoShape">
                  <a:avLst/>
                </a:prstTxWarp>
              </a:bodyPr>
              <a:lstStyle/>
              <a:p>
                <a:pPr defTabSz="822960">
                  <a:defRPr/>
                </a:pPr>
                <a:endParaRPr lang="zh-CN" altLang="en-US" sz="1620" kern="0">
                  <a:solidFill>
                    <a:sysClr val="windowText" lastClr="000000"/>
                  </a:solidFill>
                </a:endParaRPr>
              </a:p>
            </p:txBody>
          </p:sp>
        </p:grpSp>
      </p:grpSp>
      <p:sp>
        <p:nvSpPr>
          <p:cNvPr id="50" name="MH_SubTitle_1"/>
          <p:cNvSpPr txBox="1">
            <a:spLocks noChangeArrowheads="1"/>
          </p:cNvSpPr>
          <p:nvPr>
            <p:custDataLst>
              <p:tags r:id="rId3"/>
            </p:custDataLst>
          </p:nvPr>
        </p:nvSpPr>
        <p:spPr bwMode="auto">
          <a:xfrm>
            <a:off x="3548080" y="1405220"/>
            <a:ext cx="2102020" cy="414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722" tIns="30861" rIns="61722" bIns="30861"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defTabSz="822960">
              <a:lnSpc>
                <a:spcPct val="130000"/>
              </a:lnSpc>
              <a:defRPr/>
            </a:pPr>
            <a:r>
              <a:rPr lang="zh-CN" altLang="en-US" sz="990" kern="0" dirty="0">
                <a:solidFill>
                  <a:sysClr val="window" lastClr="FFFFFF">
                    <a:lumMod val="50000"/>
                  </a:sysClr>
                </a:solidFill>
                <a:latin typeface="Agency FB"/>
                <a:ea typeface="+mn-ea"/>
              </a:rPr>
              <a:t>此处添加详细文本描述，建议与标题相关并符合整体语言风格。</a:t>
            </a:r>
            <a:endParaRPr lang="en-US" altLang="zh-CN" sz="990" kern="0" dirty="0">
              <a:solidFill>
                <a:sysClr val="window" lastClr="FFFFFF">
                  <a:lumMod val="50000"/>
                </a:sysClr>
              </a:solidFill>
              <a:latin typeface="Agency FB"/>
              <a:ea typeface="+mn-ea"/>
            </a:endParaRPr>
          </a:p>
        </p:txBody>
      </p:sp>
      <p:sp>
        <p:nvSpPr>
          <p:cNvPr id="51" name="MH_SubTitle_1"/>
          <p:cNvSpPr txBox="1">
            <a:spLocks noChangeArrowheads="1"/>
          </p:cNvSpPr>
          <p:nvPr>
            <p:custDataLst>
              <p:tags r:id="rId4"/>
            </p:custDataLst>
          </p:nvPr>
        </p:nvSpPr>
        <p:spPr bwMode="auto">
          <a:xfrm>
            <a:off x="5972772" y="2446168"/>
            <a:ext cx="2102020" cy="414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722" tIns="30861" rIns="61722" bIns="30861"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defTabSz="822960">
              <a:lnSpc>
                <a:spcPct val="130000"/>
              </a:lnSpc>
              <a:defRPr/>
            </a:pPr>
            <a:r>
              <a:rPr lang="zh-CN" altLang="en-US" sz="990" kern="0" dirty="0">
                <a:solidFill>
                  <a:sysClr val="window" lastClr="FFFFFF">
                    <a:lumMod val="50000"/>
                  </a:sysClr>
                </a:solidFill>
                <a:latin typeface="Agency FB"/>
                <a:ea typeface="+mn-ea"/>
              </a:rPr>
              <a:t>此处添加详细文本描述，建议与标题相关并符合整体语言风格。</a:t>
            </a:r>
            <a:endParaRPr lang="en-US" altLang="zh-CN" sz="990" kern="0" dirty="0">
              <a:solidFill>
                <a:sysClr val="window" lastClr="FFFFFF">
                  <a:lumMod val="50000"/>
                </a:sysClr>
              </a:solidFill>
              <a:latin typeface="Agency FB"/>
              <a:ea typeface="+mn-ea"/>
            </a:endParaRPr>
          </a:p>
        </p:txBody>
      </p:sp>
      <p:sp>
        <p:nvSpPr>
          <p:cNvPr id="52" name="MH_SubTitle_1"/>
          <p:cNvSpPr txBox="1">
            <a:spLocks noChangeArrowheads="1"/>
          </p:cNvSpPr>
          <p:nvPr>
            <p:custDataLst>
              <p:tags r:id="rId5"/>
            </p:custDataLst>
          </p:nvPr>
        </p:nvSpPr>
        <p:spPr bwMode="auto">
          <a:xfrm>
            <a:off x="6274721" y="3490090"/>
            <a:ext cx="2102020" cy="414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722" tIns="30861" rIns="61722" bIns="30861"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defTabSz="822960">
              <a:lnSpc>
                <a:spcPct val="130000"/>
              </a:lnSpc>
              <a:defRPr/>
            </a:pPr>
            <a:r>
              <a:rPr lang="zh-CN" altLang="en-US" sz="990" kern="0" dirty="0">
                <a:solidFill>
                  <a:sysClr val="window" lastClr="FFFFFF">
                    <a:lumMod val="50000"/>
                  </a:sysClr>
                </a:solidFill>
                <a:latin typeface="Agency FB"/>
                <a:ea typeface="+mn-ea"/>
              </a:rPr>
              <a:t>此处添加详细文本描述，建议与标题相关并符合整体语言风格。</a:t>
            </a:r>
            <a:endParaRPr lang="en-US" altLang="zh-CN" sz="990" kern="0" dirty="0">
              <a:solidFill>
                <a:sysClr val="window" lastClr="FFFFFF">
                  <a:lumMod val="50000"/>
                </a:sysClr>
              </a:solidFill>
              <a:latin typeface="Agency FB"/>
              <a:ea typeface="+mn-ea"/>
            </a:endParaRPr>
          </a:p>
        </p:txBody>
      </p:sp>
      <p:sp>
        <p:nvSpPr>
          <p:cNvPr id="53" name="MH_SubTitle_1"/>
          <p:cNvSpPr txBox="1">
            <a:spLocks noChangeArrowheads="1"/>
          </p:cNvSpPr>
          <p:nvPr>
            <p:custDataLst>
              <p:tags r:id="rId6"/>
            </p:custDataLst>
          </p:nvPr>
        </p:nvSpPr>
        <p:spPr bwMode="auto">
          <a:xfrm>
            <a:off x="1005754" y="2326933"/>
            <a:ext cx="2102020" cy="414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722" tIns="30861" rIns="61722" bIns="30861"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defTabSz="822960">
              <a:lnSpc>
                <a:spcPct val="130000"/>
              </a:lnSpc>
              <a:defRPr/>
            </a:pPr>
            <a:r>
              <a:rPr lang="zh-CN" altLang="en-US" sz="990" kern="0" dirty="0">
                <a:solidFill>
                  <a:sysClr val="window" lastClr="FFFFFF">
                    <a:lumMod val="50000"/>
                  </a:sysClr>
                </a:solidFill>
                <a:latin typeface="Agency FB"/>
                <a:ea typeface="+mn-ea"/>
              </a:rPr>
              <a:t>此处添加详细文本描述，建议与标题相关并符合整体语言风格。</a:t>
            </a:r>
            <a:endParaRPr lang="en-US" altLang="zh-CN" sz="990" kern="0" dirty="0">
              <a:solidFill>
                <a:sysClr val="window" lastClr="FFFFFF">
                  <a:lumMod val="50000"/>
                </a:sysClr>
              </a:solidFill>
              <a:latin typeface="Agency FB"/>
              <a:ea typeface="+mn-ea"/>
            </a:endParaRPr>
          </a:p>
        </p:txBody>
      </p:sp>
      <p:sp>
        <p:nvSpPr>
          <p:cNvPr id="54" name="MH_SubTitle_1"/>
          <p:cNvSpPr txBox="1">
            <a:spLocks noChangeArrowheads="1"/>
          </p:cNvSpPr>
          <p:nvPr>
            <p:custDataLst>
              <p:tags r:id="rId7"/>
            </p:custDataLst>
          </p:nvPr>
        </p:nvSpPr>
        <p:spPr bwMode="auto">
          <a:xfrm>
            <a:off x="673122" y="3460834"/>
            <a:ext cx="2102020" cy="414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722" tIns="30861" rIns="61722" bIns="30861"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defTabSz="822960">
              <a:lnSpc>
                <a:spcPct val="130000"/>
              </a:lnSpc>
              <a:defRPr/>
            </a:pPr>
            <a:r>
              <a:rPr lang="zh-CN" altLang="en-US" sz="990" kern="0" dirty="0">
                <a:solidFill>
                  <a:sysClr val="window" lastClr="FFFFFF">
                    <a:lumMod val="50000"/>
                  </a:sysClr>
                </a:solidFill>
                <a:latin typeface="Agency FB"/>
                <a:ea typeface="+mn-ea"/>
              </a:rPr>
              <a:t>此处添加详细文本描述，建议与标题相关并符合整体语言风格。</a:t>
            </a:r>
            <a:endParaRPr lang="en-US" altLang="zh-CN" sz="990" kern="0" dirty="0">
              <a:solidFill>
                <a:sysClr val="window" lastClr="FFFFFF">
                  <a:lumMod val="50000"/>
                </a:sysClr>
              </a:solidFill>
              <a:latin typeface="Agency FB"/>
              <a:ea typeface="+mn-ea"/>
            </a:endParaRPr>
          </a:p>
        </p:txBody>
      </p:sp>
    </p:spTree>
    <p:extLst>
      <p:ext uri="{BB962C8B-B14F-4D97-AF65-F5344CB8AC3E}">
        <p14:creationId xmlns:p14="http://schemas.microsoft.com/office/powerpoint/2010/main" val="270023493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ppt_x"/>
                                          </p:val>
                                        </p:tav>
                                        <p:tav tm="100000">
                                          <p:val>
                                            <p:strVal val="#ppt_x"/>
                                          </p:val>
                                        </p:tav>
                                      </p:tavLst>
                                    </p:anim>
                                    <p:anim calcmode="lin" valueType="num">
                                      <p:cBhvr additive="base">
                                        <p:cTn id="17" dur="500" fill="hold"/>
                                        <p:tgtEl>
                                          <p:spTgt spid="12"/>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1" presetClass="entr" presetSubtype="1"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heel(1)">
                                      <p:cBhvr>
                                        <p:cTn id="21" dur="2000"/>
                                        <p:tgtEl>
                                          <p:spTgt spid="10"/>
                                        </p:tgtEl>
                                      </p:cBhvr>
                                    </p:animEffect>
                                  </p:childTnLst>
                                </p:cTn>
                              </p:par>
                              <p:par>
                                <p:cTn id="22" presetID="53" presetClass="entr" presetSubtype="16" fill="hold"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50"/>
                                        </p:tgtEl>
                                        <p:attrNameLst>
                                          <p:attrName>style.visibility</p:attrName>
                                        </p:attrNameLst>
                                      </p:cBhvr>
                                      <p:to>
                                        <p:strVal val="visible"/>
                                      </p:to>
                                    </p:set>
                                    <p:animEffect transition="in" filter="wipe(down)">
                                      <p:cBhvr>
                                        <p:cTn id="29" dur="500"/>
                                        <p:tgtEl>
                                          <p:spTgt spid="50"/>
                                        </p:tgtEl>
                                      </p:cBhvr>
                                    </p:animEffect>
                                  </p:childTnLst>
                                </p:cTn>
                              </p:par>
                              <p:par>
                                <p:cTn id="30" presetID="53" presetClass="entr" presetSubtype="16" fill="hold" nodeType="withEffect">
                                  <p:stCondLst>
                                    <p:cond delay="300"/>
                                  </p:stCondLst>
                                  <p:childTnLst>
                                    <p:set>
                                      <p:cBhvr>
                                        <p:cTn id="31" dur="1" fill="hold">
                                          <p:stCondLst>
                                            <p:cond delay="0"/>
                                          </p:stCondLst>
                                        </p:cTn>
                                        <p:tgtEl>
                                          <p:spTgt spid="41"/>
                                        </p:tgtEl>
                                        <p:attrNameLst>
                                          <p:attrName>style.visibility</p:attrName>
                                        </p:attrNameLst>
                                      </p:cBhvr>
                                      <p:to>
                                        <p:strVal val="visible"/>
                                      </p:to>
                                    </p:set>
                                    <p:anim calcmode="lin" valueType="num">
                                      <p:cBhvr>
                                        <p:cTn id="32" dur="500" fill="hold"/>
                                        <p:tgtEl>
                                          <p:spTgt spid="41"/>
                                        </p:tgtEl>
                                        <p:attrNameLst>
                                          <p:attrName>ppt_w</p:attrName>
                                        </p:attrNameLst>
                                      </p:cBhvr>
                                      <p:tavLst>
                                        <p:tav tm="0">
                                          <p:val>
                                            <p:fltVal val="0"/>
                                          </p:val>
                                        </p:tav>
                                        <p:tav tm="100000">
                                          <p:val>
                                            <p:strVal val="#ppt_w"/>
                                          </p:val>
                                        </p:tav>
                                      </p:tavLst>
                                    </p:anim>
                                    <p:anim calcmode="lin" valueType="num">
                                      <p:cBhvr>
                                        <p:cTn id="33" dur="500" fill="hold"/>
                                        <p:tgtEl>
                                          <p:spTgt spid="41"/>
                                        </p:tgtEl>
                                        <p:attrNameLst>
                                          <p:attrName>ppt_h</p:attrName>
                                        </p:attrNameLst>
                                      </p:cBhvr>
                                      <p:tavLst>
                                        <p:tav tm="0">
                                          <p:val>
                                            <p:fltVal val="0"/>
                                          </p:val>
                                        </p:tav>
                                        <p:tav tm="100000">
                                          <p:val>
                                            <p:strVal val="#ppt_h"/>
                                          </p:val>
                                        </p:tav>
                                      </p:tavLst>
                                    </p:anim>
                                    <p:animEffect transition="in" filter="fade">
                                      <p:cBhvr>
                                        <p:cTn id="34" dur="500"/>
                                        <p:tgtEl>
                                          <p:spTgt spid="41"/>
                                        </p:tgtEl>
                                      </p:cBhvr>
                                    </p:animEffect>
                                  </p:childTnLst>
                                </p:cTn>
                              </p:par>
                              <p:par>
                                <p:cTn id="35" presetID="22" presetClass="entr" presetSubtype="8" fill="hold" grpId="0" nodeType="withEffect">
                                  <p:stCondLst>
                                    <p:cond delay="800"/>
                                  </p:stCondLst>
                                  <p:childTnLst>
                                    <p:set>
                                      <p:cBhvr>
                                        <p:cTn id="36" dur="1" fill="hold">
                                          <p:stCondLst>
                                            <p:cond delay="0"/>
                                          </p:stCondLst>
                                        </p:cTn>
                                        <p:tgtEl>
                                          <p:spTgt spid="51"/>
                                        </p:tgtEl>
                                        <p:attrNameLst>
                                          <p:attrName>style.visibility</p:attrName>
                                        </p:attrNameLst>
                                      </p:cBhvr>
                                      <p:to>
                                        <p:strVal val="visible"/>
                                      </p:to>
                                    </p:set>
                                    <p:animEffect transition="in" filter="wipe(left)">
                                      <p:cBhvr>
                                        <p:cTn id="37" dur="500"/>
                                        <p:tgtEl>
                                          <p:spTgt spid="51"/>
                                        </p:tgtEl>
                                      </p:cBhvr>
                                    </p:animEffect>
                                  </p:childTnLst>
                                </p:cTn>
                              </p:par>
                              <p:par>
                                <p:cTn id="38" presetID="53" presetClass="entr" presetSubtype="16" fill="hold" nodeType="withEffect">
                                  <p:stCondLst>
                                    <p:cond delay="700"/>
                                  </p:stCondLst>
                                  <p:childTnLst>
                                    <p:set>
                                      <p:cBhvr>
                                        <p:cTn id="39" dur="1" fill="hold">
                                          <p:stCondLst>
                                            <p:cond delay="0"/>
                                          </p:stCondLst>
                                        </p:cTn>
                                        <p:tgtEl>
                                          <p:spTgt spid="44"/>
                                        </p:tgtEl>
                                        <p:attrNameLst>
                                          <p:attrName>style.visibility</p:attrName>
                                        </p:attrNameLst>
                                      </p:cBhvr>
                                      <p:to>
                                        <p:strVal val="visible"/>
                                      </p:to>
                                    </p:set>
                                    <p:anim calcmode="lin" valueType="num">
                                      <p:cBhvr>
                                        <p:cTn id="40" dur="500" fill="hold"/>
                                        <p:tgtEl>
                                          <p:spTgt spid="44"/>
                                        </p:tgtEl>
                                        <p:attrNameLst>
                                          <p:attrName>ppt_w</p:attrName>
                                        </p:attrNameLst>
                                      </p:cBhvr>
                                      <p:tavLst>
                                        <p:tav tm="0">
                                          <p:val>
                                            <p:fltVal val="0"/>
                                          </p:val>
                                        </p:tav>
                                        <p:tav tm="100000">
                                          <p:val>
                                            <p:strVal val="#ppt_w"/>
                                          </p:val>
                                        </p:tav>
                                      </p:tavLst>
                                    </p:anim>
                                    <p:anim calcmode="lin" valueType="num">
                                      <p:cBhvr>
                                        <p:cTn id="41" dur="500" fill="hold"/>
                                        <p:tgtEl>
                                          <p:spTgt spid="44"/>
                                        </p:tgtEl>
                                        <p:attrNameLst>
                                          <p:attrName>ppt_h</p:attrName>
                                        </p:attrNameLst>
                                      </p:cBhvr>
                                      <p:tavLst>
                                        <p:tav tm="0">
                                          <p:val>
                                            <p:fltVal val="0"/>
                                          </p:val>
                                        </p:tav>
                                        <p:tav tm="100000">
                                          <p:val>
                                            <p:strVal val="#ppt_h"/>
                                          </p:val>
                                        </p:tav>
                                      </p:tavLst>
                                    </p:anim>
                                    <p:animEffect transition="in" filter="fade">
                                      <p:cBhvr>
                                        <p:cTn id="42" dur="500"/>
                                        <p:tgtEl>
                                          <p:spTgt spid="44"/>
                                        </p:tgtEl>
                                      </p:cBhvr>
                                    </p:animEffect>
                                  </p:childTnLst>
                                </p:cTn>
                              </p:par>
                              <p:par>
                                <p:cTn id="43" presetID="22" presetClass="entr" presetSubtype="8" fill="hold" grpId="0" nodeType="withEffect">
                                  <p:stCondLst>
                                    <p:cond delay="1200"/>
                                  </p:stCondLst>
                                  <p:childTnLst>
                                    <p:set>
                                      <p:cBhvr>
                                        <p:cTn id="44" dur="1" fill="hold">
                                          <p:stCondLst>
                                            <p:cond delay="0"/>
                                          </p:stCondLst>
                                        </p:cTn>
                                        <p:tgtEl>
                                          <p:spTgt spid="52"/>
                                        </p:tgtEl>
                                        <p:attrNameLst>
                                          <p:attrName>style.visibility</p:attrName>
                                        </p:attrNameLst>
                                      </p:cBhvr>
                                      <p:to>
                                        <p:strVal val="visible"/>
                                      </p:to>
                                    </p:set>
                                    <p:animEffect transition="in" filter="wipe(left)">
                                      <p:cBhvr>
                                        <p:cTn id="45" dur="500"/>
                                        <p:tgtEl>
                                          <p:spTgt spid="52"/>
                                        </p:tgtEl>
                                      </p:cBhvr>
                                    </p:animEffect>
                                  </p:childTnLst>
                                </p:cTn>
                              </p:par>
                              <p:par>
                                <p:cTn id="46" presetID="53" presetClass="entr" presetSubtype="16" fill="hold" nodeType="withEffect">
                                  <p:stCondLst>
                                    <p:cond delay="1100"/>
                                  </p:stCondLst>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ppt_w</p:attrName>
                                        </p:attrNameLst>
                                      </p:cBhvr>
                                      <p:tavLst>
                                        <p:tav tm="0">
                                          <p:val>
                                            <p:fltVal val="0"/>
                                          </p:val>
                                        </p:tav>
                                        <p:tav tm="100000">
                                          <p:val>
                                            <p:strVal val="#ppt_w"/>
                                          </p:val>
                                        </p:tav>
                                      </p:tavLst>
                                    </p:anim>
                                    <p:anim calcmode="lin" valueType="num">
                                      <p:cBhvr>
                                        <p:cTn id="49" dur="500" fill="hold"/>
                                        <p:tgtEl>
                                          <p:spTgt spid="25"/>
                                        </p:tgtEl>
                                        <p:attrNameLst>
                                          <p:attrName>ppt_h</p:attrName>
                                        </p:attrNameLst>
                                      </p:cBhvr>
                                      <p:tavLst>
                                        <p:tav tm="0">
                                          <p:val>
                                            <p:fltVal val="0"/>
                                          </p:val>
                                        </p:tav>
                                        <p:tav tm="100000">
                                          <p:val>
                                            <p:strVal val="#ppt_h"/>
                                          </p:val>
                                        </p:tav>
                                      </p:tavLst>
                                    </p:anim>
                                    <p:animEffect transition="in" filter="fade">
                                      <p:cBhvr>
                                        <p:cTn id="50" dur="500"/>
                                        <p:tgtEl>
                                          <p:spTgt spid="25"/>
                                        </p:tgtEl>
                                      </p:cBhvr>
                                    </p:animEffect>
                                  </p:childTnLst>
                                </p:cTn>
                              </p:par>
                              <p:par>
                                <p:cTn id="51" presetID="22" presetClass="entr" presetSubtype="2" fill="hold" grpId="0" nodeType="withEffect">
                                  <p:stCondLst>
                                    <p:cond delay="1500"/>
                                  </p:stCondLst>
                                  <p:childTnLst>
                                    <p:set>
                                      <p:cBhvr>
                                        <p:cTn id="52" dur="1" fill="hold">
                                          <p:stCondLst>
                                            <p:cond delay="0"/>
                                          </p:stCondLst>
                                        </p:cTn>
                                        <p:tgtEl>
                                          <p:spTgt spid="54"/>
                                        </p:tgtEl>
                                        <p:attrNameLst>
                                          <p:attrName>style.visibility</p:attrName>
                                        </p:attrNameLst>
                                      </p:cBhvr>
                                      <p:to>
                                        <p:strVal val="visible"/>
                                      </p:to>
                                    </p:set>
                                    <p:animEffect transition="in" filter="wipe(right)">
                                      <p:cBhvr>
                                        <p:cTn id="53" dur="500"/>
                                        <p:tgtEl>
                                          <p:spTgt spid="54"/>
                                        </p:tgtEl>
                                      </p:cBhvr>
                                    </p:animEffect>
                                  </p:childTnLst>
                                </p:cTn>
                              </p:par>
                              <p:par>
                                <p:cTn id="54" presetID="53" presetClass="entr" presetSubtype="16" fill="hold" nodeType="withEffect">
                                  <p:stCondLst>
                                    <p:cond delay="150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fltVal val="0"/>
                                          </p:val>
                                        </p:tav>
                                        <p:tav tm="100000">
                                          <p:val>
                                            <p:strVal val="#ppt_w"/>
                                          </p:val>
                                        </p:tav>
                                      </p:tavLst>
                                    </p:anim>
                                    <p:anim calcmode="lin" valueType="num">
                                      <p:cBhvr>
                                        <p:cTn id="57" dur="500" fill="hold"/>
                                        <p:tgtEl>
                                          <p:spTgt spid="28"/>
                                        </p:tgtEl>
                                        <p:attrNameLst>
                                          <p:attrName>ppt_h</p:attrName>
                                        </p:attrNameLst>
                                      </p:cBhvr>
                                      <p:tavLst>
                                        <p:tav tm="0">
                                          <p:val>
                                            <p:fltVal val="0"/>
                                          </p:val>
                                        </p:tav>
                                        <p:tav tm="100000">
                                          <p:val>
                                            <p:strVal val="#ppt_h"/>
                                          </p:val>
                                        </p:tav>
                                      </p:tavLst>
                                    </p:anim>
                                    <p:animEffect transition="in" filter="fade">
                                      <p:cBhvr>
                                        <p:cTn id="58" dur="500"/>
                                        <p:tgtEl>
                                          <p:spTgt spid="28"/>
                                        </p:tgtEl>
                                      </p:cBhvr>
                                    </p:animEffect>
                                  </p:childTnLst>
                                </p:cTn>
                              </p:par>
                              <p:par>
                                <p:cTn id="59" presetID="22" presetClass="entr" presetSubtype="2" fill="hold" grpId="0" nodeType="withEffect">
                                  <p:stCondLst>
                                    <p:cond delay="2000"/>
                                  </p:stCondLst>
                                  <p:childTnLst>
                                    <p:set>
                                      <p:cBhvr>
                                        <p:cTn id="60" dur="1" fill="hold">
                                          <p:stCondLst>
                                            <p:cond delay="0"/>
                                          </p:stCondLst>
                                        </p:cTn>
                                        <p:tgtEl>
                                          <p:spTgt spid="53"/>
                                        </p:tgtEl>
                                        <p:attrNameLst>
                                          <p:attrName>style.visibility</p:attrName>
                                        </p:attrNameLst>
                                      </p:cBhvr>
                                      <p:to>
                                        <p:strVal val="visible"/>
                                      </p:to>
                                    </p:set>
                                    <p:animEffect transition="in" filter="wipe(right)">
                                      <p:cBhvr>
                                        <p:cTn id="61"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50" grpId="0"/>
      <p:bldP spid="51" grpId="0"/>
      <p:bldP spid="52" grpId="0"/>
      <p:bldP spid="53" grpId="0"/>
      <p:bldP spid="5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17" y="330596"/>
            <a:ext cx="9147717" cy="295231"/>
          </a:xfrm>
          <a:prstGeom prst="rect">
            <a:avLst/>
          </a:prstGeom>
          <a:gradFill>
            <a:gsLst>
              <a:gs pos="0">
                <a:srgbClr val="92D050"/>
              </a:gs>
              <a:gs pos="67000">
                <a:schemeClr val="accent6">
                  <a:lumMod val="75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600900" y="185986"/>
            <a:ext cx="4142700" cy="584450"/>
            <a:chOff x="4058225" y="457936"/>
            <a:chExt cx="4142700" cy="584449"/>
          </a:xfrm>
        </p:grpSpPr>
        <p:grpSp>
          <p:nvGrpSpPr>
            <p:cNvPr id="6" name="组合 5"/>
            <p:cNvGrpSpPr/>
            <p:nvPr/>
          </p:nvGrpSpPr>
          <p:grpSpPr>
            <a:xfrm>
              <a:off x="4058225" y="457936"/>
              <a:ext cx="4142700" cy="584449"/>
              <a:chOff x="4261425" y="611634"/>
              <a:chExt cx="4142700" cy="584449"/>
            </a:xfrm>
          </p:grpSpPr>
          <p:sp>
            <p:nvSpPr>
              <p:cNvPr id="8" name="圆角矩形 7"/>
              <p:cNvSpPr/>
              <p:nvPr/>
            </p:nvSpPr>
            <p:spPr>
              <a:xfrm>
                <a:off x="4261425" y="611634"/>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8900000" scaled="1"/>
                <a:tileRect/>
              </a:gradFill>
              <a:ln w="19050">
                <a:noFill/>
              </a:ln>
              <a:effectLst>
                <a:outerShdw blurRad="317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sp>
            <p:nvSpPr>
              <p:cNvPr id="9" name="圆角矩形 8"/>
              <p:cNvSpPr/>
              <p:nvPr/>
            </p:nvSpPr>
            <p:spPr>
              <a:xfrm>
                <a:off x="4282860" y="627605"/>
                <a:ext cx="4088103" cy="551953"/>
              </a:xfrm>
              <a:prstGeom prst="roundRect">
                <a:avLst>
                  <a:gd name="adj" fmla="val 50000"/>
                </a:avLst>
              </a:prstGeom>
              <a:gradFill flip="none" rotWithShape="1">
                <a:gsLst>
                  <a:gs pos="0">
                    <a:schemeClr val="bg1">
                      <a:lumMod val="89000"/>
                    </a:schemeClr>
                  </a:gs>
                  <a:gs pos="67000">
                    <a:srgbClr val="F9F9F9"/>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grpSp>
        <p:sp>
          <p:nvSpPr>
            <p:cNvPr id="7" name="TextBox 5"/>
            <p:cNvSpPr txBox="1"/>
            <p:nvPr/>
          </p:nvSpPr>
          <p:spPr>
            <a:xfrm>
              <a:off x="4786556" y="530593"/>
              <a:ext cx="2686037" cy="461664"/>
            </a:xfrm>
            <a:prstGeom prst="rect">
              <a:avLst/>
            </a:prstGeom>
            <a:noFill/>
          </p:spPr>
          <p:txBody>
            <a:bodyPr wrap="square" rtlCol="0">
              <a:spAutoFit/>
            </a:bodyPr>
            <a:lstStyle/>
            <a:p>
              <a:r>
                <a:rPr lang="zh-CN" altLang="en-US" sz="2400" b="1" dirty="0">
                  <a:solidFill>
                    <a:srgbClr val="92D050"/>
                  </a:solidFill>
                  <a:latin typeface="微软雅黑" panose="020B0503020204020204" pitchFamily="34" charset="-122"/>
                  <a:ea typeface="微软雅黑" panose="020B0503020204020204" pitchFamily="34" charset="-122"/>
                </a:rPr>
                <a:t>此处添加您的标题</a:t>
              </a:r>
            </a:p>
          </p:txBody>
        </p:sp>
      </p:grpSp>
      <p:sp>
        <p:nvSpPr>
          <p:cNvPr id="10" name="圆角矩形 9"/>
          <p:cNvSpPr/>
          <p:nvPr/>
        </p:nvSpPr>
        <p:spPr>
          <a:xfrm rot="5400000">
            <a:off x="2570636" y="2903009"/>
            <a:ext cx="2093533" cy="1161081"/>
          </a:xfrm>
          <a:prstGeom prst="roundRect">
            <a:avLst>
              <a:gd name="adj" fmla="val 50000"/>
            </a:avLst>
          </a:prstGeom>
          <a:solidFill>
            <a:srgbClr val="83BB48"/>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nvGrpSpPr>
          <p:cNvPr id="11" name="组合 10"/>
          <p:cNvGrpSpPr/>
          <p:nvPr/>
        </p:nvGrpSpPr>
        <p:grpSpPr>
          <a:xfrm>
            <a:off x="3184393" y="3575022"/>
            <a:ext cx="886646" cy="886646"/>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14" name="组合 13"/>
          <p:cNvGrpSpPr/>
          <p:nvPr/>
        </p:nvGrpSpPr>
        <p:grpSpPr>
          <a:xfrm>
            <a:off x="1558466" y="1864187"/>
            <a:ext cx="1161081" cy="2666129"/>
            <a:chOff x="4013612" y="985436"/>
            <a:chExt cx="1443428" cy="3314468"/>
          </a:xfrm>
        </p:grpSpPr>
        <p:sp>
          <p:nvSpPr>
            <p:cNvPr id="15" name="圆角矩形 14"/>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6" name="圆角矩形 15"/>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7" name="椭圆 16"/>
          <p:cNvSpPr/>
          <p:nvPr/>
        </p:nvSpPr>
        <p:spPr>
          <a:xfrm>
            <a:off x="1696948" y="3568355"/>
            <a:ext cx="899981" cy="899981"/>
          </a:xfrm>
          <a:prstGeom prst="ellipse">
            <a:avLst/>
          </a:prstGeom>
          <a:solidFill>
            <a:srgbClr val="83BB48"/>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8" name="圆角矩形 17"/>
          <p:cNvSpPr/>
          <p:nvPr/>
        </p:nvSpPr>
        <p:spPr>
          <a:xfrm rot="5400000">
            <a:off x="5286529" y="2662110"/>
            <a:ext cx="2575331" cy="1161081"/>
          </a:xfrm>
          <a:prstGeom prst="roundRect">
            <a:avLst>
              <a:gd name="adj" fmla="val 50000"/>
            </a:avLst>
          </a:prstGeom>
          <a:solidFill>
            <a:srgbClr val="83BB48"/>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nvGrpSpPr>
          <p:cNvPr id="19" name="组合 18"/>
          <p:cNvGrpSpPr/>
          <p:nvPr/>
        </p:nvGrpSpPr>
        <p:grpSpPr>
          <a:xfrm>
            <a:off x="6145946" y="3575022"/>
            <a:ext cx="886646" cy="886646"/>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21" name="椭圆 2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22" name="组合 21"/>
          <p:cNvGrpSpPr/>
          <p:nvPr/>
        </p:nvGrpSpPr>
        <p:grpSpPr>
          <a:xfrm>
            <a:off x="4515258" y="1864187"/>
            <a:ext cx="1161081" cy="2666129"/>
            <a:chOff x="4013612" y="985436"/>
            <a:chExt cx="1443428" cy="3314468"/>
          </a:xfrm>
        </p:grpSpPr>
        <p:sp>
          <p:nvSpPr>
            <p:cNvPr id="23" name="圆角矩形 22"/>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24" name="圆角矩形 23"/>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25" name="椭圆 24"/>
          <p:cNvSpPr/>
          <p:nvPr/>
        </p:nvSpPr>
        <p:spPr>
          <a:xfrm>
            <a:off x="4658502" y="3568355"/>
            <a:ext cx="899981" cy="899981"/>
          </a:xfrm>
          <a:prstGeom prst="ellipse">
            <a:avLst/>
          </a:prstGeom>
          <a:solidFill>
            <a:srgbClr val="83BB48"/>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26" name="TextBox 123"/>
          <p:cNvSpPr txBox="1"/>
          <p:nvPr/>
        </p:nvSpPr>
        <p:spPr>
          <a:xfrm>
            <a:off x="4703573" y="2273552"/>
            <a:ext cx="659155" cy="369332"/>
          </a:xfrm>
          <a:prstGeom prst="rect">
            <a:avLst/>
          </a:prstGeom>
          <a:noFill/>
        </p:spPr>
        <p:txBody>
          <a:bodyPr wrap="none" rtlCol="0">
            <a:spAutoFit/>
          </a:bodyPr>
          <a:lstStyle/>
          <a:p>
            <a:r>
              <a:rPr lang="en-US" altLang="zh-CN" dirty="0" smtClean="0">
                <a:latin typeface="+mj-ea"/>
                <a:ea typeface="+mj-ea"/>
              </a:rPr>
              <a:t>25%</a:t>
            </a:r>
            <a:endParaRPr lang="zh-CN" altLang="en-US" dirty="0">
              <a:latin typeface="+mj-ea"/>
              <a:ea typeface="+mj-ea"/>
            </a:endParaRPr>
          </a:p>
        </p:txBody>
      </p:sp>
      <p:sp>
        <p:nvSpPr>
          <p:cNvPr id="27" name="TextBox 124"/>
          <p:cNvSpPr txBox="1"/>
          <p:nvPr/>
        </p:nvSpPr>
        <p:spPr>
          <a:xfrm>
            <a:off x="1712519" y="2273552"/>
            <a:ext cx="659155" cy="369332"/>
          </a:xfrm>
          <a:prstGeom prst="rect">
            <a:avLst/>
          </a:prstGeom>
          <a:noFill/>
        </p:spPr>
        <p:txBody>
          <a:bodyPr wrap="none" rtlCol="0">
            <a:spAutoFit/>
          </a:bodyPr>
          <a:lstStyle/>
          <a:p>
            <a:r>
              <a:rPr lang="en-US" altLang="zh-CN" dirty="0" smtClean="0">
                <a:latin typeface="+mj-ea"/>
                <a:ea typeface="+mj-ea"/>
              </a:rPr>
              <a:t>25%</a:t>
            </a:r>
            <a:endParaRPr lang="zh-CN" altLang="en-US" dirty="0">
              <a:latin typeface="+mj-ea"/>
              <a:ea typeface="+mj-ea"/>
            </a:endParaRPr>
          </a:p>
        </p:txBody>
      </p:sp>
      <p:sp>
        <p:nvSpPr>
          <p:cNvPr id="28" name="TextBox 127"/>
          <p:cNvSpPr txBox="1"/>
          <p:nvPr/>
        </p:nvSpPr>
        <p:spPr>
          <a:xfrm>
            <a:off x="3184393" y="2783200"/>
            <a:ext cx="659155" cy="369332"/>
          </a:xfrm>
          <a:prstGeom prst="rect">
            <a:avLst/>
          </a:prstGeom>
          <a:noFill/>
        </p:spPr>
        <p:txBody>
          <a:bodyPr wrap="none" rtlCol="0">
            <a:spAutoFit/>
          </a:bodyPr>
          <a:lstStyle/>
          <a:p>
            <a:r>
              <a:rPr lang="en-US" altLang="zh-CN" dirty="0" smtClean="0">
                <a:solidFill>
                  <a:schemeClr val="bg1"/>
                </a:solidFill>
                <a:latin typeface="+mj-ea"/>
                <a:ea typeface="+mj-ea"/>
              </a:rPr>
              <a:t>15%</a:t>
            </a:r>
            <a:endParaRPr lang="zh-CN" altLang="en-US" dirty="0">
              <a:solidFill>
                <a:schemeClr val="bg1"/>
              </a:solidFill>
              <a:latin typeface="+mj-ea"/>
              <a:ea typeface="+mj-ea"/>
            </a:endParaRPr>
          </a:p>
        </p:txBody>
      </p:sp>
      <p:sp>
        <p:nvSpPr>
          <p:cNvPr id="29" name="TextBox 128"/>
          <p:cNvSpPr txBox="1"/>
          <p:nvPr/>
        </p:nvSpPr>
        <p:spPr>
          <a:xfrm>
            <a:off x="6165297" y="2273552"/>
            <a:ext cx="659155" cy="369332"/>
          </a:xfrm>
          <a:prstGeom prst="rect">
            <a:avLst/>
          </a:prstGeom>
          <a:noFill/>
        </p:spPr>
        <p:txBody>
          <a:bodyPr wrap="none" rtlCol="0">
            <a:spAutoFit/>
          </a:bodyPr>
          <a:lstStyle/>
          <a:p>
            <a:r>
              <a:rPr lang="en-US" altLang="zh-CN" dirty="0" smtClean="0">
                <a:solidFill>
                  <a:schemeClr val="bg1"/>
                </a:solidFill>
                <a:latin typeface="+mj-ea"/>
                <a:ea typeface="+mj-ea"/>
              </a:rPr>
              <a:t>25%</a:t>
            </a:r>
            <a:endParaRPr lang="zh-CN" altLang="en-US" dirty="0">
              <a:solidFill>
                <a:schemeClr val="bg1"/>
              </a:solidFill>
              <a:latin typeface="+mj-ea"/>
              <a:ea typeface="+mj-ea"/>
            </a:endParaRPr>
          </a:p>
        </p:txBody>
      </p:sp>
      <p:sp>
        <p:nvSpPr>
          <p:cNvPr id="30" name="TextBox 131"/>
          <p:cNvSpPr txBox="1"/>
          <p:nvPr/>
        </p:nvSpPr>
        <p:spPr>
          <a:xfrm>
            <a:off x="1691680" y="828257"/>
            <a:ext cx="1107996" cy="276999"/>
          </a:xfrm>
          <a:prstGeom prst="rect">
            <a:avLst/>
          </a:prstGeom>
          <a:noFill/>
        </p:spPr>
        <p:txBody>
          <a:bodyPr wrap="none" rtlCol="0">
            <a:spAutoFit/>
          </a:bodyPr>
          <a:lstStyle/>
          <a:p>
            <a:r>
              <a:rPr lang="zh-CN" altLang="en-US" sz="1200" dirty="0" smtClean="0">
                <a:solidFill>
                  <a:srgbClr val="080808"/>
                </a:solidFill>
                <a:latin typeface="+mj-ea"/>
                <a:ea typeface="+mj-ea"/>
              </a:rPr>
              <a:t>添加文字标题</a:t>
            </a:r>
            <a:endParaRPr lang="zh-CN" altLang="en-US" sz="1200" dirty="0">
              <a:solidFill>
                <a:srgbClr val="080808"/>
              </a:solidFill>
              <a:latin typeface="+mj-ea"/>
              <a:ea typeface="+mj-ea"/>
            </a:endParaRPr>
          </a:p>
        </p:txBody>
      </p:sp>
      <p:sp>
        <p:nvSpPr>
          <p:cNvPr id="31" name="TextBox 132"/>
          <p:cNvSpPr txBox="1"/>
          <p:nvPr/>
        </p:nvSpPr>
        <p:spPr>
          <a:xfrm>
            <a:off x="1691680" y="987574"/>
            <a:ext cx="2646878" cy="461665"/>
          </a:xfrm>
          <a:prstGeom prst="rect">
            <a:avLst/>
          </a:prstGeom>
          <a:noFill/>
        </p:spPr>
        <p:txBody>
          <a:bodyPr wrap="none" rtlCol="0">
            <a:spAutoFit/>
          </a:bodyPr>
          <a:lstStyle/>
          <a:p>
            <a:r>
              <a:rPr lang="zh-CN" altLang="en-US" sz="1200" dirty="0" smtClean="0">
                <a:solidFill>
                  <a:srgbClr val="080808"/>
                </a:solidFill>
                <a:latin typeface="+mj-ea"/>
                <a:ea typeface="+mj-ea"/>
                <a:cs typeface="方正兰亭细黑_GBK_M" pitchFamily="2" charset="2"/>
              </a:rPr>
              <a:t>添加文字内容，内容详尽简要清晰。</a:t>
            </a:r>
            <a:endParaRPr lang="en-US" altLang="zh-CN" sz="1200" dirty="0" smtClean="0">
              <a:solidFill>
                <a:srgbClr val="080808"/>
              </a:solidFill>
              <a:latin typeface="+mj-ea"/>
              <a:ea typeface="+mj-ea"/>
              <a:cs typeface="方正兰亭细黑_GBK_M" pitchFamily="2" charset="2"/>
            </a:endParaRPr>
          </a:p>
          <a:p>
            <a:r>
              <a:rPr lang="zh-CN" altLang="en-US" sz="1200" dirty="0" smtClean="0">
                <a:solidFill>
                  <a:srgbClr val="080808"/>
                </a:solidFill>
                <a:latin typeface="+mj-ea"/>
                <a:ea typeface="+mj-ea"/>
                <a:cs typeface="方正兰亭细黑_GBK_M" pitchFamily="2" charset="2"/>
              </a:rPr>
              <a:t>添加文字内容，内容详尽简要清晰。</a:t>
            </a:r>
            <a:endParaRPr lang="en-US" altLang="zh-CN" sz="1200" dirty="0" smtClean="0">
              <a:solidFill>
                <a:srgbClr val="080808"/>
              </a:solidFill>
              <a:latin typeface="+mj-ea"/>
              <a:ea typeface="+mj-ea"/>
              <a:cs typeface="方正兰亭细黑_GBK_M" pitchFamily="2" charset="2"/>
            </a:endParaRPr>
          </a:p>
        </p:txBody>
      </p:sp>
      <p:cxnSp>
        <p:nvCxnSpPr>
          <p:cNvPr id="32" name="直接连接符 31"/>
          <p:cNvCxnSpPr/>
          <p:nvPr/>
        </p:nvCxnSpPr>
        <p:spPr>
          <a:xfrm flipV="1">
            <a:off x="1563059" y="838247"/>
            <a:ext cx="0" cy="57651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43662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par>
                                    <p:cTn id="13" presetID="12" presetClass="entr" presetSubtype="8" fill="hold"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p:tgtEl>
                                              <p:spTgt spid="32"/>
                                            </p:tgtEl>
                                            <p:attrNameLst>
                                              <p:attrName>ppt_x</p:attrName>
                                            </p:attrNameLst>
                                          </p:cBhvr>
                                          <p:tavLst>
                                            <p:tav tm="0">
                                              <p:val>
                                                <p:strVal val="#ppt_x-#ppt_w*1.125000"/>
                                              </p:val>
                                            </p:tav>
                                            <p:tav tm="100000">
                                              <p:val>
                                                <p:strVal val="#ppt_x"/>
                                              </p:val>
                                            </p:tav>
                                          </p:tavLst>
                                        </p:anim>
                                        <p:animEffect transition="in" filter="wipe(right)">
                                          <p:cBhvr>
                                            <p:cTn id="16" dur="500"/>
                                            <p:tgtEl>
                                              <p:spTgt spid="32"/>
                                            </p:tgtEl>
                                          </p:cBhvr>
                                        </p:animEffect>
                                      </p:childTnLst>
                                    </p:cTn>
                                  </p:par>
                                  <p:par>
                                    <p:cTn id="17" presetID="12" presetClass="entr" presetSubtype="8" fill="hold" grpId="0" nodeType="withEffect">
                                      <p:stCondLst>
                                        <p:cond delay="5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p:tgtEl>
                                              <p:spTgt spid="30"/>
                                            </p:tgtEl>
                                            <p:attrNameLst>
                                              <p:attrName>ppt_x</p:attrName>
                                            </p:attrNameLst>
                                          </p:cBhvr>
                                          <p:tavLst>
                                            <p:tav tm="0">
                                              <p:val>
                                                <p:strVal val="#ppt_x-#ppt_w*1.125000"/>
                                              </p:val>
                                            </p:tav>
                                            <p:tav tm="100000">
                                              <p:val>
                                                <p:strVal val="#ppt_x"/>
                                              </p:val>
                                            </p:tav>
                                          </p:tavLst>
                                        </p:anim>
                                        <p:animEffect transition="in" filter="wipe(right)">
                                          <p:cBhvr>
                                            <p:cTn id="20" dur="500"/>
                                            <p:tgtEl>
                                              <p:spTgt spid="30"/>
                                            </p:tgtEl>
                                          </p:cBhvr>
                                        </p:animEffect>
                                      </p:childTnLst>
                                    </p:cTn>
                                  </p:par>
                                  <p:par>
                                    <p:cTn id="21" presetID="12" presetClass="entr" presetSubtype="8" fill="hold" grpId="0" nodeType="withEffect">
                                      <p:stCondLst>
                                        <p:cond delay="50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p:tgtEl>
                                              <p:spTgt spid="31"/>
                                            </p:tgtEl>
                                            <p:attrNameLst>
                                              <p:attrName>ppt_x</p:attrName>
                                            </p:attrNameLst>
                                          </p:cBhvr>
                                          <p:tavLst>
                                            <p:tav tm="0">
                                              <p:val>
                                                <p:strVal val="#ppt_x-#ppt_w*1.125000"/>
                                              </p:val>
                                            </p:tav>
                                            <p:tav tm="100000">
                                              <p:val>
                                                <p:strVal val="#ppt_x"/>
                                              </p:val>
                                            </p:tav>
                                          </p:tavLst>
                                        </p:anim>
                                        <p:animEffect transition="in" filter="wipe(right)">
                                          <p:cBhvr>
                                            <p:cTn id="24" dur="500"/>
                                            <p:tgtEl>
                                              <p:spTgt spid="31"/>
                                            </p:tgtEl>
                                          </p:cBhvr>
                                        </p:animEffect>
                                      </p:childTnLst>
                                    </p:cTn>
                                  </p:par>
                                </p:childTnLst>
                              </p:cTn>
                            </p:par>
                            <p:par>
                              <p:cTn id="25" fill="hold">
                                <p:stCondLst>
                                  <p:cond delay="1500"/>
                                </p:stCondLst>
                                <p:childTnLst>
                                  <p:par>
                                    <p:cTn id="26" presetID="2" presetClass="entr" presetSubtype="4" fill="hold" grpId="0" nodeType="afterEffect" p14:presetBounceEnd="44000">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14:bounceEnd="44000">
                                          <p:cBhvr additive="base">
                                            <p:cTn id="28" dur="300" fill="hold"/>
                                            <p:tgtEl>
                                              <p:spTgt spid="17"/>
                                            </p:tgtEl>
                                            <p:attrNameLst>
                                              <p:attrName>ppt_x</p:attrName>
                                            </p:attrNameLst>
                                          </p:cBhvr>
                                          <p:tavLst>
                                            <p:tav tm="0">
                                              <p:val>
                                                <p:strVal val="#ppt_x"/>
                                              </p:val>
                                            </p:tav>
                                            <p:tav tm="100000">
                                              <p:val>
                                                <p:strVal val="#ppt_x"/>
                                              </p:val>
                                            </p:tav>
                                          </p:tavLst>
                                        </p:anim>
                                        <p:anim calcmode="lin" valueType="num" p14:bounceEnd="44000">
                                          <p:cBhvr additive="base">
                                            <p:cTn id="29" dur="300" fill="hold"/>
                                            <p:tgtEl>
                                              <p:spTgt spid="17"/>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14:presetBounceEnd="44000">
                                      <p:stCondLst>
                                        <p:cond delay="200"/>
                                      </p:stCondLst>
                                      <p:childTnLst>
                                        <p:set>
                                          <p:cBhvr>
                                            <p:cTn id="31" dur="1" fill="hold">
                                              <p:stCondLst>
                                                <p:cond delay="0"/>
                                              </p:stCondLst>
                                            </p:cTn>
                                            <p:tgtEl>
                                              <p:spTgt spid="11"/>
                                            </p:tgtEl>
                                            <p:attrNameLst>
                                              <p:attrName>style.visibility</p:attrName>
                                            </p:attrNameLst>
                                          </p:cBhvr>
                                          <p:to>
                                            <p:strVal val="visible"/>
                                          </p:to>
                                        </p:set>
                                        <p:anim calcmode="lin" valueType="num" p14:bounceEnd="44000">
                                          <p:cBhvr additive="base">
                                            <p:cTn id="32" dur="300" fill="hold"/>
                                            <p:tgtEl>
                                              <p:spTgt spid="11"/>
                                            </p:tgtEl>
                                            <p:attrNameLst>
                                              <p:attrName>ppt_x</p:attrName>
                                            </p:attrNameLst>
                                          </p:cBhvr>
                                          <p:tavLst>
                                            <p:tav tm="0">
                                              <p:val>
                                                <p:strVal val="#ppt_x"/>
                                              </p:val>
                                            </p:tav>
                                            <p:tav tm="100000">
                                              <p:val>
                                                <p:strVal val="#ppt_x"/>
                                              </p:val>
                                            </p:tav>
                                          </p:tavLst>
                                        </p:anim>
                                        <p:anim calcmode="lin" valueType="num" p14:bounceEnd="44000">
                                          <p:cBhvr additive="base">
                                            <p:cTn id="33" dur="300" fill="hold"/>
                                            <p:tgtEl>
                                              <p:spTgt spid="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14:presetBounceEnd="44000">
                                      <p:stCondLst>
                                        <p:cond delay="400"/>
                                      </p:stCondLst>
                                      <p:childTnLst>
                                        <p:set>
                                          <p:cBhvr>
                                            <p:cTn id="35" dur="1" fill="hold">
                                              <p:stCondLst>
                                                <p:cond delay="0"/>
                                              </p:stCondLst>
                                            </p:cTn>
                                            <p:tgtEl>
                                              <p:spTgt spid="25"/>
                                            </p:tgtEl>
                                            <p:attrNameLst>
                                              <p:attrName>style.visibility</p:attrName>
                                            </p:attrNameLst>
                                          </p:cBhvr>
                                          <p:to>
                                            <p:strVal val="visible"/>
                                          </p:to>
                                        </p:set>
                                        <p:anim calcmode="lin" valueType="num" p14:bounceEnd="44000">
                                          <p:cBhvr additive="base">
                                            <p:cTn id="36" dur="300" fill="hold"/>
                                            <p:tgtEl>
                                              <p:spTgt spid="25"/>
                                            </p:tgtEl>
                                            <p:attrNameLst>
                                              <p:attrName>ppt_x</p:attrName>
                                            </p:attrNameLst>
                                          </p:cBhvr>
                                          <p:tavLst>
                                            <p:tav tm="0">
                                              <p:val>
                                                <p:strVal val="#ppt_x"/>
                                              </p:val>
                                            </p:tav>
                                            <p:tav tm="100000">
                                              <p:val>
                                                <p:strVal val="#ppt_x"/>
                                              </p:val>
                                            </p:tav>
                                          </p:tavLst>
                                        </p:anim>
                                        <p:anim calcmode="lin" valueType="num" p14:bounceEnd="44000">
                                          <p:cBhvr additive="base">
                                            <p:cTn id="37" dur="300" fill="hold"/>
                                            <p:tgtEl>
                                              <p:spTgt spid="25"/>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14:presetBounceEnd="44000">
                                      <p:stCondLst>
                                        <p:cond delay="600"/>
                                      </p:stCondLst>
                                      <p:childTnLst>
                                        <p:set>
                                          <p:cBhvr>
                                            <p:cTn id="39" dur="1" fill="hold">
                                              <p:stCondLst>
                                                <p:cond delay="0"/>
                                              </p:stCondLst>
                                            </p:cTn>
                                            <p:tgtEl>
                                              <p:spTgt spid="19"/>
                                            </p:tgtEl>
                                            <p:attrNameLst>
                                              <p:attrName>style.visibility</p:attrName>
                                            </p:attrNameLst>
                                          </p:cBhvr>
                                          <p:to>
                                            <p:strVal val="visible"/>
                                          </p:to>
                                        </p:set>
                                        <p:anim calcmode="lin" valueType="num" p14:bounceEnd="44000">
                                          <p:cBhvr additive="base">
                                            <p:cTn id="40" dur="300" fill="hold"/>
                                            <p:tgtEl>
                                              <p:spTgt spid="19"/>
                                            </p:tgtEl>
                                            <p:attrNameLst>
                                              <p:attrName>ppt_x</p:attrName>
                                            </p:attrNameLst>
                                          </p:cBhvr>
                                          <p:tavLst>
                                            <p:tav tm="0">
                                              <p:val>
                                                <p:strVal val="#ppt_x"/>
                                              </p:val>
                                            </p:tav>
                                            <p:tav tm="100000">
                                              <p:val>
                                                <p:strVal val="#ppt_x"/>
                                              </p:val>
                                            </p:tav>
                                          </p:tavLst>
                                        </p:anim>
                                        <p:anim calcmode="lin" valueType="num" p14:bounceEnd="44000">
                                          <p:cBhvr additive="base">
                                            <p:cTn id="41" dur="300" fill="hold"/>
                                            <p:tgtEl>
                                              <p:spTgt spid="19"/>
                                            </p:tgtEl>
                                            <p:attrNameLst>
                                              <p:attrName>ppt_y</p:attrName>
                                            </p:attrNameLst>
                                          </p:cBhvr>
                                          <p:tavLst>
                                            <p:tav tm="0">
                                              <p:val>
                                                <p:strVal val="1+#ppt_h/2"/>
                                              </p:val>
                                            </p:tav>
                                            <p:tav tm="100000">
                                              <p:val>
                                                <p:strVal val="#ppt_y"/>
                                              </p:val>
                                            </p:tav>
                                          </p:tavLst>
                                        </p:anim>
                                      </p:childTnLst>
                                    </p:cTn>
                                  </p:par>
                                  <p:par>
                                    <p:cTn id="42" presetID="22" presetClass="entr" presetSubtype="4" fill="hold" nodeType="withEffect">
                                      <p:stCondLst>
                                        <p:cond delay="300"/>
                                      </p:stCondLst>
                                      <p:childTnLst>
                                        <p:set>
                                          <p:cBhvr>
                                            <p:cTn id="43" dur="1" fill="hold">
                                              <p:stCondLst>
                                                <p:cond delay="0"/>
                                              </p:stCondLst>
                                            </p:cTn>
                                            <p:tgtEl>
                                              <p:spTgt spid="14"/>
                                            </p:tgtEl>
                                            <p:attrNameLst>
                                              <p:attrName>style.visibility</p:attrName>
                                            </p:attrNameLst>
                                          </p:cBhvr>
                                          <p:to>
                                            <p:strVal val="visible"/>
                                          </p:to>
                                        </p:set>
                                        <p:animEffect transition="in" filter="wipe(down)">
                                          <p:cBhvr>
                                            <p:cTn id="44" dur="500"/>
                                            <p:tgtEl>
                                              <p:spTgt spid="14"/>
                                            </p:tgtEl>
                                          </p:cBhvr>
                                        </p:animEffect>
                                      </p:childTnLst>
                                    </p:cTn>
                                  </p:par>
                                  <p:par>
                                    <p:cTn id="45" presetID="22" presetClass="entr" presetSubtype="4" fill="hold" grpId="0" nodeType="withEffect">
                                      <p:stCondLst>
                                        <p:cond delay="50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par>
                                    <p:cTn id="48" presetID="22" presetClass="entr" presetSubtype="4" fill="hold" nodeType="withEffect">
                                      <p:stCondLst>
                                        <p:cond delay="700"/>
                                      </p:stCondLst>
                                      <p:childTnLst>
                                        <p:set>
                                          <p:cBhvr>
                                            <p:cTn id="49" dur="1" fill="hold">
                                              <p:stCondLst>
                                                <p:cond delay="0"/>
                                              </p:stCondLst>
                                            </p:cTn>
                                            <p:tgtEl>
                                              <p:spTgt spid="22"/>
                                            </p:tgtEl>
                                            <p:attrNameLst>
                                              <p:attrName>style.visibility</p:attrName>
                                            </p:attrNameLst>
                                          </p:cBhvr>
                                          <p:to>
                                            <p:strVal val="visible"/>
                                          </p:to>
                                        </p:set>
                                        <p:animEffect transition="in" filter="wipe(down)">
                                          <p:cBhvr>
                                            <p:cTn id="50" dur="500"/>
                                            <p:tgtEl>
                                              <p:spTgt spid="22"/>
                                            </p:tgtEl>
                                          </p:cBhvr>
                                        </p:animEffect>
                                      </p:childTnLst>
                                    </p:cTn>
                                  </p:par>
                                  <p:par>
                                    <p:cTn id="51" presetID="22" presetClass="entr" presetSubtype="4" fill="hold" grpId="0" nodeType="withEffect">
                                      <p:stCondLst>
                                        <p:cond delay="900"/>
                                      </p:stCondLst>
                                      <p:childTnLst>
                                        <p:set>
                                          <p:cBhvr>
                                            <p:cTn id="52" dur="1" fill="hold">
                                              <p:stCondLst>
                                                <p:cond delay="0"/>
                                              </p:stCondLst>
                                            </p:cTn>
                                            <p:tgtEl>
                                              <p:spTgt spid="18"/>
                                            </p:tgtEl>
                                            <p:attrNameLst>
                                              <p:attrName>style.visibility</p:attrName>
                                            </p:attrNameLst>
                                          </p:cBhvr>
                                          <p:to>
                                            <p:strVal val="visible"/>
                                          </p:to>
                                        </p:set>
                                        <p:animEffect transition="in" filter="wipe(down)">
                                          <p:cBhvr>
                                            <p:cTn id="53" dur="500"/>
                                            <p:tgtEl>
                                              <p:spTgt spid="18"/>
                                            </p:tgtEl>
                                          </p:cBhvr>
                                        </p:animEffect>
                                      </p:childTnLst>
                                    </p:cTn>
                                  </p:par>
                                  <p:par>
                                    <p:cTn id="54" presetID="12" presetClass="entr" presetSubtype="1" fill="hold" grpId="0" nodeType="withEffect">
                                      <p:stCondLst>
                                        <p:cond delay="800"/>
                                      </p:stCondLst>
                                      <p:childTnLst>
                                        <p:set>
                                          <p:cBhvr>
                                            <p:cTn id="55" dur="1" fill="hold">
                                              <p:stCondLst>
                                                <p:cond delay="0"/>
                                              </p:stCondLst>
                                            </p:cTn>
                                            <p:tgtEl>
                                              <p:spTgt spid="27"/>
                                            </p:tgtEl>
                                            <p:attrNameLst>
                                              <p:attrName>style.visibility</p:attrName>
                                            </p:attrNameLst>
                                          </p:cBhvr>
                                          <p:to>
                                            <p:strVal val="visible"/>
                                          </p:to>
                                        </p:set>
                                        <p:anim calcmode="lin" valueType="num">
                                          <p:cBhvr additive="base">
                                            <p:cTn id="56" dur="500"/>
                                            <p:tgtEl>
                                              <p:spTgt spid="27"/>
                                            </p:tgtEl>
                                            <p:attrNameLst>
                                              <p:attrName>ppt_y</p:attrName>
                                            </p:attrNameLst>
                                          </p:cBhvr>
                                          <p:tavLst>
                                            <p:tav tm="0">
                                              <p:val>
                                                <p:strVal val="#ppt_y-#ppt_h*1.125000"/>
                                              </p:val>
                                            </p:tav>
                                            <p:tav tm="100000">
                                              <p:val>
                                                <p:strVal val="#ppt_y"/>
                                              </p:val>
                                            </p:tav>
                                          </p:tavLst>
                                        </p:anim>
                                        <p:animEffect transition="in" filter="wipe(down)">
                                          <p:cBhvr>
                                            <p:cTn id="57" dur="500"/>
                                            <p:tgtEl>
                                              <p:spTgt spid="27"/>
                                            </p:tgtEl>
                                          </p:cBhvr>
                                        </p:animEffect>
                                      </p:childTnLst>
                                    </p:cTn>
                                  </p:par>
                                  <p:par>
                                    <p:cTn id="58" presetID="12" presetClass="entr" presetSubtype="1" fill="hold" grpId="0" nodeType="withEffect">
                                      <p:stCondLst>
                                        <p:cond delay="1000"/>
                                      </p:stCondLst>
                                      <p:childTnLst>
                                        <p:set>
                                          <p:cBhvr>
                                            <p:cTn id="59" dur="1" fill="hold">
                                              <p:stCondLst>
                                                <p:cond delay="0"/>
                                              </p:stCondLst>
                                            </p:cTn>
                                            <p:tgtEl>
                                              <p:spTgt spid="28"/>
                                            </p:tgtEl>
                                            <p:attrNameLst>
                                              <p:attrName>style.visibility</p:attrName>
                                            </p:attrNameLst>
                                          </p:cBhvr>
                                          <p:to>
                                            <p:strVal val="visible"/>
                                          </p:to>
                                        </p:set>
                                        <p:anim calcmode="lin" valueType="num">
                                          <p:cBhvr additive="base">
                                            <p:cTn id="60" dur="500"/>
                                            <p:tgtEl>
                                              <p:spTgt spid="28"/>
                                            </p:tgtEl>
                                            <p:attrNameLst>
                                              <p:attrName>ppt_y</p:attrName>
                                            </p:attrNameLst>
                                          </p:cBhvr>
                                          <p:tavLst>
                                            <p:tav tm="0">
                                              <p:val>
                                                <p:strVal val="#ppt_y-#ppt_h*1.125000"/>
                                              </p:val>
                                            </p:tav>
                                            <p:tav tm="100000">
                                              <p:val>
                                                <p:strVal val="#ppt_y"/>
                                              </p:val>
                                            </p:tav>
                                          </p:tavLst>
                                        </p:anim>
                                        <p:animEffect transition="in" filter="wipe(down)">
                                          <p:cBhvr>
                                            <p:cTn id="61" dur="500"/>
                                            <p:tgtEl>
                                              <p:spTgt spid="28"/>
                                            </p:tgtEl>
                                          </p:cBhvr>
                                        </p:animEffect>
                                      </p:childTnLst>
                                    </p:cTn>
                                  </p:par>
                                  <p:par>
                                    <p:cTn id="62" presetID="12" presetClass="entr" presetSubtype="1" fill="hold" grpId="0" nodeType="withEffect">
                                      <p:stCondLst>
                                        <p:cond delay="1200"/>
                                      </p:stCondLst>
                                      <p:childTnLst>
                                        <p:set>
                                          <p:cBhvr>
                                            <p:cTn id="63" dur="1" fill="hold">
                                              <p:stCondLst>
                                                <p:cond delay="0"/>
                                              </p:stCondLst>
                                            </p:cTn>
                                            <p:tgtEl>
                                              <p:spTgt spid="26"/>
                                            </p:tgtEl>
                                            <p:attrNameLst>
                                              <p:attrName>style.visibility</p:attrName>
                                            </p:attrNameLst>
                                          </p:cBhvr>
                                          <p:to>
                                            <p:strVal val="visible"/>
                                          </p:to>
                                        </p:set>
                                        <p:anim calcmode="lin" valueType="num">
                                          <p:cBhvr additive="base">
                                            <p:cTn id="64" dur="500"/>
                                            <p:tgtEl>
                                              <p:spTgt spid="26"/>
                                            </p:tgtEl>
                                            <p:attrNameLst>
                                              <p:attrName>ppt_y</p:attrName>
                                            </p:attrNameLst>
                                          </p:cBhvr>
                                          <p:tavLst>
                                            <p:tav tm="0">
                                              <p:val>
                                                <p:strVal val="#ppt_y-#ppt_h*1.125000"/>
                                              </p:val>
                                            </p:tav>
                                            <p:tav tm="100000">
                                              <p:val>
                                                <p:strVal val="#ppt_y"/>
                                              </p:val>
                                            </p:tav>
                                          </p:tavLst>
                                        </p:anim>
                                        <p:animEffect transition="in" filter="wipe(down)">
                                          <p:cBhvr>
                                            <p:cTn id="65" dur="500"/>
                                            <p:tgtEl>
                                              <p:spTgt spid="26"/>
                                            </p:tgtEl>
                                          </p:cBhvr>
                                        </p:animEffect>
                                      </p:childTnLst>
                                    </p:cTn>
                                  </p:par>
                                  <p:par>
                                    <p:cTn id="66" presetID="12" presetClass="entr" presetSubtype="1" fill="hold" grpId="0" nodeType="withEffect">
                                      <p:stCondLst>
                                        <p:cond delay="1400"/>
                                      </p:stCondLst>
                                      <p:childTnLst>
                                        <p:set>
                                          <p:cBhvr>
                                            <p:cTn id="67" dur="1" fill="hold">
                                              <p:stCondLst>
                                                <p:cond delay="0"/>
                                              </p:stCondLst>
                                            </p:cTn>
                                            <p:tgtEl>
                                              <p:spTgt spid="29"/>
                                            </p:tgtEl>
                                            <p:attrNameLst>
                                              <p:attrName>style.visibility</p:attrName>
                                            </p:attrNameLst>
                                          </p:cBhvr>
                                          <p:to>
                                            <p:strVal val="visible"/>
                                          </p:to>
                                        </p:set>
                                        <p:anim calcmode="lin" valueType="num">
                                          <p:cBhvr additive="base">
                                            <p:cTn id="68" dur="500"/>
                                            <p:tgtEl>
                                              <p:spTgt spid="29"/>
                                            </p:tgtEl>
                                            <p:attrNameLst>
                                              <p:attrName>ppt_y</p:attrName>
                                            </p:attrNameLst>
                                          </p:cBhvr>
                                          <p:tavLst>
                                            <p:tav tm="0">
                                              <p:val>
                                                <p:strVal val="#ppt_y-#ppt_h*1.125000"/>
                                              </p:val>
                                            </p:tav>
                                            <p:tav tm="100000">
                                              <p:val>
                                                <p:strVal val="#ppt_y"/>
                                              </p:val>
                                            </p:tav>
                                          </p:tavLst>
                                        </p:anim>
                                        <p:animEffect transition="in" filter="wipe(down)">
                                          <p:cBhvr>
                                            <p:cTn id="6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7" grpId="0" animBg="1"/>
          <p:bldP spid="18" grpId="0" animBg="1"/>
          <p:bldP spid="25" grpId="0" animBg="1"/>
          <p:bldP spid="26" grpId="0"/>
          <p:bldP spid="27" grpId="0"/>
          <p:bldP spid="28" grpId="0"/>
          <p:bldP spid="29" grpId="0"/>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par>
                                    <p:cTn id="13" presetID="12" presetClass="entr" presetSubtype="8" fill="hold" nodeType="withEffect">
                                      <p:stCondLst>
                                        <p:cond delay="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p:tgtEl>
                                              <p:spTgt spid="32"/>
                                            </p:tgtEl>
                                            <p:attrNameLst>
                                              <p:attrName>ppt_x</p:attrName>
                                            </p:attrNameLst>
                                          </p:cBhvr>
                                          <p:tavLst>
                                            <p:tav tm="0">
                                              <p:val>
                                                <p:strVal val="#ppt_x-#ppt_w*1.125000"/>
                                              </p:val>
                                            </p:tav>
                                            <p:tav tm="100000">
                                              <p:val>
                                                <p:strVal val="#ppt_x"/>
                                              </p:val>
                                            </p:tav>
                                          </p:tavLst>
                                        </p:anim>
                                        <p:animEffect transition="in" filter="wipe(right)">
                                          <p:cBhvr>
                                            <p:cTn id="16" dur="500"/>
                                            <p:tgtEl>
                                              <p:spTgt spid="32"/>
                                            </p:tgtEl>
                                          </p:cBhvr>
                                        </p:animEffect>
                                      </p:childTnLst>
                                    </p:cTn>
                                  </p:par>
                                  <p:par>
                                    <p:cTn id="17" presetID="12" presetClass="entr" presetSubtype="8" fill="hold" grpId="0" nodeType="withEffect">
                                      <p:stCondLst>
                                        <p:cond delay="5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p:tgtEl>
                                              <p:spTgt spid="30"/>
                                            </p:tgtEl>
                                            <p:attrNameLst>
                                              <p:attrName>ppt_x</p:attrName>
                                            </p:attrNameLst>
                                          </p:cBhvr>
                                          <p:tavLst>
                                            <p:tav tm="0">
                                              <p:val>
                                                <p:strVal val="#ppt_x-#ppt_w*1.125000"/>
                                              </p:val>
                                            </p:tav>
                                            <p:tav tm="100000">
                                              <p:val>
                                                <p:strVal val="#ppt_x"/>
                                              </p:val>
                                            </p:tav>
                                          </p:tavLst>
                                        </p:anim>
                                        <p:animEffect transition="in" filter="wipe(right)">
                                          <p:cBhvr>
                                            <p:cTn id="20" dur="500"/>
                                            <p:tgtEl>
                                              <p:spTgt spid="30"/>
                                            </p:tgtEl>
                                          </p:cBhvr>
                                        </p:animEffect>
                                      </p:childTnLst>
                                    </p:cTn>
                                  </p:par>
                                  <p:par>
                                    <p:cTn id="21" presetID="12" presetClass="entr" presetSubtype="8" fill="hold" grpId="0" nodeType="withEffect">
                                      <p:stCondLst>
                                        <p:cond delay="50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p:tgtEl>
                                              <p:spTgt spid="31"/>
                                            </p:tgtEl>
                                            <p:attrNameLst>
                                              <p:attrName>ppt_x</p:attrName>
                                            </p:attrNameLst>
                                          </p:cBhvr>
                                          <p:tavLst>
                                            <p:tav tm="0">
                                              <p:val>
                                                <p:strVal val="#ppt_x-#ppt_w*1.125000"/>
                                              </p:val>
                                            </p:tav>
                                            <p:tav tm="100000">
                                              <p:val>
                                                <p:strVal val="#ppt_x"/>
                                              </p:val>
                                            </p:tav>
                                          </p:tavLst>
                                        </p:anim>
                                        <p:animEffect transition="in" filter="wipe(right)">
                                          <p:cBhvr>
                                            <p:cTn id="24" dur="500"/>
                                            <p:tgtEl>
                                              <p:spTgt spid="31"/>
                                            </p:tgtEl>
                                          </p:cBhvr>
                                        </p:animEffect>
                                      </p:childTnLst>
                                    </p:cTn>
                                  </p:par>
                                </p:childTnLst>
                              </p:cTn>
                            </p:par>
                            <p:par>
                              <p:cTn id="25" fill="hold">
                                <p:stCondLst>
                                  <p:cond delay="1500"/>
                                </p:stCondLst>
                                <p:childTnLst>
                                  <p:par>
                                    <p:cTn id="26" presetID="2" presetClass="entr" presetSubtype="4"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300" fill="hold"/>
                                            <p:tgtEl>
                                              <p:spTgt spid="17"/>
                                            </p:tgtEl>
                                            <p:attrNameLst>
                                              <p:attrName>ppt_x</p:attrName>
                                            </p:attrNameLst>
                                          </p:cBhvr>
                                          <p:tavLst>
                                            <p:tav tm="0">
                                              <p:val>
                                                <p:strVal val="#ppt_x"/>
                                              </p:val>
                                            </p:tav>
                                            <p:tav tm="100000">
                                              <p:val>
                                                <p:strVal val="#ppt_x"/>
                                              </p:val>
                                            </p:tav>
                                          </p:tavLst>
                                        </p:anim>
                                        <p:anim calcmode="lin" valueType="num">
                                          <p:cBhvr additive="base">
                                            <p:cTn id="29" dur="300" fill="hold"/>
                                            <p:tgtEl>
                                              <p:spTgt spid="17"/>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20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300" fill="hold"/>
                                            <p:tgtEl>
                                              <p:spTgt spid="11"/>
                                            </p:tgtEl>
                                            <p:attrNameLst>
                                              <p:attrName>ppt_x</p:attrName>
                                            </p:attrNameLst>
                                          </p:cBhvr>
                                          <p:tavLst>
                                            <p:tav tm="0">
                                              <p:val>
                                                <p:strVal val="#ppt_x"/>
                                              </p:val>
                                            </p:tav>
                                            <p:tav tm="100000">
                                              <p:val>
                                                <p:strVal val="#ppt_x"/>
                                              </p:val>
                                            </p:tav>
                                          </p:tavLst>
                                        </p:anim>
                                        <p:anim calcmode="lin" valueType="num">
                                          <p:cBhvr additive="base">
                                            <p:cTn id="33" dur="300" fill="hold"/>
                                            <p:tgtEl>
                                              <p:spTgt spid="1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300" fill="hold"/>
                                            <p:tgtEl>
                                              <p:spTgt spid="25"/>
                                            </p:tgtEl>
                                            <p:attrNameLst>
                                              <p:attrName>ppt_x</p:attrName>
                                            </p:attrNameLst>
                                          </p:cBhvr>
                                          <p:tavLst>
                                            <p:tav tm="0">
                                              <p:val>
                                                <p:strVal val="#ppt_x"/>
                                              </p:val>
                                            </p:tav>
                                            <p:tav tm="100000">
                                              <p:val>
                                                <p:strVal val="#ppt_x"/>
                                              </p:val>
                                            </p:tav>
                                          </p:tavLst>
                                        </p:anim>
                                        <p:anim calcmode="lin" valueType="num">
                                          <p:cBhvr additive="base">
                                            <p:cTn id="37" dur="300" fill="hold"/>
                                            <p:tgtEl>
                                              <p:spTgt spid="25"/>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60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300" fill="hold"/>
                                            <p:tgtEl>
                                              <p:spTgt spid="19"/>
                                            </p:tgtEl>
                                            <p:attrNameLst>
                                              <p:attrName>ppt_x</p:attrName>
                                            </p:attrNameLst>
                                          </p:cBhvr>
                                          <p:tavLst>
                                            <p:tav tm="0">
                                              <p:val>
                                                <p:strVal val="#ppt_x"/>
                                              </p:val>
                                            </p:tav>
                                            <p:tav tm="100000">
                                              <p:val>
                                                <p:strVal val="#ppt_x"/>
                                              </p:val>
                                            </p:tav>
                                          </p:tavLst>
                                        </p:anim>
                                        <p:anim calcmode="lin" valueType="num">
                                          <p:cBhvr additive="base">
                                            <p:cTn id="41" dur="300" fill="hold"/>
                                            <p:tgtEl>
                                              <p:spTgt spid="19"/>
                                            </p:tgtEl>
                                            <p:attrNameLst>
                                              <p:attrName>ppt_y</p:attrName>
                                            </p:attrNameLst>
                                          </p:cBhvr>
                                          <p:tavLst>
                                            <p:tav tm="0">
                                              <p:val>
                                                <p:strVal val="1+#ppt_h/2"/>
                                              </p:val>
                                            </p:tav>
                                            <p:tav tm="100000">
                                              <p:val>
                                                <p:strVal val="#ppt_y"/>
                                              </p:val>
                                            </p:tav>
                                          </p:tavLst>
                                        </p:anim>
                                      </p:childTnLst>
                                    </p:cTn>
                                  </p:par>
                                  <p:par>
                                    <p:cTn id="42" presetID="22" presetClass="entr" presetSubtype="4" fill="hold" nodeType="withEffect">
                                      <p:stCondLst>
                                        <p:cond delay="300"/>
                                      </p:stCondLst>
                                      <p:childTnLst>
                                        <p:set>
                                          <p:cBhvr>
                                            <p:cTn id="43" dur="1" fill="hold">
                                              <p:stCondLst>
                                                <p:cond delay="0"/>
                                              </p:stCondLst>
                                            </p:cTn>
                                            <p:tgtEl>
                                              <p:spTgt spid="14"/>
                                            </p:tgtEl>
                                            <p:attrNameLst>
                                              <p:attrName>style.visibility</p:attrName>
                                            </p:attrNameLst>
                                          </p:cBhvr>
                                          <p:to>
                                            <p:strVal val="visible"/>
                                          </p:to>
                                        </p:set>
                                        <p:animEffect transition="in" filter="wipe(down)">
                                          <p:cBhvr>
                                            <p:cTn id="44" dur="500"/>
                                            <p:tgtEl>
                                              <p:spTgt spid="14"/>
                                            </p:tgtEl>
                                          </p:cBhvr>
                                        </p:animEffect>
                                      </p:childTnLst>
                                    </p:cTn>
                                  </p:par>
                                  <p:par>
                                    <p:cTn id="45" presetID="22" presetClass="entr" presetSubtype="4" fill="hold" grpId="0" nodeType="withEffect">
                                      <p:stCondLst>
                                        <p:cond delay="50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par>
                                    <p:cTn id="48" presetID="22" presetClass="entr" presetSubtype="4" fill="hold" nodeType="withEffect">
                                      <p:stCondLst>
                                        <p:cond delay="700"/>
                                      </p:stCondLst>
                                      <p:childTnLst>
                                        <p:set>
                                          <p:cBhvr>
                                            <p:cTn id="49" dur="1" fill="hold">
                                              <p:stCondLst>
                                                <p:cond delay="0"/>
                                              </p:stCondLst>
                                            </p:cTn>
                                            <p:tgtEl>
                                              <p:spTgt spid="22"/>
                                            </p:tgtEl>
                                            <p:attrNameLst>
                                              <p:attrName>style.visibility</p:attrName>
                                            </p:attrNameLst>
                                          </p:cBhvr>
                                          <p:to>
                                            <p:strVal val="visible"/>
                                          </p:to>
                                        </p:set>
                                        <p:animEffect transition="in" filter="wipe(down)">
                                          <p:cBhvr>
                                            <p:cTn id="50" dur="500"/>
                                            <p:tgtEl>
                                              <p:spTgt spid="22"/>
                                            </p:tgtEl>
                                          </p:cBhvr>
                                        </p:animEffect>
                                      </p:childTnLst>
                                    </p:cTn>
                                  </p:par>
                                  <p:par>
                                    <p:cTn id="51" presetID="22" presetClass="entr" presetSubtype="4" fill="hold" grpId="0" nodeType="withEffect">
                                      <p:stCondLst>
                                        <p:cond delay="900"/>
                                      </p:stCondLst>
                                      <p:childTnLst>
                                        <p:set>
                                          <p:cBhvr>
                                            <p:cTn id="52" dur="1" fill="hold">
                                              <p:stCondLst>
                                                <p:cond delay="0"/>
                                              </p:stCondLst>
                                            </p:cTn>
                                            <p:tgtEl>
                                              <p:spTgt spid="18"/>
                                            </p:tgtEl>
                                            <p:attrNameLst>
                                              <p:attrName>style.visibility</p:attrName>
                                            </p:attrNameLst>
                                          </p:cBhvr>
                                          <p:to>
                                            <p:strVal val="visible"/>
                                          </p:to>
                                        </p:set>
                                        <p:animEffect transition="in" filter="wipe(down)">
                                          <p:cBhvr>
                                            <p:cTn id="53" dur="500"/>
                                            <p:tgtEl>
                                              <p:spTgt spid="18"/>
                                            </p:tgtEl>
                                          </p:cBhvr>
                                        </p:animEffect>
                                      </p:childTnLst>
                                    </p:cTn>
                                  </p:par>
                                  <p:par>
                                    <p:cTn id="54" presetID="12" presetClass="entr" presetSubtype="1" fill="hold" grpId="0" nodeType="withEffect">
                                      <p:stCondLst>
                                        <p:cond delay="800"/>
                                      </p:stCondLst>
                                      <p:childTnLst>
                                        <p:set>
                                          <p:cBhvr>
                                            <p:cTn id="55" dur="1" fill="hold">
                                              <p:stCondLst>
                                                <p:cond delay="0"/>
                                              </p:stCondLst>
                                            </p:cTn>
                                            <p:tgtEl>
                                              <p:spTgt spid="27"/>
                                            </p:tgtEl>
                                            <p:attrNameLst>
                                              <p:attrName>style.visibility</p:attrName>
                                            </p:attrNameLst>
                                          </p:cBhvr>
                                          <p:to>
                                            <p:strVal val="visible"/>
                                          </p:to>
                                        </p:set>
                                        <p:anim calcmode="lin" valueType="num">
                                          <p:cBhvr additive="base">
                                            <p:cTn id="56" dur="500"/>
                                            <p:tgtEl>
                                              <p:spTgt spid="27"/>
                                            </p:tgtEl>
                                            <p:attrNameLst>
                                              <p:attrName>ppt_y</p:attrName>
                                            </p:attrNameLst>
                                          </p:cBhvr>
                                          <p:tavLst>
                                            <p:tav tm="0">
                                              <p:val>
                                                <p:strVal val="#ppt_y-#ppt_h*1.125000"/>
                                              </p:val>
                                            </p:tav>
                                            <p:tav tm="100000">
                                              <p:val>
                                                <p:strVal val="#ppt_y"/>
                                              </p:val>
                                            </p:tav>
                                          </p:tavLst>
                                        </p:anim>
                                        <p:animEffect transition="in" filter="wipe(down)">
                                          <p:cBhvr>
                                            <p:cTn id="57" dur="500"/>
                                            <p:tgtEl>
                                              <p:spTgt spid="27"/>
                                            </p:tgtEl>
                                          </p:cBhvr>
                                        </p:animEffect>
                                      </p:childTnLst>
                                    </p:cTn>
                                  </p:par>
                                  <p:par>
                                    <p:cTn id="58" presetID="12" presetClass="entr" presetSubtype="1" fill="hold" grpId="0" nodeType="withEffect">
                                      <p:stCondLst>
                                        <p:cond delay="1000"/>
                                      </p:stCondLst>
                                      <p:childTnLst>
                                        <p:set>
                                          <p:cBhvr>
                                            <p:cTn id="59" dur="1" fill="hold">
                                              <p:stCondLst>
                                                <p:cond delay="0"/>
                                              </p:stCondLst>
                                            </p:cTn>
                                            <p:tgtEl>
                                              <p:spTgt spid="28"/>
                                            </p:tgtEl>
                                            <p:attrNameLst>
                                              <p:attrName>style.visibility</p:attrName>
                                            </p:attrNameLst>
                                          </p:cBhvr>
                                          <p:to>
                                            <p:strVal val="visible"/>
                                          </p:to>
                                        </p:set>
                                        <p:anim calcmode="lin" valueType="num">
                                          <p:cBhvr additive="base">
                                            <p:cTn id="60" dur="500"/>
                                            <p:tgtEl>
                                              <p:spTgt spid="28"/>
                                            </p:tgtEl>
                                            <p:attrNameLst>
                                              <p:attrName>ppt_y</p:attrName>
                                            </p:attrNameLst>
                                          </p:cBhvr>
                                          <p:tavLst>
                                            <p:tav tm="0">
                                              <p:val>
                                                <p:strVal val="#ppt_y-#ppt_h*1.125000"/>
                                              </p:val>
                                            </p:tav>
                                            <p:tav tm="100000">
                                              <p:val>
                                                <p:strVal val="#ppt_y"/>
                                              </p:val>
                                            </p:tav>
                                          </p:tavLst>
                                        </p:anim>
                                        <p:animEffect transition="in" filter="wipe(down)">
                                          <p:cBhvr>
                                            <p:cTn id="61" dur="500"/>
                                            <p:tgtEl>
                                              <p:spTgt spid="28"/>
                                            </p:tgtEl>
                                          </p:cBhvr>
                                        </p:animEffect>
                                      </p:childTnLst>
                                    </p:cTn>
                                  </p:par>
                                  <p:par>
                                    <p:cTn id="62" presetID="12" presetClass="entr" presetSubtype="1" fill="hold" grpId="0" nodeType="withEffect">
                                      <p:stCondLst>
                                        <p:cond delay="1200"/>
                                      </p:stCondLst>
                                      <p:childTnLst>
                                        <p:set>
                                          <p:cBhvr>
                                            <p:cTn id="63" dur="1" fill="hold">
                                              <p:stCondLst>
                                                <p:cond delay="0"/>
                                              </p:stCondLst>
                                            </p:cTn>
                                            <p:tgtEl>
                                              <p:spTgt spid="26"/>
                                            </p:tgtEl>
                                            <p:attrNameLst>
                                              <p:attrName>style.visibility</p:attrName>
                                            </p:attrNameLst>
                                          </p:cBhvr>
                                          <p:to>
                                            <p:strVal val="visible"/>
                                          </p:to>
                                        </p:set>
                                        <p:anim calcmode="lin" valueType="num">
                                          <p:cBhvr additive="base">
                                            <p:cTn id="64" dur="500"/>
                                            <p:tgtEl>
                                              <p:spTgt spid="26"/>
                                            </p:tgtEl>
                                            <p:attrNameLst>
                                              <p:attrName>ppt_y</p:attrName>
                                            </p:attrNameLst>
                                          </p:cBhvr>
                                          <p:tavLst>
                                            <p:tav tm="0">
                                              <p:val>
                                                <p:strVal val="#ppt_y-#ppt_h*1.125000"/>
                                              </p:val>
                                            </p:tav>
                                            <p:tav tm="100000">
                                              <p:val>
                                                <p:strVal val="#ppt_y"/>
                                              </p:val>
                                            </p:tav>
                                          </p:tavLst>
                                        </p:anim>
                                        <p:animEffect transition="in" filter="wipe(down)">
                                          <p:cBhvr>
                                            <p:cTn id="65" dur="500"/>
                                            <p:tgtEl>
                                              <p:spTgt spid="26"/>
                                            </p:tgtEl>
                                          </p:cBhvr>
                                        </p:animEffect>
                                      </p:childTnLst>
                                    </p:cTn>
                                  </p:par>
                                  <p:par>
                                    <p:cTn id="66" presetID="12" presetClass="entr" presetSubtype="1" fill="hold" grpId="0" nodeType="withEffect">
                                      <p:stCondLst>
                                        <p:cond delay="1400"/>
                                      </p:stCondLst>
                                      <p:childTnLst>
                                        <p:set>
                                          <p:cBhvr>
                                            <p:cTn id="67" dur="1" fill="hold">
                                              <p:stCondLst>
                                                <p:cond delay="0"/>
                                              </p:stCondLst>
                                            </p:cTn>
                                            <p:tgtEl>
                                              <p:spTgt spid="29"/>
                                            </p:tgtEl>
                                            <p:attrNameLst>
                                              <p:attrName>style.visibility</p:attrName>
                                            </p:attrNameLst>
                                          </p:cBhvr>
                                          <p:to>
                                            <p:strVal val="visible"/>
                                          </p:to>
                                        </p:set>
                                        <p:anim calcmode="lin" valueType="num">
                                          <p:cBhvr additive="base">
                                            <p:cTn id="68" dur="500"/>
                                            <p:tgtEl>
                                              <p:spTgt spid="29"/>
                                            </p:tgtEl>
                                            <p:attrNameLst>
                                              <p:attrName>ppt_y</p:attrName>
                                            </p:attrNameLst>
                                          </p:cBhvr>
                                          <p:tavLst>
                                            <p:tav tm="0">
                                              <p:val>
                                                <p:strVal val="#ppt_y-#ppt_h*1.125000"/>
                                              </p:val>
                                            </p:tav>
                                            <p:tav tm="100000">
                                              <p:val>
                                                <p:strVal val="#ppt_y"/>
                                              </p:val>
                                            </p:tav>
                                          </p:tavLst>
                                        </p:anim>
                                        <p:animEffect transition="in" filter="wipe(down)">
                                          <p:cBhvr>
                                            <p:cTn id="6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7" grpId="0" animBg="1"/>
          <p:bldP spid="18" grpId="0" animBg="1"/>
          <p:bldP spid="25" grpId="0" animBg="1"/>
          <p:bldP spid="26" grpId="0"/>
          <p:bldP spid="27" grpId="0"/>
          <p:bldP spid="28" grpId="0"/>
          <p:bldP spid="29" grpId="0"/>
          <p:bldP spid="30" grpId="0"/>
          <p:bldP spid="31"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3187269" y="778331"/>
            <a:ext cx="2806233" cy="252004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rgbClr val="83BB48">
                <a:alpha val="22000"/>
              </a:srgb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3529715" y="950859"/>
            <a:ext cx="2121342" cy="2039995"/>
            <a:chOff x="4706287" y="1267811"/>
            <a:chExt cx="2828456" cy="2719993"/>
          </a:xfrm>
        </p:grpSpPr>
        <p:sp>
          <p:nvSpPr>
            <p:cNvPr id="6" name="任意多边形 5"/>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7" name="文本框 6"/>
            <p:cNvSpPr txBox="1"/>
            <p:nvPr/>
          </p:nvSpPr>
          <p:spPr>
            <a:xfrm>
              <a:off x="5464726" y="1267811"/>
              <a:ext cx="1759456" cy="2246769"/>
            </a:xfrm>
            <a:prstGeom prst="rect">
              <a:avLst/>
            </a:prstGeom>
            <a:noFill/>
          </p:spPr>
          <p:txBody>
            <a:bodyPr wrap="none" rtlCol="0">
              <a:spAutoFit/>
            </a:bodyPr>
            <a:lstStyle/>
            <a:p>
              <a:r>
                <a:rPr lang="en-US" altLang="zh-CN" sz="10350" dirty="0" smtClean="0">
                  <a:solidFill>
                    <a:srgbClr val="83BB48"/>
                  </a:solidFill>
                  <a:latin typeface="Agency FB" panose="020B0503020202020204" pitchFamily="34" charset="0"/>
                </a:rPr>
                <a:t>03</a:t>
              </a:r>
              <a:endParaRPr lang="zh-CN" altLang="en-US" sz="10350" dirty="0">
                <a:solidFill>
                  <a:srgbClr val="83BB48"/>
                </a:solidFill>
                <a:latin typeface="Agency FB" panose="020B0503020202020204" pitchFamily="34" charset="0"/>
              </a:endParaRPr>
            </a:p>
          </p:txBody>
        </p:sp>
        <p:sp>
          <p:nvSpPr>
            <p:cNvPr id="8" name="文本框 7"/>
            <p:cNvSpPr txBox="1"/>
            <p:nvPr/>
          </p:nvSpPr>
          <p:spPr>
            <a:xfrm>
              <a:off x="5379480" y="3195033"/>
              <a:ext cx="1826227" cy="553997"/>
            </a:xfrm>
            <a:prstGeom prst="rect">
              <a:avLst/>
            </a:prstGeom>
            <a:noFill/>
          </p:spPr>
          <p:txBody>
            <a:bodyPr wrap="none" rtlCol="0">
              <a:spAutoFit/>
            </a:bodyPr>
            <a:lstStyle/>
            <a:p>
              <a:r>
                <a:rPr lang="en-US" altLang="zh-CN" sz="2100" b="1" dirty="0">
                  <a:solidFill>
                    <a:srgbClr val="83BB48"/>
                  </a:solidFill>
                  <a:latin typeface="Segoe UI Semilight" panose="020B0402040204020203" pitchFamily="34" charset="0"/>
                  <a:ea typeface="Kozuka Gothic Pro L" panose="020B0200000000000000" pitchFamily="34" charset="-128"/>
                  <a:cs typeface="Segoe UI Semilight" panose="020B0402040204020203" pitchFamily="34" charset="0"/>
                </a:rPr>
                <a:t>Part </a:t>
              </a:r>
              <a:r>
                <a:rPr lang="en-US" altLang="zh-CN" sz="2100" b="1" dirty="0" smtClean="0">
                  <a:solidFill>
                    <a:srgbClr val="83BB48"/>
                  </a:solidFill>
                  <a:latin typeface="Segoe UI Semilight" panose="020B0402040204020203" pitchFamily="34" charset="0"/>
                  <a:ea typeface="Kozuka Gothic Pro L" panose="020B0200000000000000" pitchFamily="34" charset="-128"/>
                  <a:cs typeface="Segoe UI Semilight" panose="020B0402040204020203" pitchFamily="34" charset="0"/>
                </a:rPr>
                <a:t>Three</a:t>
              </a:r>
              <a:endParaRPr lang="zh-CN" altLang="en-US" sz="2100" b="1" dirty="0">
                <a:solidFill>
                  <a:srgbClr val="83BB4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9" name="文本框 8"/>
          <p:cNvSpPr txBox="1"/>
          <p:nvPr/>
        </p:nvSpPr>
        <p:spPr>
          <a:xfrm>
            <a:off x="3136142" y="3605898"/>
            <a:ext cx="2954655" cy="5078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2700" b="1" dirty="0">
                <a:solidFill>
                  <a:srgbClr val="83BB48"/>
                </a:solidFill>
                <a:latin typeface="方正正纤黑简体" panose="02000000000000000000" pitchFamily="2" charset="-122"/>
                <a:ea typeface="方正正纤黑简体" panose="02000000000000000000" pitchFamily="2" charset="-122"/>
              </a:rPr>
              <a:t>点击此处添加文本</a:t>
            </a:r>
          </a:p>
        </p:txBody>
      </p:sp>
      <p:sp>
        <p:nvSpPr>
          <p:cNvPr id="10" name="文本框 9"/>
          <p:cNvSpPr txBox="1"/>
          <p:nvPr/>
        </p:nvSpPr>
        <p:spPr>
          <a:xfrm>
            <a:off x="3039962" y="4058902"/>
            <a:ext cx="3147015" cy="5078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2700" dirty="0">
                <a:solidFill>
                  <a:srgbClr val="83BB48"/>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2700" dirty="0">
              <a:solidFill>
                <a:srgbClr val="83BB48"/>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188623277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600"/>
                                        <p:tgtEl>
                                          <p:spTgt spid="9"/>
                                        </p:tgtEl>
                                      </p:cBhvr>
                                    </p:animEffect>
                                    <p:anim calcmode="lin" valueType="num">
                                      <p:cBhvr>
                                        <p:cTn id="13" dur="600" fill="hold"/>
                                        <p:tgtEl>
                                          <p:spTgt spid="9"/>
                                        </p:tgtEl>
                                        <p:attrNameLst>
                                          <p:attrName>ppt_x</p:attrName>
                                        </p:attrNameLst>
                                      </p:cBhvr>
                                      <p:tavLst>
                                        <p:tav tm="0">
                                          <p:val>
                                            <p:strVal val="#ppt_x"/>
                                          </p:val>
                                        </p:tav>
                                        <p:tav tm="100000">
                                          <p:val>
                                            <p:strVal val="#ppt_x"/>
                                          </p:val>
                                        </p:tav>
                                      </p:tavLst>
                                    </p:anim>
                                    <p:anim calcmode="lin" valueType="num">
                                      <p:cBhvr>
                                        <p:cTn id="14" dur="600" fill="hold"/>
                                        <p:tgtEl>
                                          <p:spTgt spid="9"/>
                                        </p:tgtEl>
                                        <p:attrNameLst>
                                          <p:attrName>ppt_y</p:attrName>
                                        </p:attrNameLst>
                                      </p:cBhvr>
                                      <p:tavLst>
                                        <p:tav tm="0">
                                          <p:val>
                                            <p:strVal val="#ppt_y-.1"/>
                                          </p:val>
                                        </p:tav>
                                        <p:tav tm="100000">
                                          <p:val>
                                            <p:strVal val="#ppt_y"/>
                                          </p:val>
                                        </p:tav>
                                      </p:tavLst>
                                    </p:anim>
                                  </p:childTnLst>
                                </p:cTn>
                              </p:par>
                              <p:par>
                                <p:cTn id="15" presetID="50" presetClass="entr" presetSubtype="0" decel="10000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600" fill="hold"/>
                                        <p:tgtEl>
                                          <p:spTgt spid="10"/>
                                        </p:tgtEl>
                                        <p:attrNameLst>
                                          <p:attrName>ppt_w</p:attrName>
                                        </p:attrNameLst>
                                      </p:cBhvr>
                                      <p:tavLst>
                                        <p:tav tm="0">
                                          <p:val>
                                            <p:strVal val="#ppt_w+.3"/>
                                          </p:val>
                                        </p:tav>
                                        <p:tav tm="100000">
                                          <p:val>
                                            <p:strVal val="#ppt_w"/>
                                          </p:val>
                                        </p:tav>
                                      </p:tavLst>
                                    </p:anim>
                                    <p:anim calcmode="lin" valueType="num">
                                      <p:cBhvr>
                                        <p:cTn id="18" dur="600" fill="hold"/>
                                        <p:tgtEl>
                                          <p:spTgt spid="10"/>
                                        </p:tgtEl>
                                        <p:attrNameLst>
                                          <p:attrName>ppt_h</p:attrName>
                                        </p:attrNameLst>
                                      </p:cBhvr>
                                      <p:tavLst>
                                        <p:tav tm="0">
                                          <p:val>
                                            <p:strVal val="#ppt_h"/>
                                          </p:val>
                                        </p:tav>
                                        <p:tav tm="100000">
                                          <p:val>
                                            <p:strVal val="#ppt_h"/>
                                          </p:val>
                                        </p:tav>
                                      </p:tavLst>
                                    </p:anim>
                                    <p:animEffect transition="in" filter="fade">
                                      <p:cBhvr>
                                        <p:cTn id="19" dur="600"/>
                                        <p:tgtEl>
                                          <p:spTgt spid="10"/>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 calcmode="lin" valueType="num">
                                      <p:cBhvr>
                                        <p:cTn id="24" dur="500" fill="hold"/>
                                        <p:tgtEl>
                                          <p:spTgt spid="4"/>
                                        </p:tgtEl>
                                        <p:attrNameLst>
                                          <p:attrName>style.rotation</p:attrName>
                                        </p:attrNameLst>
                                      </p:cBhvr>
                                      <p:tavLst>
                                        <p:tav tm="0">
                                          <p:val>
                                            <p:fltVal val="360"/>
                                          </p:val>
                                        </p:tav>
                                        <p:tav tm="100000">
                                          <p:val>
                                            <p:fltVal val="0"/>
                                          </p:val>
                                        </p:tav>
                                      </p:tavLst>
                                    </p:anim>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17" y="330596"/>
            <a:ext cx="9147717" cy="295231"/>
          </a:xfrm>
          <a:prstGeom prst="rect">
            <a:avLst/>
          </a:prstGeom>
          <a:gradFill>
            <a:gsLst>
              <a:gs pos="0">
                <a:srgbClr val="92D050"/>
              </a:gs>
              <a:gs pos="67000">
                <a:schemeClr val="accent6">
                  <a:lumMod val="75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600900" y="185986"/>
            <a:ext cx="4142700" cy="584450"/>
            <a:chOff x="4058225" y="457936"/>
            <a:chExt cx="4142700" cy="584449"/>
          </a:xfrm>
        </p:grpSpPr>
        <p:grpSp>
          <p:nvGrpSpPr>
            <p:cNvPr id="6" name="组合 5"/>
            <p:cNvGrpSpPr/>
            <p:nvPr/>
          </p:nvGrpSpPr>
          <p:grpSpPr>
            <a:xfrm>
              <a:off x="4058225" y="457936"/>
              <a:ext cx="4142700" cy="584449"/>
              <a:chOff x="4261425" y="611634"/>
              <a:chExt cx="4142700" cy="584449"/>
            </a:xfrm>
          </p:grpSpPr>
          <p:sp>
            <p:nvSpPr>
              <p:cNvPr id="8" name="圆角矩形 7"/>
              <p:cNvSpPr/>
              <p:nvPr/>
            </p:nvSpPr>
            <p:spPr>
              <a:xfrm>
                <a:off x="4261425" y="611634"/>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8900000" scaled="1"/>
                <a:tileRect/>
              </a:gradFill>
              <a:ln w="19050">
                <a:noFill/>
              </a:ln>
              <a:effectLst>
                <a:outerShdw blurRad="317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sp>
            <p:nvSpPr>
              <p:cNvPr id="9" name="圆角矩形 8"/>
              <p:cNvSpPr/>
              <p:nvPr/>
            </p:nvSpPr>
            <p:spPr>
              <a:xfrm>
                <a:off x="4282860" y="627605"/>
                <a:ext cx="4088103" cy="551953"/>
              </a:xfrm>
              <a:prstGeom prst="roundRect">
                <a:avLst>
                  <a:gd name="adj" fmla="val 50000"/>
                </a:avLst>
              </a:prstGeom>
              <a:gradFill flip="none" rotWithShape="1">
                <a:gsLst>
                  <a:gs pos="0">
                    <a:schemeClr val="bg1">
                      <a:lumMod val="89000"/>
                    </a:schemeClr>
                  </a:gs>
                  <a:gs pos="67000">
                    <a:srgbClr val="F9F9F9"/>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grpSp>
        <p:sp>
          <p:nvSpPr>
            <p:cNvPr id="7" name="TextBox 5"/>
            <p:cNvSpPr txBox="1"/>
            <p:nvPr/>
          </p:nvSpPr>
          <p:spPr>
            <a:xfrm>
              <a:off x="4786556" y="530593"/>
              <a:ext cx="2686037" cy="461664"/>
            </a:xfrm>
            <a:prstGeom prst="rect">
              <a:avLst/>
            </a:prstGeom>
            <a:noFill/>
          </p:spPr>
          <p:txBody>
            <a:bodyPr wrap="square" rtlCol="0">
              <a:spAutoFit/>
            </a:bodyPr>
            <a:lstStyle/>
            <a:p>
              <a:r>
                <a:rPr lang="zh-CN" altLang="en-US" sz="2400" b="1" dirty="0">
                  <a:solidFill>
                    <a:srgbClr val="92D050"/>
                  </a:solidFill>
                  <a:latin typeface="微软雅黑" panose="020B0503020204020204" pitchFamily="34" charset="-122"/>
                  <a:ea typeface="微软雅黑" panose="020B0503020204020204" pitchFamily="34" charset="-122"/>
                </a:rPr>
                <a:t>此处添加您的标题</a:t>
              </a:r>
            </a:p>
          </p:txBody>
        </p:sp>
      </p:grpSp>
      <p:sp>
        <p:nvSpPr>
          <p:cNvPr id="10" name="椭圆 9"/>
          <p:cNvSpPr/>
          <p:nvPr/>
        </p:nvSpPr>
        <p:spPr>
          <a:xfrm>
            <a:off x="971600" y="2050687"/>
            <a:ext cx="1423450" cy="1423450"/>
          </a:xfrm>
          <a:prstGeom prst="ellipse">
            <a:avLst/>
          </a:prstGeom>
          <a:solidFill>
            <a:srgbClr val="83BB48"/>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ea"/>
              <a:ea typeface="+mj-ea"/>
            </a:endParaRPr>
          </a:p>
        </p:txBody>
      </p:sp>
      <p:grpSp>
        <p:nvGrpSpPr>
          <p:cNvPr id="11" name="组合 10"/>
          <p:cNvGrpSpPr/>
          <p:nvPr/>
        </p:nvGrpSpPr>
        <p:grpSpPr>
          <a:xfrm>
            <a:off x="3004805" y="1381576"/>
            <a:ext cx="2846358" cy="2846358"/>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14" name="组合 13"/>
          <p:cNvGrpSpPr/>
          <p:nvPr/>
        </p:nvGrpSpPr>
        <p:grpSpPr>
          <a:xfrm>
            <a:off x="4932040" y="1410570"/>
            <a:ext cx="623903" cy="623903"/>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83BB48"/>
                </a:solidFill>
                <a:latin typeface="微软雅黑" panose="020B0503020204020204" pitchFamily="34" charset="-122"/>
                <a:ea typeface="微软雅黑" panose="020B0503020204020204" pitchFamily="34" charset="-122"/>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83BB48"/>
                  </a:solidFill>
                  <a:latin typeface="微软雅黑" panose="020B0503020204020204" pitchFamily="34" charset="-122"/>
                  <a:ea typeface="微软雅黑" panose="020B0503020204020204" pitchFamily="34" charset="-122"/>
                </a:rPr>
                <a:t>1</a:t>
              </a:r>
              <a:endParaRPr lang="zh-CN" altLang="en-US" sz="2500" b="1" dirty="0">
                <a:solidFill>
                  <a:srgbClr val="83BB48"/>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5477088" y="2450460"/>
            <a:ext cx="623903" cy="623903"/>
            <a:chOff x="304800" y="673100"/>
            <a:chExt cx="4000500" cy="4000500"/>
          </a:xfrm>
          <a:effectLst>
            <a:outerShdw blurRad="317500" dist="1905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83BB48"/>
                </a:solidFill>
                <a:latin typeface="微软雅黑" panose="020B0503020204020204" pitchFamily="34" charset="-122"/>
                <a:ea typeface="微软雅黑" panose="020B0503020204020204" pitchFamily="34" charset="-122"/>
              </a:endParaRPr>
            </a:p>
          </p:txBody>
        </p:sp>
        <p:sp>
          <p:nvSpPr>
            <p:cNvPr id="19" name="椭圆 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83BB48"/>
                  </a:solidFill>
                  <a:latin typeface="微软雅黑" panose="020B0503020204020204" pitchFamily="34" charset="-122"/>
                  <a:ea typeface="微软雅黑" panose="020B0503020204020204" pitchFamily="34" charset="-122"/>
                </a:rPr>
                <a:t>2</a:t>
              </a:r>
              <a:endParaRPr lang="zh-CN" altLang="en-US" sz="2500" b="1" dirty="0">
                <a:solidFill>
                  <a:srgbClr val="83BB48"/>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4932040" y="3541908"/>
            <a:ext cx="623903" cy="623903"/>
            <a:chOff x="304800" y="673100"/>
            <a:chExt cx="4000500" cy="4000500"/>
          </a:xfrm>
          <a:effectLst>
            <a:outerShdw blurRad="317500" dist="1905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83BB48"/>
                </a:solidFill>
                <a:latin typeface="微软雅黑" panose="020B0503020204020204" pitchFamily="34" charset="-122"/>
                <a:ea typeface="微软雅黑" panose="020B0503020204020204" pitchFamily="34" charset="-122"/>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83BB48"/>
                  </a:solidFill>
                  <a:latin typeface="微软雅黑" panose="020B0503020204020204" pitchFamily="34" charset="-122"/>
                  <a:ea typeface="微软雅黑" panose="020B0503020204020204" pitchFamily="34" charset="-122"/>
                </a:rPr>
                <a:t>3</a:t>
              </a:r>
              <a:endParaRPr lang="zh-CN" altLang="en-US" sz="2500" b="1" dirty="0">
                <a:solidFill>
                  <a:srgbClr val="83BB48"/>
                </a:solidFill>
                <a:latin typeface="微软雅黑" panose="020B0503020204020204" pitchFamily="34" charset="-122"/>
                <a:ea typeface="微软雅黑" panose="020B0503020204020204" pitchFamily="34" charset="-122"/>
              </a:endParaRPr>
            </a:p>
          </p:txBody>
        </p:sp>
      </p:grpSp>
      <p:sp>
        <p:nvSpPr>
          <p:cNvPr id="23" name="TextBox 15"/>
          <p:cNvSpPr txBox="1"/>
          <p:nvPr/>
        </p:nvSpPr>
        <p:spPr>
          <a:xfrm>
            <a:off x="1426843" y="2460253"/>
            <a:ext cx="512961" cy="615553"/>
          </a:xfrm>
          <a:prstGeom prst="rect">
            <a:avLst/>
          </a:prstGeom>
          <a:noFill/>
        </p:spPr>
        <p:txBody>
          <a:bodyPr wrap="none" lIns="0" tIns="0" rIns="0" bIns="0" rtlCol="0">
            <a:spAutoFit/>
          </a:bodyPr>
          <a:lstStyle/>
          <a:p>
            <a:pPr algn="ctr"/>
            <a:r>
              <a:rPr lang="zh-CN" altLang="en-US" sz="2000" b="1" dirty="0" smtClean="0">
                <a:solidFill>
                  <a:schemeClr val="bg1"/>
                </a:solidFill>
                <a:latin typeface="+mj-ea"/>
                <a:ea typeface="+mj-ea"/>
              </a:rPr>
              <a:t>标题</a:t>
            </a:r>
            <a:endParaRPr lang="en-US" altLang="zh-CN" sz="2000" b="1" dirty="0" smtClean="0">
              <a:solidFill>
                <a:schemeClr val="bg1"/>
              </a:solidFill>
              <a:latin typeface="+mj-ea"/>
              <a:ea typeface="+mj-ea"/>
            </a:endParaRPr>
          </a:p>
          <a:p>
            <a:pPr algn="ctr"/>
            <a:r>
              <a:rPr lang="zh-CN" altLang="en-US" sz="2000" b="1" dirty="0" smtClean="0">
                <a:solidFill>
                  <a:schemeClr val="bg1"/>
                </a:solidFill>
                <a:latin typeface="+mj-ea"/>
                <a:ea typeface="+mj-ea"/>
              </a:rPr>
              <a:t>内容</a:t>
            </a:r>
          </a:p>
        </p:txBody>
      </p:sp>
      <p:sp>
        <p:nvSpPr>
          <p:cNvPr id="24" name="TextBox 16"/>
          <p:cNvSpPr txBox="1"/>
          <p:nvPr/>
        </p:nvSpPr>
        <p:spPr>
          <a:xfrm>
            <a:off x="5827796" y="1438817"/>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smtClean="0">
                <a:latin typeface="微软雅黑" panose="020B0503020204020204" pitchFamily="34" charset="-122"/>
                <a:ea typeface="微软雅黑" panose="020B0503020204020204" pitchFamily="34" charset="-122"/>
              </a:rPr>
              <a:t>……</a:t>
            </a:r>
            <a:r>
              <a:rPr lang="zh-CN" altLang="en-US" sz="1000" dirty="0" smtClean="0">
                <a:latin typeface="微软雅黑" panose="020B0503020204020204" pitchFamily="34" charset="-122"/>
                <a:ea typeface="微软雅黑" panose="020B0503020204020204" pitchFamily="34" charset="-122"/>
              </a:rPr>
              <a:t>。</a:t>
            </a:r>
            <a:endParaRPr lang="en-US" altLang="zh-CN" sz="1000" dirty="0" smtClean="0">
              <a:latin typeface="微软雅黑" panose="020B0503020204020204" pitchFamily="34" charset="-122"/>
              <a:ea typeface="微软雅黑" panose="020B0503020204020204" pitchFamily="34" charset="-122"/>
            </a:endParaRPr>
          </a:p>
        </p:txBody>
      </p:sp>
      <p:sp>
        <p:nvSpPr>
          <p:cNvPr id="25" name="TextBox 17"/>
          <p:cNvSpPr txBox="1"/>
          <p:nvPr/>
        </p:nvSpPr>
        <p:spPr>
          <a:xfrm>
            <a:off x="6259844" y="2478885"/>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smtClean="0">
                <a:latin typeface="微软雅黑" panose="020B0503020204020204" pitchFamily="34" charset="-122"/>
                <a:ea typeface="微软雅黑" panose="020B0503020204020204" pitchFamily="34" charset="-122"/>
              </a:rPr>
              <a:t>……</a:t>
            </a:r>
            <a:r>
              <a:rPr lang="zh-CN" altLang="en-US" sz="1000" dirty="0" smtClean="0">
                <a:latin typeface="微软雅黑" panose="020B0503020204020204" pitchFamily="34" charset="-122"/>
                <a:ea typeface="微软雅黑" panose="020B0503020204020204" pitchFamily="34" charset="-122"/>
              </a:rPr>
              <a:t>。</a:t>
            </a:r>
            <a:endParaRPr lang="en-US" altLang="zh-CN" sz="1000" dirty="0" smtClean="0">
              <a:latin typeface="微软雅黑" panose="020B0503020204020204" pitchFamily="34" charset="-122"/>
              <a:ea typeface="微软雅黑" panose="020B0503020204020204" pitchFamily="34" charset="-122"/>
            </a:endParaRPr>
          </a:p>
        </p:txBody>
      </p:sp>
      <p:sp>
        <p:nvSpPr>
          <p:cNvPr id="26" name="TextBox 18"/>
          <p:cNvSpPr txBox="1"/>
          <p:nvPr/>
        </p:nvSpPr>
        <p:spPr>
          <a:xfrm>
            <a:off x="5774440" y="3593199"/>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smtClean="0">
                <a:latin typeface="微软雅黑" panose="020B0503020204020204" pitchFamily="34" charset="-122"/>
                <a:ea typeface="微软雅黑" panose="020B0503020204020204" pitchFamily="34" charset="-122"/>
              </a:rPr>
              <a:t>……</a:t>
            </a:r>
            <a:r>
              <a:rPr lang="zh-CN" altLang="en-US" sz="1000" dirty="0" smtClean="0">
                <a:latin typeface="微软雅黑" panose="020B0503020204020204" pitchFamily="34" charset="-122"/>
                <a:ea typeface="微软雅黑" panose="020B0503020204020204" pitchFamily="34" charset="-122"/>
              </a:rPr>
              <a:t>。</a:t>
            </a:r>
            <a:endParaRPr lang="en-US" altLang="zh-CN" sz="1000" dirty="0" smtClean="0">
              <a:latin typeface="微软雅黑" panose="020B0503020204020204" pitchFamily="34" charset="-122"/>
              <a:ea typeface="微软雅黑" panose="020B0503020204020204" pitchFamily="34" charset="-122"/>
            </a:endParaRPr>
          </a:p>
        </p:txBody>
      </p:sp>
      <p:sp>
        <p:nvSpPr>
          <p:cNvPr id="27" name="TextBox 19"/>
          <p:cNvSpPr txBox="1"/>
          <p:nvPr/>
        </p:nvSpPr>
        <p:spPr>
          <a:xfrm>
            <a:off x="3491879" y="2069425"/>
            <a:ext cx="1752111" cy="1400383"/>
          </a:xfrm>
          <a:prstGeom prst="rect">
            <a:avLst/>
          </a:prstGeom>
          <a:noFill/>
        </p:spPr>
        <p:txBody>
          <a:bodyPr wrap="square" lIns="0" tIns="0" rIns="0" bIns="0" rtlCol="0">
            <a:spAutoFit/>
          </a:bodyPr>
          <a:lstStyle/>
          <a:p>
            <a:pPr algn="just">
              <a:lnSpc>
                <a:spcPct val="130000"/>
              </a:lnSpc>
            </a:pPr>
            <a:r>
              <a:rPr lang="zh-CN" altLang="en-US" sz="14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sp>
        <p:nvSpPr>
          <p:cNvPr id="28" name="Half Frame 12"/>
          <p:cNvSpPr/>
          <p:nvPr/>
        </p:nvSpPr>
        <p:spPr>
          <a:xfrm rot="8097294">
            <a:off x="2428709" y="2569527"/>
            <a:ext cx="360168" cy="395798"/>
          </a:xfrm>
          <a:prstGeom prst="halfFrame">
            <a:avLst/>
          </a:prstGeom>
          <a:solidFill>
            <a:srgbClr val="83BB48"/>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168794348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par>
                              <p:cTn id="13" fill="hold">
                                <p:stCondLst>
                                  <p:cond delay="1000"/>
                                </p:stCondLst>
                                <p:childTnLst>
                                  <p:par>
                                    <p:cTn id="14" presetID="2" presetClass="entr" presetSubtype="8" accel="42000" fill="hold" grpId="0" nodeType="afterEffect" p14:presetBounceEnd="44000">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14:bounceEnd="44000">
                                          <p:cBhvr additive="base">
                                            <p:cTn id="16" dur="1000" fill="hold"/>
                                            <p:tgtEl>
                                              <p:spTgt spid="10"/>
                                            </p:tgtEl>
                                            <p:attrNameLst>
                                              <p:attrName>ppt_x</p:attrName>
                                            </p:attrNameLst>
                                          </p:cBhvr>
                                          <p:tavLst>
                                            <p:tav tm="0">
                                              <p:val>
                                                <p:strVal val="0-#ppt_w/2"/>
                                              </p:val>
                                            </p:tav>
                                            <p:tav tm="100000">
                                              <p:val>
                                                <p:strVal val="#ppt_x"/>
                                              </p:val>
                                            </p:tav>
                                          </p:tavLst>
                                        </p:anim>
                                        <p:anim calcmode="lin" valueType="num" p14:bounceEnd="44000">
                                          <p:cBhvr additive="base">
                                            <p:cTn id="17" dur="1000" fill="hold"/>
                                            <p:tgtEl>
                                              <p:spTgt spid="10"/>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left)">
                                          <p:cBhvr>
                                            <p:cTn id="21" dur="500"/>
                                            <p:tgtEl>
                                              <p:spTgt spid="28"/>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Effect transition="in" filter="fade">
                                          <p:cBhvr>
                                            <p:cTn id="27" dur="500"/>
                                            <p:tgtEl>
                                              <p:spTgt spid="23"/>
                                            </p:tgtEl>
                                          </p:cBhvr>
                                        </p:animEffect>
                                      </p:childTnLst>
                                    </p:cTn>
                                  </p:par>
                                </p:childTnLst>
                              </p:cTn>
                            </p:par>
                            <p:par>
                              <p:cTn id="28" fill="hold">
                                <p:stCondLst>
                                  <p:cond delay="3000"/>
                                </p:stCondLst>
                                <p:childTnLst>
                                  <p:par>
                                    <p:cTn id="29" presetID="2" presetClass="entr" presetSubtype="4" accel="42000" fill="hold" nodeType="afterEffect" p14:presetBounceEnd="44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44000">
                                          <p:cBhvr additive="base">
                                            <p:cTn id="31" dur="1000" fill="hold"/>
                                            <p:tgtEl>
                                              <p:spTgt spid="11"/>
                                            </p:tgtEl>
                                            <p:attrNameLst>
                                              <p:attrName>ppt_x</p:attrName>
                                            </p:attrNameLst>
                                          </p:cBhvr>
                                          <p:tavLst>
                                            <p:tav tm="0">
                                              <p:val>
                                                <p:strVal val="#ppt_x"/>
                                              </p:val>
                                            </p:tav>
                                            <p:tav tm="100000">
                                              <p:val>
                                                <p:strVal val="#ppt_x"/>
                                              </p:val>
                                            </p:tav>
                                          </p:tavLst>
                                        </p:anim>
                                        <p:anim calcmode="lin" valueType="num" p14:bounceEnd="44000">
                                          <p:cBhvr additive="base">
                                            <p:cTn id="32" dur="1000" fill="hold"/>
                                            <p:tgtEl>
                                              <p:spTgt spid="11"/>
                                            </p:tgtEl>
                                            <p:attrNameLst>
                                              <p:attrName>ppt_y</p:attrName>
                                            </p:attrNameLst>
                                          </p:cBhvr>
                                          <p:tavLst>
                                            <p:tav tm="0">
                                              <p:val>
                                                <p:strVal val="1+#ppt_h/2"/>
                                              </p:val>
                                            </p:tav>
                                            <p:tav tm="100000">
                                              <p:val>
                                                <p:strVal val="#ppt_y"/>
                                              </p:val>
                                            </p:tav>
                                          </p:tavLst>
                                        </p:anim>
                                      </p:childTnLst>
                                    </p:cTn>
                                  </p:par>
                                </p:childTnLst>
                              </p:cTn>
                            </p:par>
                            <p:par>
                              <p:cTn id="33" fill="hold">
                                <p:stCondLst>
                                  <p:cond delay="4000"/>
                                </p:stCondLst>
                                <p:childTnLst>
                                  <p:par>
                                    <p:cTn id="34" presetID="22" presetClass="entr" presetSubtype="1"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up)">
                                          <p:cBhvr>
                                            <p:cTn id="36" dur="500"/>
                                            <p:tgtEl>
                                              <p:spTgt spid="27"/>
                                            </p:tgtEl>
                                          </p:cBhvr>
                                        </p:animEffect>
                                      </p:childTnLst>
                                    </p:cTn>
                                  </p:par>
                                </p:childTnLst>
                              </p:cTn>
                            </p:par>
                            <p:par>
                              <p:cTn id="37" fill="hold">
                                <p:stCondLst>
                                  <p:cond delay="4500"/>
                                </p:stCondLst>
                                <p:childTnLst>
                                  <p:par>
                                    <p:cTn id="38" presetID="2" presetClass="entr" presetSubtype="3" accel="52000" fill="hold" nodeType="afterEffect" p14:presetBounceEnd="55000">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14:bounceEnd="55000">
                                          <p:cBhvr additive="base">
                                            <p:cTn id="40" dur="16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41" dur="1600" fill="hold"/>
                                            <p:tgtEl>
                                              <p:spTgt spid="14"/>
                                            </p:tgtEl>
                                            <p:attrNameLst>
                                              <p:attrName>ppt_y</p:attrName>
                                            </p:attrNameLst>
                                          </p:cBhvr>
                                          <p:tavLst>
                                            <p:tav tm="0">
                                              <p:val>
                                                <p:strVal val="0-#ppt_h/2"/>
                                              </p:val>
                                            </p:tav>
                                            <p:tav tm="100000">
                                              <p:val>
                                                <p:strVal val="#ppt_y"/>
                                              </p:val>
                                            </p:tav>
                                          </p:tavLst>
                                        </p:anim>
                                      </p:childTnLst>
                                    </p:cTn>
                                  </p:par>
                                  <p:par>
                                    <p:cTn id="42" presetID="2" presetClass="entr" presetSubtype="2" accel="52000" fill="hold" nodeType="withEffect" p14:presetBounceEnd="55000">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14:bounceEnd="55000">
                                          <p:cBhvr additive="base">
                                            <p:cTn id="44" dur="1600" fill="hold"/>
                                            <p:tgtEl>
                                              <p:spTgt spid="17"/>
                                            </p:tgtEl>
                                            <p:attrNameLst>
                                              <p:attrName>ppt_x</p:attrName>
                                            </p:attrNameLst>
                                          </p:cBhvr>
                                          <p:tavLst>
                                            <p:tav tm="0">
                                              <p:val>
                                                <p:strVal val="1+#ppt_w/2"/>
                                              </p:val>
                                            </p:tav>
                                            <p:tav tm="100000">
                                              <p:val>
                                                <p:strVal val="#ppt_x"/>
                                              </p:val>
                                            </p:tav>
                                          </p:tavLst>
                                        </p:anim>
                                        <p:anim calcmode="lin" valueType="num" p14:bounceEnd="55000">
                                          <p:cBhvr additive="base">
                                            <p:cTn id="45" dur="1600" fill="hold"/>
                                            <p:tgtEl>
                                              <p:spTgt spid="17"/>
                                            </p:tgtEl>
                                            <p:attrNameLst>
                                              <p:attrName>ppt_y</p:attrName>
                                            </p:attrNameLst>
                                          </p:cBhvr>
                                          <p:tavLst>
                                            <p:tav tm="0">
                                              <p:val>
                                                <p:strVal val="#ppt_y"/>
                                              </p:val>
                                            </p:tav>
                                            <p:tav tm="100000">
                                              <p:val>
                                                <p:strVal val="#ppt_y"/>
                                              </p:val>
                                            </p:tav>
                                          </p:tavLst>
                                        </p:anim>
                                      </p:childTnLst>
                                    </p:cTn>
                                  </p:par>
                                  <p:par>
                                    <p:cTn id="46" presetID="2" presetClass="entr" presetSubtype="6" accel="52000" fill="hold" nodeType="withEffect" p14:presetBounceEnd="55000">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14:bounceEnd="55000">
                                          <p:cBhvr additive="base">
                                            <p:cTn id="48" dur="1600" fill="hold"/>
                                            <p:tgtEl>
                                              <p:spTgt spid="20"/>
                                            </p:tgtEl>
                                            <p:attrNameLst>
                                              <p:attrName>ppt_x</p:attrName>
                                            </p:attrNameLst>
                                          </p:cBhvr>
                                          <p:tavLst>
                                            <p:tav tm="0">
                                              <p:val>
                                                <p:strVal val="1+#ppt_w/2"/>
                                              </p:val>
                                            </p:tav>
                                            <p:tav tm="100000">
                                              <p:val>
                                                <p:strVal val="#ppt_x"/>
                                              </p:val>
                                            </p:tav>
                                          </p:tavLst>
                                        </p:anim>
                                        <p:anim calcmode="lin" valueType="num" p14:bounceEnd="55000">
                                          <p:cBhvr additive="base">
                                            <p:cTn id="49" dur="1600" fill="hold"/>
                                            <p:tgtEl>
                                              <p:spTgt spid="20"/>
                                            </p:tgtEl>
                                            <p:attrNameLst>
                                              <p:attrName>ppt_y</p:attrName>
                                            </p:attrNameLst>
                                          </p:cBhvr>
                                          <p:tavLst>
                                            <p:tav tm="0">
                                              <p:val>
                                                <p:strVal val="1+#ppt_h/2"/>
                                              </p:val>
                                            </p:tav>
                                            <p:tav tm="100000">
                                              <p:val>
                                                <p:strVal val="#ppt_y"/>
                                              </p:val>
                                            </p:tav>
                                          </p:tavLst>
                                        </p:anim>
                                      </p:childTnLst>
                                    </p:cTn>
                                  </p:par>
                                </p:childTnLst>
                              </p:cTn>
                            </p:par>
                            <p:par>
                              <p:cTn id="50" fill="hold">
                                <p:stCondLst>
                                  <p:cond delay="6100"/>
                                </p:stCondLst>
                                <p:childTnLst>
                                  <p:par>
                                    <p:cTn id="51" presetID="22" presetClass="entr" presetSubtype="8"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200"/>
                                      </p:stCondLst>
                                      <p:childTnLst>
                                        <p:set>
                                          <p:cBhvr>
                                            <p:cTn id="55" dur="1" fill="hold">
                                              <p:stCondLst>
                                                <p:cond delay="0"/>
                                              </p:stCondLst>
                                            </p:cTn>
                                            <p:tgtEl>
                                              <p:spTgt spid="25"/>
                                            </p:tgtEl>
                                            <p:attrNameLst>
                                              <p:attrName>style.visibility</p:attrName>
                                            </p:attrNameLst>
                                          </p:cBhvr>
                                          <p:to>
                                            <p:strVal val="visible"/>
                                          </p:to>
                                        </p:set>
                                        <p:animEffect transition="in" filter="wipe(left)">
                                          <p:cBhvr>
                                            <p:cTn id="56" dur="500"/>
                                            <p:tgtEl>
                                              <p:spTgt spid="25"/>
                                            </p:tgtEl>
                                          </p:cBhvr>
                                        </p:animEffect>
                                      </p:childTnLst>
                                    </p:cTn>
                                  </p:par>
                                  <p:par>
                                    <p:cTn id="57" presetID="22" presetClass="entr" presetSubtype="8" fill="hold" grpId="0" nodeType="withEffect">
                                      <p:stCondLst>
                                        <p:cond delay="40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23" grpId="0"/>
          <p:bldP spid="24" grpId="0"/>
          <p:bldP spid="25" grpId="0"/>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par>
                              <p:cTn id="13" fill="hold">
                                <p:stCondLst>
                                  <p:cond delay="1000"/>
                                </p:stCondLst>
                                <p:childTnLst>
                                  <p:par>
                                    <p:cTn id="14" presetID="2" presetClass="entr" presetSubtype="8" accel="4200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1000" fill="hold"/>
                                            <p:tgtEl>
                                              <p:spTgt spid="10"/>
                                            </p:tgtEl>
                                            <p:attrNameLst>
                                              <p:attrName>ppt_x</p:attrName>
                                            </p:attrNameLst>
                                          </p:cBhvr>
                                          <p:tavLst>
                                            <p:tav tm="0">
                                              <p:val>
                                                <p:strVal val="0-#ppt_w/2"/>
                                              </p:val>
                                            </p:tav>
                                            <p:tav tm="100000">
                                              <p:val>
                                                <p:strVal val="#ppt_x"/>
                                              </p:val>
                                            </p:tav>
                                          </p:tavLst>
                                        </p:anim>
                                        <p:anim calcmode="lin" valueType="num">
                                          <p:cBhvr additive="base">
                                            <p:cTn id="17" dur="1000" fill="hold"/>
                                            <p:tgtEl>
                                              <p:spTgt spid="10"/>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left)">
                                          <p:cBhvr>
                                            <p:cTn id="21" dur="500"/>
                                            <p:tgtEl>
                                              <p:spTgt spid="28"/>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Effect transition="in" filter="fade">
                                          <p:cBhvr>
                                            <p:cTn id="27" dur="500"/>
                                            <p:tgtEl>
                                              <p:spTgt spid="23"/>
                                            </p:tgtEl>
                                          </p:cBhvr>
                                        </p:animEffect>
                                      </p:childTnLst>
                                    </p:cTn>
                                  </p:par>
                                </p:childTnLst>
                              </p:cTn>
                            </p:par>
                            <p:par>
                              <p:cTn id="28" fill="hold">
                                <p:stCondLst>
                                  <p:cond delay="3000"/>
                                </p:stCondLst>
                                <p:childTnLst>
                                  <p:par>
                                    <p:cTn id="29" presetID="2" presetClass="entr" presetSubtype="4" accel="4200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childTnLst>
                              </p:cTn>
                            </p:par>
                            <p:par>
                              <p:cTn id="33" fill="hold">
                                <p:stCondLst>
                                  <p:cond delay="4000"/>
                                </p:stCondLst>
                                <p:childTnLst>
                                  <p:par>
                                    <p:cTn id="34" presetID="22" presetClass="entr" presetSubtype="1"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up)">
                                          <p:cBhvr>
                                            <p:cTn id="36" dur="500"/>
                                            <p:tgtEl>
                                              <p:spTgt spid="27"/>
                                            </p:tgtEl>
                                          </p:cBhvr>
                                        </p:animEffect>
                                      </p:childTnLst>
                                    </p:cTn>
                                  </p:par>
                                </p:childTnLst>
                              </p:cTn>
                            </p:par>
                            <p:par>
                              <p:cTn id="37" fill="hold">
                                <p:stCondLst>
                                  <p:cond delay="4500"/>
                                </p:stCondLst>
                                <p:childTnLst>
                                  <p:par>
                                    <p:cTn id="38" presetID="2" presetClass="entr" presetSubtype="3" accel="52000"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1600" fill="hold"/>
                                            <p:tgtEl>
                                              <p:spTgt spid="14"/>
                                            </p:tgtEl>
                                            <p:attrNameLst>
                                              <p:attrName>ppt_x</p:attrName>
                                            </p:attrNameLst>
                                          </p:cBhvr>
                                          <p:tavLst>
                                            <p:tav tm="0">
                                              <p:val>
                                                <p:strVal val="1+#ppt_w/2"/>
                                              </p:val>
                                            </p:tav>
                                            <p:tav tm="100000">
                                              <p:val>
                                                <p:strVal val="#ppt_x"/>
                                              </p:val>
                                            </p:tav>
                                          </p:tavLst>
                                        </p:anim>
                                        <p:anim calcmode="lin" valueType="num">
                                          <p:cBhvr additive="base">
                                            <p:cTn id="41" dur="1600" fill="hold"/>
                                            <p:tgtEl>
                                              <p:spTgt spid="14"/>
                                            </p:tgtEl>
                                            <p:attrNameLst>
                                              <p:attrName>ppt_y</p:attrName>
                                            </p:attrNameLst>
                                          </p:cBhvr>
                                          <p:tavLst>
                                            <p:tav tm="0">
                                              <p:val>
                                                <p:strVal val="0-#ppt_h/2"/>
                                              </p:val>
                                            </p:tav>
                                            <p:tav tm="100000">
                                              <p:val>
                                                <p:strVal val="#ppt_y"/>
                                              </p:val>
                                            </p:tav>
                                          </p:tavLst>
                                        </p:anim>
                                      </p:childTnLst>
                                    </p:cTn>
                                  </p:par>
                                  <p:par>
                                    <p:cTn id="42" presetID="2" presetClass="entr" presetSubtype="2" accel="52000"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1600" fill="hold"/>
                                            <p:tgtEl>
                                              <p:spTgt spid="17"/>
                                            </p:tgtEl>
                                            <p:attrNameLst>
                                              <p:attrName>ppt_x</p:attrName>
                                            </p:attrNameLst>
                                          </p:cBhvr>
                                          <p:tavLst>
                                            <p:tav tm="0">
                                              <p:val>
                                                <p:strVal val="1+#ppt_w/2"/>
                                              </p:val>
                                            </p:tav>
                                            <p:tav tm="100000">
                                              <p:val>
                                                <p:strVal val="#ppt_x"/>
                                              </p:val>
                                            </p:tav>
                                          </p:tavLst>
                                        </p:anim>
                                        <p:anim calcmode="lin" valueType="num">
                                          <p:cBhvr additive="base">
                                            <p:cTn id="45" dur="1600" fill="hold"/>
                                            <p:tgtEl>
                                              <p:spTgt spid="17"/>
                                            </p:tgtEl>
                                            <p:attrNameLst>
                                              <p:attrName>ppt_y</p:attrName>
                                            </p:attrNameLst>
                                          </p:cBhvr>
                                          <p:tavLst>
                                            <p:tav tm="0">
                                              <p:val>
                                                <p:strVal val="#ppt_y"/>
                                              </p:val>
                                            </p:tav>
                                            <p:tav tm="100000">
                                              <p:val>
                                                <p:strVal val="#ppt_y"/>
                                              </p:val>
                                            </p:tav>
                                          </p:tavLst>
                                        </p:anim>
                                      </p:childTnLst>
                                    </p:cTn>
                                  </p:par>
                                  <p:par>
                                    <p:cTn id="46" presetID="2" presetClass="entr" presetSubtype="6" accel="52000"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1600" fill="hold"/>
                                            <p:tgtEl>
                                              <p:spTgt spid="20"/>
                                            </p:tgtEl>
                                            <p:attrNameLst>
                                              <p:attrName>ppt_x</p:attrName>
                                            </p:attrNameLst>
                                          </p:cBhvr>
                                          <p:tavLst>
                                            <p:tav tm="0">
                                              <p:val>
                                                <p:strVal val="1+#ppt_w/2"/>
                                              </p:val>
                                            </p:tav>
                                            <p:tav tm="100000">
                                              <p:val>
                                                <p:strVal val="#ppt_x"/>
                                              </p:val>
                                            </p:tav>
                                          </p:tavLst>
                                        </p:anim>
                                        <p:anim calcmode="lin" valueType="num">
                                          <p:cBhvr additive="base">
                                            <p:cTn id="49" dur="1600" fill="hold"/>
                                            <p:tgtEl>
                                              <p:spTgt spid="20"/>
                                            </p:tgtEl>
                                            <p:attrNameLst>
                                              <p:attrName>ppt_y</p:attrName>
                                            </p:attrNameLst>
                                          </p:cBhvr>
                                          <p:tavLst>
                                            <p:tav tm="0">
                                              <p:val>
                                                <p:strVal val="1+#ppt_h/2"/>
                                              </p:val>
                                            </p:tav>
                                            <p:tav tm="100000">
                                              <p:val>
                                                <p:strVal val="#ppt_y"/>
                                              </p:val>
                                            </p:tav>
                                          </p:tavLst>
                                        </p:anim>
                                      </p:childTnLst>
                                    </p:cTn>
                                  </p:par>
                                </p:childTnLst>
                              </p:cTn>
                            </p:par>
                            <p:par>
                              <p:cTn id="50" fill="hold">
                                <p:stCondLst>
                                  <p:cond delay="6100"/>
                                </p:stCondLst>
                                <p:childTnLst>
                                  <p:par>
                                    <p:cTn id="51" presetID="22" presetClass="entr" presetSubtype="8"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200"/>
                                      </p:stCondLst>
                                      <p:childTnLst>
                                        <p:set>
                                          <p:cBhvr>
                                            <p:cTn id="55" dur="1" fill="hold">
                                              <p:stCondLst>
                                                <p:cond delay="0"/>
                                              </p:stCondLst>
                                            </p:cTn>
                                            <p:tgtEl>
                                              <p:spTgt spid="25"/>
                                            </p:tgtEl>
                                            <p:attrNameLst>
                                              <p:attrName>style.visibility</p:attrName>
                                            </p:attrNameLst>
                                          </p:cBhvr>
                                          <p:to>
                                            <p:strVal val="visible"/>
                                          </p:to>
                                        </p:set>
                                        <p:animEffect transition="in" filter="wipe(left)">
                                          <p:cBhvr>
                                            <p:cTn id="56" dur="500"/>
                                            <p:tgtEl>
                                              <p:spTgt spid="25"/>
                                            </p:tgtEl>
                                          </p:cBhvr>
                                        </p:animEffect>
                                      </p:childTnLst>
                                    </p:cTn>
                                  </p:par>
                                  <p:par>
                                    <p:cTn id="57" presetID="22" presetClass="entr" presetSubtype="8" fill="hold" grpId="0" nodeType="withEffect">
                                      <p:stCondLst>
                                        <p:cond delay="400"/>
                                      </p:stCondLst>
                                      <p:childTnLst>
                                        <p:set>
                                          <p:cBhvr>
                                            <p:cTn id="58" dur="1" fill="hold">
                                              <p:stCondLst>
                                                <p:cond delay="0"/>
                                              </p:stCondLst>
                                            </p:cTn>
                                            <p:tgtEl>
                                              <p:spTgt spid="26"/>
                                            </p:tgtEl>
                                            <p:attrNameLst>
                                              <p:attrName>style.visibility</p:attrName>
                                            </p:attrNameLst>
                                          </p:cBhvr>
                                          <p:to>
                                            <p:strVal val="visible"/>
                                          </p:to>
                                        </p:set>
                                        <p:animEffect transition="in" filter="wipe(left)">
                                          <p:cBhvr>
                                            <p:cTn id="5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23" grpId="0"/>
          <p:bldP spid="24" grpId="0"/>
          <p:bldP spid="25" grpId="0"/>
          <p:bldP spid="26" grpId="0"/>
          <p:bldP spid="27"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17" y="330596"/>
            <a:ext cx="9147717" cy="295231"/>
          </a:xfrm>
          <a:prstGeom prst="rect">
            <a:avLst/>
          </a:prstGeom>
          <a:gradFill>
            <a:gsLst>
              <a:gs pos="0">
                <a:srgbClr val="92D050"/>
              </a:gs>
              <a:gs pos="67000">
                <a:schemeClr val="accent6">
                  <a:lumMod val="75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600900" y="185986"/>
            <a:ext cx="4142700" cy="584450"/>
            <a:chOff x="4058225" y="457936"/>
            <a:chExt cx="4142700" cy="584449"/>
          </a:xfrm>
        </p:grpSpPr>
        <p:grpSp>
          <p:nvGrpSpPr>
            <p:cNvPr id="6" name="组合 5"/>
            <p:cNvGrpSpPr/>
            <p:nvPr/>
          </p:nvGrpSpPr>
          <p:grpSpPr>
            <a:xfrm>
              <a:off x="4058225" y="457936"/>
              <a:ext cx="4142700" cy="584449"/>
              <a:chOff x="4261425" y="611634"/>
              <a:chExt cx="4142700" cy="584449"/>
            </a:xfrm>
          </p:grpSpPr>
          <p:sp>
            <p:nvSpPr>
              <p:cNvPr id="8" name="圆角矩形 7"/>
              <p:cNvSpPr/>
              <p:nvPr/>
            </p:nvSpPr>
            <p:spPr>
              <a:xfrm>
                <a:off x="4261425" y="611634"/>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8900000" scaled="1"/>
                <a:tileRect/>
              </a:gradFill>
              <a:ln w="19050">
                <a:noFill/>
              </a:ln>
              <a:effectLst>
                <a:outerShdw blurRad="317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sp>
            <p:nvSpPr>
              <p:cNvPr id="9" name="圆角矩形 8"/>
              <p:cNvSpPr/>
              <p:nvPr/>
            </p:nvSpPr>
            <p:spPr>
              <a:xfrm>
                <a:off x="4282860" y="627605"/>
                <a:ext cx="4088103" cy="551953"/>
              </a:xfrm>
              <a:prstGeom prst="roundRect">
                <a:avLst>
                  <a:gd name="adj" fmla="val 50000"/>
                </a:avLst>
              </a:prstGeom>
              <a:gradFill flip="none" rotWithShape="1">
                <a:gsLst>
                  <a:gs pos="0">
                    <a:schemeClr val="bg1">
                      <a:lumMod val="89000"/>
                    </a:schemeClr>
                  </a:gs>
                  <a:gs pos="67000">
                    <a:srgbClr val="F9F9F9"/>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grpSp>
        <p:sp>
          <p:nvSpPr>
            <p:cNvPr id="7" name="TextBox 5"/>
            <p:cNvSpPr txBox="1"/>
            <p:nvPr/>
          </p:nvSpPr>
          <p:spPr>
            <a:xfrm>
              <a:off x="4786556" y="530593"/>
              <a:ext cx="2686037" cy="461664"/>
            </a:xfrm>
            <a:prstGeom prst="rect">
              <a:avLst/>
            </a:prstGeom>
            <a:noFill/>
          </p:spPr>
          <p:txBody>
            <a:bodyPr wrap="square" rtlCol="0">
              <a:spAutoFit/>
            </a:bodyPr>
            <a:lstStyle/>
            <a:p>
              <a:r>
                <a:rPr lang="zh-CN" altLang="en-US" sz="2400" b="1" dirty="0">
                  <a:solidFill>
                    <a:srgbClr val="92D050"/>
                  </a:solidFill>
                  <a:latin typeface="微软雅黑" panose="020B0503020204020204" pitchFamily="34" charset="-122"/>
                  <a:ea typeface="微软雅黑" panose="020B0503020204020204" pitchFamily="34" charset="-122"/>
                </a:rPr>
                <a:t>此处添加您的标题</a:t>
              </a:r>
            </a:p>
          </p:txBody>
        </p:sp>
      </p:grpSp>
      <p:sp>
        <p:nvSpPr>
          <p:cNvPr id="28" name="任意多边形 27"/>
          <p:cNvSpPr/>
          <p:nvPr/>
        </p:nvSpPr>
        <p:spPr>
          <a:xfrm>
            <a:off x="1597119" y="2322848"/>
            <a:ext cx="0" cy="807244"/>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任意多边形 28"/>
          <p:cNvSpPr/>
          <p:nvPr/>
        </p:nvSpPr>
        <p:spPr>
          <a:xfrm>
            <a:off x="4572750" y="2322848"/>
            <a:ext cx="0" cy="807244"/>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任意多边形 29"/>
          <p:cNvSpPr/>
          <p:nvPr/>
        </p:nvSpPr>
        <p:spPr>
          <a:xfrm>
            <a:off x="7547863" y="2322848"/>
            <a:ext cx="0" cy="807244"/>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1" name="组合 30"/>
          <p:cNvGrpSpPr/>
          <p:nvPr/>
        </p:nvGrpSpPr>
        <p:grpSpPr>
          <a:xfrm>
            <a:off x="5500380" y="1093114"/>
            <a:ext cx="1094959" cy="1215450"/>
            <a:chOff x="7090297" y="2341804"/>
            <a:chExt cx="1459945" cy="1620600"/>
          </a:xfrm>
          <a:effectLst>
            <a:outerShdw blurRad="431800" dist="203200" dir="2700000" algn="tl" rotWithShape="0">
              <a:prstClr val="black">
                <a:alpha val="27000"/>
              </a:prstClr>
            </a:outerShdw>
          </a:effectLst>
        </p:grpSpPr>
        <p:pic>
          <p:nvPicPr>
            <p:cNvPr id="32" name="图片 3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094916"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7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7"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33" name="任意多边形 32"/>
            <p:cNvSpPr/>
            <p:nvPr/>
          </p:nvSpPr>
          <p:spPr>
            <a:xfrm rot="5400000">
              <a:off x="7007660"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4" name="组合 33"/>
          <p:cNvGrpSpPr/>
          <p:nvPr/>
        </p:nvGrpSpPr>
        <p:grpSpPr>
          <a:xfrm>
            <a:off x="2535874" y="1093114"/>
            <a:ext cx="1094957" cy="1215450"/>
            <a:chOff x="3137622" y="2341804"/>
            <a:chExt cx="1459943" cy="1620600"/>
          </a:xfrm>
          <a:effectLst>
            <a:outerShdw blurRad="431800" dist="203200" dir="2700000" algn="tl" rotWithShape="0">
              <a:prstClr val="black">
                <a:alpha val="27000"/>
              </a:prstClr>
            </a:outerShdw>
          </a:effectLst>
        </p:grpSpPr>
        <p:pic>
          <p:nvPicPr>
            <p:cNvPr id="35" name="图片 3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137622"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4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8" y="355745"/>
                  </a:lnTo>
                  <a:lnTo>
                    <a:pt x="1392203" y="359091"/>
                  </a:lnTo>
                  <a:lnTo>
                    <a:pt x="1399449" y="364309"/>
                  </a:lnTo>
                  <a:lnTo>
                    <a:pt x="1402415" y="367517"/>
                  </a:lnTo>
                  <a:lnTo>
                    <a:pt x="1410698" y="374351"/>
                  </a:lnTo>
                  <a:cubicBezTo>
                    <a:pt x="1438272"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4"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36" name="任意多边形 35"/>
            <p:cNvSpPr/>
            <p:nvPr/>
          </p:nvSpPr>
          <p:spPr>
            <a:xfrm rot="5400000">
              <a:off x="3059602"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7" name="组合 36"/>
          <p:cNvGrpSpPr/>
          <p:nvPr/>
        </p:nvGrpSpPr>
        <p:grpSpPr>
          <a:xfrm>
            <a:off x="4016395" y="1093114"/>
            <a:ext cx="1094958" cy="1215450"/>
            <a:chOff x="5111651" y="2341804"/>
            <a:chExt cx="1459944" cy="1620600"/>
          </a:xfrm>
          <a:effectLst>
            <a:outerShdw blurRad="431800" dist="203200" dir="2700000" algn="tl" rotWithShape="0">
              <a:prstClr val="black">
                <a:alpha val="27000"/>
              </a:prstClr>
            </a:outerShdw>
          </a:effectLst>
        </p:grpSpPr>
        <p:pic>
          <p:nvPicPr>
            <p:cNvPr id="38" name="图片 37"/>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116269"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4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8" y="355745"/>
                  </a:lnTo>
                  <a:lnTo>
                    <a:pt x="1392203" y="359091"/>
                  </a:lnTo>
                  <a:lnTo>
                    <a:pt x="1399449" y="364309"/>
                  </a:lnTo>
                  <a:lnTo>
                    <a:pt x="1402415" y="367517"/>
                  </a:lnTo>
                  <a:lnTo>
                    <a:pt x="1410698" y="374351"/>
                  </a:lnTo>
                  <a:cubicBezTo>
                    <a:pt x="1438272"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4"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39" name="任意多边形 38"/>
            <p:cNvSpPr/>
            <p:nvPr/>
          </p:nvSpPr>
          <p:spPr>
            <a:xfrm rot="5400000">
              <a:off x="5029014"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0" name="组合 39"/>
          <p:cNvGrpSpPr/>
          <p:nvPr/>
        </p:nvGrpSpPr>
        <p:grpSpPr>
          <a:xfrm>
            <a:off x="6987828" y="1078829"/>
            <a:ext cx="1091495" cy="1229735"/>
            <a:chOff x="9073562" y="2322758"/>
            <a:chExt cx="1455326" cy="1639646"/>
          </a:xfrm>
          <a:effectLst>
            <a:outerShdw blurRad="431800" dist="203200" dir="2700000" algn="tl" rotWithShape="0">
              <a:prstClr val="black">
                <a:alpha val="27000"/>
              </a:prstClr>
            </a:outerShdw>
          </a:effectLst>
        </p:grpSpPr>
        <p:pic>
          <p:nvPicPr>
            <p:cNvPr id="41" name="图片 40"/>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9073562"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3 w 1455326"/>
                <a:gd name="connsiteY5" fmla="*/ 20060 h 1620600"/>
                <a:gd name="connsiteX6" fmla="*/ 1374403 w 1455326"/>
                <a:gd name="connsiteY6" fmla="*/ 346274 h 1620600"/>
                <a:gd name="connsiteX7" fmla="*/ 1385745 w 1455326"/>
                <a:gd name="connsiteY7" fmla="*/ 354442 h 1620600"/>
                <a:gd name="connsiteX8" fmla="*/ 1388147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8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2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8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3" y="20060"/>
                  </a:cubicBezTo>
                  <a:lnTo>
                    <a:pt x="1374403" y="346274"/>
                  </a:lnTo>
                  <a:lnTo>
                    <a:pt x="1385745" y="354442"/>
                  </a:lnTo>
                  <a:lnTo>
                    <a:pt x="1388147"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8" y="1596937"/>
                  </a:cubicBezTo>
                  <a:lnTo>
                    <a:pt x="82509" y="1270723"/>
                  </a:lnTo>
                  <a:lnTo>
                    <a:pt x="72780" y="1263717"/>
                  </a:lnTo>
                  <a:lnTo>
                    <a:pt x="67179" y="1260677"/>
                  </a:lnTo>
                  <a:lnTo>
                    <a:pt x="57722" y="1252874"/>
                  </a:lnTo>
                  <a:lnTo>
                    <a:pt x="57462"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8" y="346274"/>
                  </a:lnTo>
                  <a:lnTo>
                    <a:pt x="647528" y="20060"/>
                  </a:lnTo>
                  <a:cubicBezTo>
                    <a:pt x="665747" y="9540"/>
                    <a:pt x="685236" y="3212"/>
                    <a:pt x="704879" y="775"/>
                  </a:cubicBezTo>
                  <a:lnTo>
                    <a:pt x="720413" y="366"/>
                  </a:lnTo>
                  <a:close/>
                </a:path>
              </a:pathLst>
            </a:custGeom>
          </p:spPr>
        </p:pic>
        <p:sp>
          <p:nvSpPr>
            <p:cNvPr id="42" name="任意多边形 41"/>
            <p:cNvSpPr/>
            <p:nvPr/>
          </p:nvSpPr>
          <p:spPr>
            <a:xfrm rot="5400000">
              <a:off x="8990925" y="2405395"/>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3" name="组合 42"/>
          <p:cNvGrpSpPr/>
          <p:nvPr/>
        </p:nvGrpSpPr>
        <p:grpSpPr>
          <a:xfrm>
            <a:off x="1051888" y="1093114"/>
            <a:ext cx="1094958" cy="1215450"/>
            <a:chOff x="1158975" y="2341804"/>
            <a:chExt cx="1459944" cy="1620600"/>
          </a:xfrm>
          <a:effectLst>
            <a:outerShdw blurRad="431800" dist="203200" dir="2700000" algn="tl" rotWithShape="0">
              <a:prstClr val="black">
                <a:alpha val="27000"/>
              </a:prstClr>
            </a:outerShdw>
          </a:effectLst>
        </p:grpSpPr>
        <p:pic>
          <p:nvPicPr>
            <p:cNvPr id="44" name="图片 43"/>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1158975"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3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8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3" y="20060"/>
                  </a:cubicBezTo>
                  <a:lnTo>
                    <a:pt x="1374403" y="346274"/>
                  </a:lnTo>
                  <a:lnTo>
                    <a:pt x="1385745" y="354442"/>
                  </a:lnTo>
                  <a:lnTo>
                    <a:pt x="1388148"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8"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7" y="9540"/>
                    <a:pt x="685236" y="3212"/>
                    <a:pt x="704879" y="775"/>
                  </a:cubicBezTo>
                  <a:lnTo>
                    <a:pt x="720413" y="366"/>
                  </a:lnTo>
                  <a:close/>
                </a:path>
              </a:pathLst>
            </a:custGeom>
          </p:spPr>
        </p:pic>
        <p:sp>
          <p:nvSpPr>
            <p:cNvPr id="45" name="任意多边形 44"/>
            <p:cNvSpPr/>
            <p:nvPr/>
          </p:nvSpPr>
          <p:spPr>
            <a:xfrm rot="5400000">
              <a:off x="1080956"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6" name="组合 45"/>
          <p:cNvGrpSpPr/>
          <p:nvPr/>
        </p:nvGrpSpPr>
        <p:grpSpPr>
          <a:xfrm>
            <a:off x="1282794" y="3144376"/>
            <a:ext cx="628650" cy="628650"/>
            <a:chOff x="1466850" y="5076821"/>
            <a:chExt cx="838200" cy="838200"/>
          </a:xfrm>
        </p:grpSpPr>
        <p:sp>
          <p:nvSpPr>
            <p:cNvPr id="47" name="椭圆 46"/>
            <p:cNvSpPr/>
            <p:nvPr/>
          </p:nvSpPr>
          <p:spPr>
            <a:xfrm>
              <a:off x="1466850" y="5076821"/>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Freeform 898"/>
            <p:cNvSpPr>
              <a:spLocks noEditPoints="1"/>
            </p:cNvSpPr>
            <p:nvPr/>
          </p:nvSpPr>
          <p:spPr bwMode="auto">
            <a:xfrm>
              <a:off x="1606550" y="5303833"/>
              <a:ext cx="558800" cy="384176"/>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rgbClr val="83BB48"/>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9" name="组合 48"/>
          <p:cNvGrpSpPr/>
          <p:nvPr/>
        </p:nvGrpSpPr>
        <p:grpSpPr>
          <a:xfrm>
            <a:off x="4258425" y="3144376"/>
            <a:ext cx="628650" cy="628650"/>
            <a:chOff x="5434357" y="5076821"/>
            <a:chExt cx="838200" cy="838200"/>
          </a:xfrm>
        </p:grpSpPr>
        <p:sp>
          <p:nvSpPr>
            <p:cNvPr id="50" name="椭圆 49"/>
            <p:cNvSpPr/>
            <p:nvPr/>
          </p:nvSpPr>
          <p:spPr>
            <a:xfrm>
              <a:off x="5434357" y="5076821"/>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Freeform 804"/>
            <p:cNvSpPr>
              <a:spLocks/>
            </p:cNvSpPr>
            <p:nvPr/>
          </p:nvSpPr>
          <p:spPr bwMode="auto">
            <a:xfrm>
              <a:off x="5610913" y="5258072"/>
              <a:ext cx="504138" cy="475698"/>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83BB48"/>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52" name="组合 51"/>
          <p:cNvGrpSpPr/>
          <p:nvPr/>
        </p:nvGrpSpPr>
        <p:grpSpPr>
          <a:xfrm>
            <a:off x="7234055" y="3130092"/>
            <a:ext cx="628650" cy="628650"/>
            <a:chOff x="9401864" y="5057775"/>
            <a:chExt cx="838200" cy="838200"/>
          </a:xfrm>
        </p:grpSpPr>
        <p:sp>
          <p:nvSpPr>
            <p:cNvPr id="53" name="椭圆 52"/>
            <p:cNvSpPr/>
            <p:nvPr/>
          </p:nvSpPr>
          <p:spPr>
            <a:xfrm>
              <a:off x="9401864" y="5057775"/>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4" name="组合 53"/>
            <p:cNvGrpSpPr/>
            <p:nvPr/>
          </p:nvGrpSpPr>
          <p:grpSpPr>
            <a:xfrm>
              <a:off x="9544009" y="5270837"/>
              <a:ext cx="552532" cy="450168"/>
              <a:chOff x="8323263" y="-182563"/>
              <a:chExt cx="754063" cy="614364"/>
            </a:xfrm>
            <a:solidFill>
              <a:srgbClr val="2FA598"/>
            </a:solidFill>
          </p:grpSpPr>
          <p:sp>
            <p:nvSpPr>
              <p:cNvPr id="55"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61" name="矩形 60"/>
          <p:cNvSpPr/>
          <p:nvPr/>
        </p:nvSpPr>
        <p:spPr>
          <a:xfrm>
            <a:off x="2241176" y="2616867"/>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62" name="矩形 61"/>
          <p:cNvSpPr/>
          <p:nvPr/>
        </p:nvSpPr>
        <p:spPr>
          <a:xfrm>
            <a:off x="2241176" y="2920017"/>
            <a:ext cx="1687001" cy="867930"/>
          </a:xfrm>
          <a:prstGeom prst="rect">
            <a:avLst/>
          </a:prstGeom>
        </p:spPr>
        <p:txBody>
          <a:bodyPr wrap="squar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3" name="矩形 62"/>
          <p:cNvSpPr/>
          <p:nvPr/>
        </p:nvSpPr>
        <p:spPr>
          <a:xfrm>
            <a:off x="5216499" y="2616867"/>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64" name="矩形 63"/>
          <p:cNvSpPr/>
          <p:nvPr/>
        </p:nvSpPr>
        <p:spPr>
          <a:xfrm>
            <a:off x="5216498" y="2920017"/>
            <a:ext cx="1687001" cy="867930"/>
          </a:xfrm>
          <a:prstGeom prst="rect">
            <a:avLst/>
          </a:prstGeom>
        </p:spPr>
        <p:txBody>
          <a:bodyPr wrap="squar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5" name="矩形 64"/>
          <p:cNvSpPr/>
          <p:nvPr/>
        </p:nvSpPr>
        <p:spPr>
          <a:xfrm>
            <a:off x="1319532" y="4331388"/>
            <a:ext cx="6506436" cy="480131"/>
          </a:xfrm>
          <a:prstGeom prst="rect">
            <a:avLst/>
          </a:prstGeom>
        </p:spPr>
        <p:txBody>
          <a:bodyPr wrap="squar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点击此处添加文本点击此处添加文本点击此处添加文本点击此处添加文本点击此处添加文本点击此处添加文本点击此处添加文本点击此处添加文本点击此处添加文本点击此处添加文本点击此处添加文本</a:t>
            </a:r>
          </a:p>
        </p:txBody>
      </p:sp>
    </p:spTree>
    <p:extLst>
      <p:ext uri="{BB962C8B-B14F-4D97-AF65-F5344CB8AC3E}">
        <p14:creationId xmlns:p14="http://schemas.microsoft.com/office/powerpoint/2010/main" val="284777376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par>
                          <p:cTn id="13" fill="hold">
                            <p:stCondLst>
                              <p:cond delay="1000"/>
                            </p:stCondLst>
                            <p:childTnLst>
                              <p:par>
                                <p:cTn id="14" presetID="12" presetClass="entr" presetSubtype="1" fill="hold"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p:tgtEl>
                                          <p:spTgt spid="34"/>
                                        </p:tgtEl>
                                        <p:attrNameLst>
                                          <p:attrName>ppt_y</p:attrName>
                                        </p:attrNameLst>
                                      </p:cBhvr>
                                      <p:tavLst>
                                        <p:tav tm="0">
                                          <p:val>
                                            <p:strVal val="#ppt_y-#ppt_h*1.125000"/>
                                          </p:val>
                                        </p:tav>
                                        <p:tav tm="100000">
                                          <p:val>
                                            <p:strVal val="#ppt_y"/>
                                          </p:val>
                                        </p:tav>
                                      </p:tavLst>
                                    </p:anim>
                                    <p:animEffect transition="in" filter="wipe(down)">
                                      <p:cBhvr>
                                        <p:cTn id="17" dur="500"/>
                                        <p:tgtEl>
                                          <p:spTgt spid="34"/>
                                        </p:tgtEl>
                                      </p:cBhvr>
                                    </p:animEffect>
                                  </p:childTnLst>
                                </p:cTn>
                              </p:par>
                            </p:childTnLst>
                          </p:cTn>
                        </p:par>
                        <p:par>
                          <p:cTn id="18" fill="hold">
                            <p:stCondLst>
                              <p:cond delay="1500"/>
                            </p:stCondLst>
                            <p:childTnLst>
                              <p:par>
                                <p:cTn id="19" presetID="17" presetClass="entr" presetSubtype="10" fill="hold" grpId="0" nodeType="after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300" fill="hold"/>
                                        <p:tgtEl>
                                          <p:spTgt spid="61"/>
                                        </p:tgtEl>
                                        <p:attrNameLst>
                                          <p:attrName>ppt_w</p:attrName>
                                        </p:attrNameLst>
                                      </p:cBhvr>
                                      <p:tavLst>
                                        <p:tav tm="0">
                                          <p:val>
                                            <p:fltVal val="0"/>
                                          </p:val>
                                        </p:tav>
                                        <p:tav tm="100000">
                                          <p:val>
                                            <p:strVal val="#ppt_w"/>
                                          </p:val>
                                        </p:tav>
                                      </p:tavLst>
                                    </p:anim>
                                    <p:anim calcmode="lin" valueType="num">
                                      <p:cBhvr>
                                        <p:cTn id="22" dur="300" fill="hold"/>
                                        <p:tgtEl>
                                          <p:spTgt spid="61"/>
                                        </p:tgtEl>
                                        <p:attrNameLst>
                                          <p:attrName>ppt_h</p:attrName>
                                        </p:attrNameLst>
                                      </p:cBhvr>
                                      <p:tavLst>
                                        <p:tav tm="0">
                                          <p:val>
                                            <p:strVal val="#ppt_h"/>
                                          </p:val>
                                        </p:tav>
                                        <p:tav tm="100000">
                                          <p:val>
                                            <p:strVal val="#ppt_h"/>
                                          </p:val>
                                        </p:tav>
                                      </p:tavLst>
                                    </p:anim>
                                  </p:childTnLst>
                                </p:cTn>
                              </p:par>
                              <p:par>
                                <p:cTn id="23" presetID="37" presetClass="entr" presetSubtype="0" fill="hold" grpId="0" nodeType="withEffect">
                                  <p:stCondLst>
                                    <p:cond delay="0"/>
                                  </p:stCondLst>
                                  <p:childTnLst>
                                    <p:set>
                                      <p:cBhvr>
                                        <p:cTn id="24" dur="1" fill="hold">
                                          <p:stCondLst>
                                            <p:cond delay="0"/>
                                          </p:stCondLst>
                                        </p:cTn>
                                        <p:tgtEl>
                                          <p:spTgt spid="62"/>
                                        </p:tgtEl>
                                        <p:attrNameLst>
                                          <p:attrName>style.visibility</p:attrName>
                                        </p:attrNameLst>
                                      </p:cBhvr>
                                      <p:to>
                                        <p:strVal val="visible"/>
                                      </p:to>
                                    </p:set>
                                    <p:animEffect transition="in" filter="fade">
                                      <p:cBhvr>
                                        <p:cTn id="25" dur="700"/>
                                        <p:tgtEl>
                                          <p:spTgt spid="62"/>
                                        </p:tgtEl>
                                      </p:cBhvr>
                                    </p:animEffect>
                                    <p:anim calcmode="lin" valueType="num">
                                      <p:cBhvr>
                                        <p:cTn id="26" dur="700" fill="hold"/>
                                        <p:tgtEl>
                                          <p:spTgt spid="62"/>
                                        </p:tgtEl>
                                        <p:attrNameLst>
                                          <p:attrName>ppt_x</p:attrName>
                                        </p:attrNameLst>
                                      </p:cBhvr>
                                      <p:tavLst>
                                        <p:tav tm="0">
                                          <p:val>
                                            <p:strVal val="#ppt_x"/>
                                          </p:val>
                                        </p:tav>
                                        <p:tav tm="100000">
                                          <p:val>
                                            <p:strVal val="#ppt_x"/>
                                          </p:val>
                                        </p:tav>
                                      </p:tavLst>
                                    </p:anim>
                                    <p:anim calcmode="lin" valueType="num">
                                      <p:cBhvr>
                                        <p:cTn id="27" dur="630" decel="100000" fill="hold"/>
                                        <p:tgtEl>
                                          <p:spTgt spid="62"/>
                                        </p:tgtEl>
                                        <p:attrNameLst>
                                          <p:attrName>ppt_y</p:attrName>
                                        </p:attrNameLst>
                                      </p:cBhvr>
                                      <p:tavLst>
                                        <p:tav tm="0">
                                          <p:val>
                                            <p:strVal val="#ppt_y+1"/>
                                          </p:val>
                                        </p:tav>
                                        <p:tav tm="100000">
                                          <p:val>
                                            <p:strVal val="#ppt_y-.03"/>
                                          </p:val>
                                        </p:tav>
                                      </p:tavLst>
                                    </p:anim>
                                    <p:anim calcmode="lin" valueType="num">
                                      <p:cBhvr>
                                        <p:cTn id="28" dur="70" accel="100000" fill="hold">
                                          <p:stCondLst>
                                            <p:cond delay="630"/>
                                          </p:stCondLst>
                                        </p:cTn>
                                        <p:tgtEl>
                                          <p:spTgt spid="62"/>
                                        </p:tgtEl>
                                        <p:attrNameLst>
                                          <p:attrName>ppt_y</p:attrName>
                                        </p:attrNameLst>
                                      </p:cBhvr>
                                      <p:tavLst>
                                        <p:tav tm="0">
                                          <p:val>
                                            <p:strVal val="#ppt_y-.03"/>
                                          </p:val>
                                        </p:tav>
                                        <p:tav tm="100000">
                                          <p:val>
                                            <p:strVal val="#ppt_y"/>
                                          </p:val>
                                        </p:tav>
                                      </p:tavLst>
                                    </p:anim>
                                  </p:childTnLst>
                                </p:cTn>
                              </p:par>
                            </p:childTnLst>
                          </p:cTn>
                        </p:par>
                        <p:par>
                          <p:cTn id="29" fill="hold">
                            <p:stCondLst>
                              <p:cond delay="2200"/>
                            </p:stCondLst>
                            <p:childTnLst>
                              <p:par>
                                <p:cTn id="30" presetID="12" presetClass="entr" presetSubtype="1"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p:tgtEl>
                                          <p:spTgt spid="31"/>
                                        </p:tgtEl>
                                        <p:attrNameLst>
                                          <p:attrName>ppt_y</p:attrName>
                                        </p:attrNameLst>
                                      </p:cBhvr>
                                      <p:tavLst>
                                        <p:tav tm="0">
                                          <p:val>
                                            <p:strVal val="#ppt_y-#ppt_h*1.125000"/>
                                          </p:val>
                                        </p:tav>
                                        <p:tav tm="100000">
                                          <p:val>
                                            <p:strVal val="#ppt_y"/>
                                          </p:val>
                                        </p:tav>
                                      </p:tavLst>
                                    </p:anim>
                                    <p:animEffect transition="in" filter="wipe(down)">
                                      <p:cBhvr>
                                        <p:cTn id="33" dur="500"/>
                                        <p:tgtEl>
                                          <p:spTgt spid="31"/>
                                        </p:tgtEl>
                                      </p:cBhvr>
                                    </p:animEffect>
                                  </p:childTnLst>
                                </p:cTn>
                              </p:par>
                            </p:childTnLst>
                          </p:cTn>
                        </p:par>
                        <p:par>
                          <p:cTn id="34" fill="hold">
                            <p:stCondLst>
                              <p:cond delay="2700"/>
                            </p:stCondLst>
                            <p:childTnLst>
                              <p:par>
                                <p:cTn id="35" presetID="17" presetClass="entr" presetSubtype="10" fill="hold" grpId="0" nodeType="after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p:cTn id="37" dur="300" fill="hold"/>
                                        <p:tgtEl>
                                          <p:spTgt spid="63"/>
                                        </p:tgtEl>
                                        <p:attrNameLst>
                                          <p:attrName>ppt_w</p:attrName>
                                        </p:attrNameLst>
                                      </p:cBhvr>
                                      <p:tavLst>
                                        <p:tav tm="0">
                                          <p:val>
                                            <p:fltVal val="0"/>
                                          </p:val>
                                        </p:tav>
                                        <p:tav tm="100000">
                                          <p:val>
                                            <p:strVal val="#ppt_w"/>
                                          </p:val>
                                        </p:tav>
                                      </p:tavLst>
                                    </p:anim>
                                    <p:anim calcmode="lin" valueType="num">
                                      <p:cBhvr>
                                        <p:cTn id="38" dur="300" fill="hold"/>
                                        <p:tgtEl>
                                          <p:spTgt spid="63"/>
                                        </p:tgtEl>
                                        <p:attrNameLst>
                                          <p:attrName>ppt_h</p:attrName>
                                        </p:attrNameLst>
                                      </p:cBhvr>
                                      <p:tavLst>
                                        <p:tav tm="0">
                                          <p:val>
                                            <p:strVal val="#ppt_h"/>
                                          </p:val>
                                        </p:tav>
                                        <p:tav tm="100000">
                                          <p:val>
                                            <p:strVal val="#ppt_h"/>
                                          </p:val>
                                        </p:tav>
                                      </p:tavLst>
                                    </p:anim>
                                  </p:childTnLst>
                                </p:cTn>
                              </p:par>
                              <p:par>
                                <p:cTn id="39" presetID="37" presetClass="entr" presetSubtype="0" fill="hold" grpId="0" nodeType="with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700"/>
                                        <p:tgtEl>
                                          <p:spTgt spid="64"/>
                                        </p:tgtEl>
                                      </p:cBhvr>
                                    </p:animEffect>
                                    <p:anim calcmode="lin" valueType="num">
                                      <p:cBhvr>
                                        <p:cTn id="42" dur="700" fill="hold"/>
                                        <p:tgtEl>
                                          <p:spTgt spid="64"/>
                                        </p:tgtEl>
                                        <p:attrNameLst>
                                          <p:attrName>ppt_x</p:attrName>
                                        </p:attrNameLst>
                                      </p:cBhvr>
                                      <p:tavLst>
                                        <p:tav tm="0">
                                          <p:val>
                                            <p:strVal val="#ppt_x"/>
                                          </p:val>
                                        </p:tav>
                                        <p:tav tm="100000">
                                          <p:val>
                                            <p:strVal val="#ppt_x"/>
                                          </p:val>
                                        </p:tav>
                                      </p:tavLst>
                                    </p:anim>
                                    <p:anim calcmode="lin" valueType="num">
                                      <p:cBhvr>
                                        <p:cTn id="43" dur="630" decel="100000" fill="hold"/>
                                        <p:tgtEl>
                                          <p:spTgt spid="64"/>
                                        </p:tgtEl>
                                        <p:attrNameLst>
                                          <p:attrName>ppt_y</p:attrName>
                                        </p:attrNameLst>
                                      </p:cBhvr>
                                      <p:tavLst>
                                        <p:tav tm="0">
                                          <p:val>
                                            <p:strVal val="#ppt_y+1"/>
                                          </p:val>
                                        </p:tav>
                                        <p:tav tm="100000">
                                          <p:val>
                                            <p:strVal val="#ppt_y-.03"/>
                                          </p:val>
                                        </p:tav>
                                      </p:tavLst>
                                    </p:anim>
                                    <p:anim calcmode="lin" valueType="num">
                                      <p:cBhvr>
                                        <p:cTn id="44" dur="70" accel="100000" fill="hold">
                                          <p:stCondLst>
                                            <p:cond delay="630"/>
                                          </p:stCondLst>
                                        </p:cTn>
                                        <p:tgtEl>
                                          <p:spTgt spid="64"/>
                                        </p:tgtEl>
                                        <p:attrNameLst>
                                          <p:attrName>ppt_y</p:attrName>
                                        </p:attrNameLst>
                                      </p:cBhvr>
                                      <p:tavLst>
                                        <p:tav tm="0">
                                          <p:val>
                                            <p:strVal val="#ppt_y-.03"/>
                                          </p:val>
                                        </p:tav>
                                        <p:tav tm="100000">
                                          <p:val>
                                            <p:strVal val="#ppt_y"/>
                                          </p:val>
                                        </p:tav>
                                      </p:tavLst>
                                    </p:anim>
                                  </p:childTnLst>
                                </p:cTn>
                              </p:par>
                            </p:childTnLst>
                          </p:cTn>
                        </p:par>
                        <p:par>
                          <p:cTn id="45" fill="hold">
                            <p:stCondLst>
                              <p:cond delay="3400"/>
                            </p:stCondLst>
                            <p:childTnLst>
                              <p:par>
                                <p:cTn id="46" presetID="49" presetClass="entr" presetSubtype="0" decel="100000"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p:cTn id="48" dur="500" fill="hold"/>
                                        <p:tgtEl>
                                          <p:spTgt spid="37"/>
                                        </p:tgtEl>
                                        <p:attrNameLst>
                                          <p:attrName>ppt_w</p:attrName>
                                        </p:attrNameLst>
                                      </p:cBhvr>
                                      <p:tavLst>
                                        <p:tav tm="0">
                                          <p:val>
                                            <p:fltVal val="0"/>
                                          </p:val>
                                        </p:tav>
                                        <p:tav tm="100000">
                                          <p:val>
                                            <p:strVal val="#ppt_w"/>
                                          </p:val>
                                        </p:tav>
                                      </p:tavLst>
                                    </p:anim>
                                    <p:anim calcmode="lin" valueType="num">
                                      <p:cBhvr>
                                        <p:cTn id="49" dur="500" fill="hold"/>
                                        <p:tgtEl>
                                          <p:spTgt spid="37"/>
                                        </p:tgtEl>
                                        <p:attrNameLst>
                                          <p:attrName>ppt_h</p:attrName>
                                        </p:attrNameLst>
                                      </p:cBhvr>
                                      <p:tavLst>
                                        <p:tav tm="0">
                                          <p:val>
                                            <p:fltVal val="0"/>
                                          </p:val>
                                        </p:tav>
                                        <p:tav tm="100000">
                                          <p:val>
                                            <p:strVal val="#ppt_h"/>
                                          </p:val>
                                        </p:tav>
                                      </p:tavLst>
                                    </p:anim>
                                    <p:anim calcmode="lin" valueType="num">
                                      <p:cBhvr>
                                        <p:cTn id="50" dur="500" fill="hold"/>
                                        <p:tgtEl>
                                          <p:spTgt spid="37"/>
                                        </p:tgtEl>
                                        <p:attrNameLst>
                                          <p:attrName>style.rotation</p:attrName>
                                        </p:attrNameLst>
                                      </p:cBhvr>
                                      <p:tavLst>
                                        <p:tav tm="0">
                                          <p:val>
                                            <p:fltVal val="360"/>
                                          </p:val>
                                        </p:tav>
                                        <p:tav tm="100000">
                                          <p:val>
                                            <p:fltVal val="0"/>
                                          </p:val>
                                        </p:tav>
                                      </p:tavLst>
                                    </p:anim>
                                    <p:animEffect transition="in" filter="fade">
                                      <p:cBhvr>
                                        <p:cTn id="51" dur="500"/>
                                        <p:tgtEl>
                                          <p:spTgt spid="37"/>
                                        </p:tgtEl>
                                      </p:cBhvr>
                                    </p:animEffect>
                                  </p:childTnLst>
                                </p:cTn>
                              </p:par>
                            </p:childTnLst>
                          </p:cTn>
                        </p:par>
                        <p:par>
                          <p:cTn id="52" fill="hold">
                            <p:stCondLst>
                              <p:cond delay="3900"/>
                            </p:stCondLst>
                            <p:childTnLst>
                              <p:par>
                                <p:cTn id="53" presetID="22" presetClass="entr" presetSubtype="1"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up)">
                                      <p:cBhvr>
                                        <p:cTn id="55" dur="500"/>
                                        <p:tgtEl>
                                          <p:spTgt spid="29"/>
                                        </p:tgtEl>
                                      </p:cBhvr>
                                    </p:animEffect>
                                  </p:childTnLst>
                                </p:cTn>
                              </p:par>
                            </p:childTnLst>
                          </p:cTn>
                        </p:par>
                        <p:par>
                          <p:cTn id="56" fill="hold">
                            <p:stCondLst>
                              <p:cond delay="4400"/>
                            </p:stCondLst>
                            <p:childTnLst>
                              <p:par>
                                <p:cTn id="57" presetID="53" presetClass="entr" presetSubtype="16"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p:cTn id="59" dur="400" fill="hold"/>
                                        <p:tgtEl>
                                          <p:spTgt spid="49"/>
                                        </p:tgtEl>
                                        <p:attrNameLst>
                                          <p:attrName>ppt_w</p:attrName>
                                        </p:attrNameLst>
                                      </p:cBhvr>
                                      <p:tavLst>
                                        <p:tav tm="0">
                                          <p:val>
                                            <p:fltVal val="0"/>
                                          </p:val>
                                        </p:tav>
                                        <p:tav tm="100000">
                                          <p:val>
                                            <p:strVal val="#ppt_w"/>
                                          </p:val>
                                        </p:tav>
                                      </p:tavLst>
                                    </p:anim>
                                    <p:anim calcmode="lin" valueType="num">
                                      <p:cBhvr>
                                        <p:cTn id="60" dur="400" fill="hold"/>
                                        <p:tgtEl>
                                          <p:spTgt spid="49"/>
                                        </p:tgtEl>
                                        <p:attrNameLst>
                                          <p:attrName>ppt_h</p:attrName>
                                        </p:attrNameLst>
                                      </p:cBhvr>
                                      <p:tavLst>
                                        <p:tav tm="0">
                                          <p:val>
                                            <p:fltVal val="0"/>
                                          </p:val>
                                        </p:tav>
                                        <p:tav tm="100000">
                                          <p:val>
                                            <p:strVal val="#ppt_h"/>
                                          </p:val>
                                        </p:tav>
                                      </p:tavLst>
                                    </p:anim>
                                    <p:animEffect transition="in" filter="fade">
                                      <p:cBhvr>
                                        <p:cTn id="61" dur="400"/>
                                        <p:tgtEl>
                                          <p:spTgt spid="49"/>
                                        </p:tgtEl>
                                      </p:cBhvr>
                                    </p:animEffect>
                                  </p:childTnLst>
                                </p:cTn>
                              </p:par>
                            </p:childTnLst>
                          </p:cTn>
                        </p:par>
                        <p:par>
                          <p:cTn id="62" fill="hold">
                            <p:stCondLst>
                              <p:cond delay="4800"/>
                            </p:stCondLst>
                            <p:childTnLst>
                              <p:par>
                                <p:cTn id="63" presetID="49" presetClass="entr" presetSubtype="0" decel="100000" fill="hold" nodeType="afterEffect">
                                  <p:stCondLst>
                                    <p:cond delay="0"/>
                                  </p:stCondLst>
                                  <p:childTnLst>
                                    <p:set>
                                      <p:cBhvr>
                                        <p:cTn id="64" dur="1" fill="hold">
                                          <p:stCondLst>
                                            <p:cond delay="0"/>
                                          </p:stCondLst>
                                        </p:cTn>
                                        <p:tgtEl>
                                          <p:spTgt spid="43"/>
                                        </p:tgtEl>
                                        <p:attrNameLst>
                                          <p:attrName>style.visibility</p:attrName>
                                        </p:attrNameLst>
                                      </p:cBhvr>
                                      <p:to>
                                        <p:strVal val="visible"/>
                                      </p:to>
                                    </p:set>
                                    <p:anim calcmode="lin" valueType="num">
                                      <p:cBhvr>
                                        <p:cTn id="65" dur="500" fill="hold"/>
                                        <p:tgtEl>
                                          <p:spTgt spid="43"/>
                                        </p:tgtEl>
                                        <p:attrNameLst>
                                          <p:attrName>ppt_w</p:attrName>
                                        </p:attrNameLst>
                                      </p:cBhvr>
                                      <p:tavLst>
                                        <p:tav tm="0">
                                          <p:val>
                                            <p:fltVal val="0"/>
                                          </p:val>
                                        </p:tav>
                                        <p:tav tm="100000">
                                          <p:val>
                                            <p:strVal val="#ppt_w"/>
                                          </p:val>
                                        </p:tav>
                                      </p:tavLst>
                                    </p:anim>
                                    <p:anim calcmode="lin" valueType="num">
                                      <p:cBhvr>
                                        <p:cTn id="66" dur="500" fill="hold"/>
                                        <p:tgtEl>
                                          <p:spTgt spid="43"/>
                                        </p:tgtEl>
                                        <p:attrNameLst>
                                          <p:attrName>ppt_h</p:attrName>
                                        </p:attrNameLst>
                                      </p:cBhvr>
                                      <p:tavLst>
                                        <p:tav tm="0">
                                          <p:val>
                                            <p:fltVal val="0"/>
                                          </p:val>
                                        </p:tav>
                                        <p:tav tm="100000">
                                          <p:val>
                                            <p:strVal val="#ppt_h"/>
                                          </p:val>
                                        </p:tav>
                                      </p:tavLst>
                                    </p:anim>
                                    <p:anim calcmode="lin" valueType="num">
                                      <p:cBhvr>
                                        <p:cTn id="67" dur="500" fill="hold"/>
                                        <p:tgtEl>
                                          <p:spTgt spid="43"/>
                                        </p:tgtEl>
                                        <p:attrNameLst>
                                          <p:attrName>style.rotation</p:attrName>
                                        </p:attrNameLst>
                                      </p:cBhvr>
                                      <p:tavLst>
                                        <p:tav tm="0">
                                          <p:val>
                                            <p:fltVal val="360"/>
                                          </p:val>
                                        </p:tav>
                                        <p:tav tm="100000">
                                          <p:val>
                                            <p:fltVal val="0"/>
                                          </p:val>
                                        </p:tav>
                                      </p:tavLst>
                                    </p:anim>
                                    <p:animEffect transition="in" filter="fade">
                                      <p:cBhvr>
                                        <p:cTn id="68" dur="500"/>
                                        <p:tgtEl>
                                          <p:spTgt spid="43"/>
                                        </p:tgtEl>
                                      </p:cBhvr>
                                    </p:animEffect>
                                  </p:childTnLst>
                                </p:cTn>
                              </p:par>
                            </p:childTnLst>
                          </p:cTn>
                        </p:par>
                        <p:par>
                          <p:cTn id="69" fill="hold">
                            <p:stCondLst>
                              <p:cond delay="5300"/>
                            </p:stCondLst>
                            <p:childTnLst>
                              <p:par>
                                <p:cTn id="70" presetID="22" presetClass="entr" presetSubtype="1" fill="hold" grpId="0" nodeType="after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wipe(up)">
                                      <p:cBhvr>
                                        <p:cTn id="72" dur="500"/>
                                        <p:tgtEl>
                                          <p:spTgt spid="28"/>
                                        </p:tgtEl>
                                      </p:cBhvr>
                                    </p:animEffect>
                                  </p:childTnLst>
                                </p:cTn>
                              </p:par>
                            </p:childTnLst>
                          </p:cTn>
                        </p:par>
                        <p:par>
                          <p:cTn id="73" fill="hold">
                            <p:stCondLst>
                              <p:cond delay="5800"/>
                            </p:stCondLst>
                            <p:childTnLst>
                              <p:par>
                                <p:cTn id="74" presetID="53" presetClass="entr" presetSubtype="16" fill="hold" nodeType="afterEffect">
                                  <p:stCondLst>
                                    <p:cond delay="0"/>
                                  </p:stCondLst>
                                  <p:childTnLst>
                                    <p:set>
                                      <p:cBhvr>
                                        <p:cTn id="75" dur="1" fill="hold">
                                          <p:stCondLst>
                                            <p:cond delay="0"/>
                                          </p:stCondLst>
                                        </p:cTn>
                                        <p:tgtEl>
                                          <p:spTgt spid="46"/>
                                        </p:tgtEl>
                                        <p:attrNameLst>
                                          <p:attrName>style.visibility</p:attrName>
                                        </p:attrNameLst>
                                      </p:cBhvr>
                                      <p:to>
                                        <p:strVal val="visible"/>
                                      </p:to>
                                    </p:set>
                                    <p:anim calcmode="lin" valueType="num">
                                      <p:cBhvr>
                                        <p:cTn id="76" dur="400" fill="hold"/>
                                        <p:tgtEl>
                                          <p:spTgt spid="46"/>
                                        </p:tgtEl>
                                        <p:attrNameLst>
                                          <p:attrName>ppt_w</p:attrName>
                                        </p:attrNameLst>
                                      </p:cBhvr>
                                      <p:tavLst>
                                        <p:tav tm="0">
                                          <p:val>
                                            <p:fltVal val="0"/>
                                          </p:val>
                                        </p:tav>
                                        <p:tav tm="100000">
                                          <p:val>
                                            <p:strVal val="#ppt_w"/>
                                          </p:val>
                                        </p:tav>
                                      </p:tavLst>
                                    </p:anim>
                                    <p:anim calcmode="lin" valueType="num">
                                      <p:cBhvr>
                                        <p:cTn id="77" dur="400" fill="hold"/>
                                        <p:tgtEl>
                                          <p:spTgt spid="46"/>
                                        </p:tgtEl>
                                        <p:attrNameLst>
                                          <p:attrName>ppt_h</p:attrName>
                                        </p:attrNameLst>
                                      </p:cBhvr>
                                      <p:tavLst>
                                        <p:tav tm="0">
                                          <p:val>
                                            <p:fltVal val="0"/>
                                          </p:val>
                                        </p:tav>
                                        <p:tav tm="100000">
                                          <p:val>
                                            <p:strVal val="#ppt_h"/>
                                          </p:val>
                                        </p:tav>
                                      </p:tavLst>
                                    </p:anim>
                                    <p:animEffect transition="in" filter="fade">
                                      <p:cBhvr>
                                        <p:cTn id="78" dur="400"/>
                                        <p:tgtEl>
                                          <p:spTgt spid="46"/>
                                        </p:tgtEl>
                                      </p:cBhvr>
                                    </p:animEffect>
                                  </p:childTnLst>
                                </p:cTn>
                              </p:par>
                            </p:childTnLst>
                          </p:cTn>
                        </p:par>
                        <p:par>
                          <p:cTn id="79" fill="hold">
                            <p:stCondLst>
                              <p:cond delay="6200"/>
                            </p:stCondLst>
                            <p:childTnLst>
                              <p:par>
                                <p:cTn id="80" presetID="49" presetClass="entr" presetSubtype="0" decel="100000" fill="hold" nodeType="afterEffect">
                                  <p:stCondLst>
                                    <p:cond delay="0"/>
                                  </p:stCondLst>
                                  <p:childTnLst>
                                    <p:set>
                                      <p:cBhvr>
                                        <p:cTn id="81" dur="1" fill="hold">
                                          <p:stCondLst>
                                            <p:cond delay="0"/>
                                          </p:stCondLst>
                                        </p:cTn>
                                        <p:tgtEl>
                                          <p:spTgt spid="40"/>
                                        </p:tgtEl>
                                        <p:attrNameLst>
                                          <p:attrName>style.visibility</p:attrName>
                                        </p:attrNameLst>
                                      </p:cBhvr>
                                      <p:to>
                                        <p:strVal val="visible"/>
                                      </p:to>
                                    </p:set>
                                    <p:anim calcmode="lin" valueType="num">
                                      <p:cBhvr>
                                        <p:cTn id="82" dur="500" fill="hold"/>
                                        <p:tgtEl>
                                          <p:spTgt spid="40"/>
                                        </p:tgtEl>
                                        <p:attrNameLst>
                                          <p:attrName>ppt_w</p:attrName>
                                        </p:attrNameLst>
                                      </p:cBhvr>
                                      <p:tavLst>
                                        <p:tav tm="0">
                                          <p:val>
                                            <p:fltVal val="0"/>
                                          </p:val>
                                        </p:tav>
                                        <p:tav tm="100000">
                                          <p:val>
                                            <p:strVal val="#ppt_w"/>
                                          </p:val>
                                        </p:tav>
                                      </p:tavLst>
                                    </p:anim>
                                    <p:anim calcmode="lin" valueType="num">
                                      <p:cBhvr>
                                        <p:cTn id="83" dur="500" fill="hold"/>
                                        <p:tgtEl>
                                          <p:spTgt spid="40"/>
                                        </p:tgtEl>
                                        <p:attrNameLst>
                                          <p:attrName>ppt_h</p:attrName>
                                        </p:attrNameLst>
                                      </p:cBhvr>
                                      <p:tavLst>
                                        <p:tav tm="0">
                                          <p:val>
                                            <p:fltVal val="0"/>
                                          </p:val>
                                        </p:tav>
                                        <p:tav tm="100000">
                                          <p:val>
                                            <p:strVal val="#ppt_h"/>
                                          </p:val>
                                        </p:tav>
                                      </p:tavLst>
                                    </p:anim>
                                    <p:anim calcmode="lin" valueType="num">
                                      <p:cBhvr>
                                        <p:cTn id="84" dur="500" fill="hold"/>
                                        <p:tgtEl>
                                          <p:spTgt spid="40"/>
                                        </p:tgtEl>
                                        <p:attrNameLst>
                                          <p:attrName>style.rotation</p:attrName>
                                        </p:attrNameLst>
                                      </p:cBhvr>
                                      <p:tavLst>
                                        <p:tav tm="0">
                                          <p:val>
                                            <p:fltVal val="360"/>
                                          </p:val>
                                        </p:tav>
                                        <p:tav tm="100000">
                                          <p:val>
                                            <p:fltVal val="0"/>
                                          </p:val>
                                        </p:tav>
                                      </p:tavLst>
                                    </p:anim>
                                    <p:animEffect transition="in" filter="fade">
                                      <p:cBhvr>
                                        <p:cTn id="85" dur="500"/>
                                        <p:tgtEl>
                                          <p:spTgt spid="40"/>
                                        </p:tgtEl>
                                      </p:cBhvr>
                                    </p:animEffect>
                                  </p:childTnLst>
                                </p:cTn>
                              </p:par>
                            </p:childTnLst>
                          </p:cTn>
                        </p:par>
                        <p:par>
                          <p:cTn id="86" fill="hold">
                            <p:stCondLst>
                              <p:cond delay="6700"/>
                            </p:stCondLst>
                            <p:childTnLst>
                              <p:par>
                                <p:cTn id="87" presetID="22" presetClass="entr" presetSubtype="1" fill="hold" grpId="0" nodeType="after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wipe(up)">
                                      <p:cBhvr>
                                        <p:cTn id="89" dur="500"/>
                                        <p:tgtEl>
                                          <p:spTgt spid="30"/>
                                        </p:tgtEl>
                                      </p:cBhvr>
                                    </p:animEffect>
                                  </p:childTnLst>
                                </p:cTn>
                              </p:par>
                            </p:childTnLst>
                          </p:cTn>
                        </p:par>
                        <p:par>
                          <p:cTn id="90" fill="hold">
                            <p:stCondLst>
                              <p:cond delay="7200"/>
                            </p:stCondLst>
                            <p:childTnLst>
                              <p:par>
                                <p:cTn id="91" presetID="53" presetClass="entr" presetSubtype="16" fill="hold" nodeType="afterEffect">
                                  <p:stCondLst>
                                    <p:cond delay="0"/>
                                  </p:stCondLst>
                                  <p:childTnLst>
                                    <p:set>
                                      <p:cBhvr>
                                        <p:cTn id="92" dur="1" fill="hold">
                                          <p:stCondLst>
                                            <p:cond delay="0"/>
                                          </p:stCondLst>
                                        </p:cTn>
                                        <p:tgtEl>
                                          <p:spTgt spid="52"/>
                                        </p:tgtEl>
                                        <p:attrNameLst>
                                          <p:attrName>style.visibility</p:attrName>
                                        </p:attrNameLst>
                                      </p:cBhvr>
                                      <p:to>
                                        <p:strVal val="visible"/>
                                      </p:to>
                                    </p:set>
                                    <p:anim calcmode="lin" valueType="num">
                                      <p:cBhvr>
                                        <p:cTn id="93" dur="400" fill="hold"/>
                                        <p:tgtEl>
                                          <p:spTgt spid="52"/>
                                        </p:tgtEl>
                                        <p:attrNameLst>
                                          <p:attrName>ppt_w</p:attrName>
                                        </p:attrNameLst>
                                      </p:cBhvr>
                                      <p:tavLst>
                                        <p:tav tm="0">
                                          <p:val>
                                            <p:fltVal val="0"/>
                                          </p:val>
                                        </p:tav>
                                        <p:tav tm="100000">
                                          <p:val>
                                            <p:strVal val="#ppt_w"/>
                                          </p:val>
                                        </p:tav>
                                      </p:tavLst>
                                    </p:anim>
                                    <p:anim calcmode="lin" valueType="num">
                                      <p:cBhvr>
                                        <p:cTn id="94" dur="400" fill="hold"/>
                                        <p:tgtEl>
                                          <p:spTgt spid="52"/>
                                        </p:tgtEl>
                                        <p:attrNameLst>
                                          <p:attrName>ppt_h</p:attrName>
                                        </p:attrNameLst>
                                      </p:cBhvr>
                                      <p:tavLst>
                                        <p:tav tm="0">
                                          <p:val>
                                            <p:fltVal val="0"/>
                                          </p:val>
                                        </p:tav>
                                        <p:tav tm="100000">
                                          <p:val>
                                            <p:strVal val="#ppt_h"/>
                                          </p:val>
                                        </p:tav>
                                      </p:tavLst>
                                    </p:anim>
                                    <p:animEffect transition="in" filter="fade">
                                      <p:cBhvr>
                                        <p:cTn id="95" dur="400"/>
                                        <p:tgtEl>
                                          <p:spTgt spid="52"/>
                                        </p:tgtEl>
                                      </p:cBhvr>
                                    </p:animEffect>
                                  </p:childTnLst>
                                </p:cTn>
                              </p:par>
                            </p:childTnLst>
                          </p:cTn>
                        </p:par>
                        <p:par>
                          <p:cTn id="96" fill="hold">
                            <p:stCondLst>
                              <p:cond delay="7600"/>
                            </p:stCondLst>
                            <p:childTnLst>
                              <p:par>
                                <p:cTn id="97" presetID="16" presetClass="entr" presetSubtype="37" fill="hold" grpId="0" nodeType="afterEffect">
                                  <p:stCondLst>
                                    <p:cond delay="0"/>
                                  </p:stCondLst>
                                  <p:childTnLst>
                                    <p:set>
                                      <p:cBhvr>
                                        <p:cTn id="98" dur="1" fill="hold">
                                          <p:stCondLst>
                                            <p:cond delay="0"/>
                                          </p:stCondLst>
                                        </p:cTn>
                                        <p:tgtEl>
                                          <p:spTgt spid="65"/>
                                        </p:tgtEl>
                                        <p:attrNameLst>
                                          <p:attrName>style.visibility</p:attrName>
                                        </p:attrNameLst>
                                      </p:cBhvr>
                                      <p:to>
                                        <p:strVal val="visible"/>
                                      </p:to>
                                    </p:set>
                                    <p:animEffect transition="in" filter="barn(outVertical)">
                                      <p:cBhvr>
                                        <p:cTn id="99"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8" grpId="0" animBg="1"/>
      <p:bldP spid="29" grpId="0" animBg="1"/>
      <p:bldP spid="30" grpId="0" animBg="1"/>
      <p:bldP spid="61" grpId="0"/>
      <p:bldP spid="62" grpId="0"/>
      <p:bldP spid="63" grpId="0"/>
      <p:bldP spid="64" grpId="0"/>
      <p:bldP spid="6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17" y="330596"/>
            <a:ext cx="9147717" cy="295231"/>
          </a:xfrm>
          <a:prstGeom prst="rect">
            <a:avLst/>
          </a:prstGeom>
          <a:gradFill>
            <a:gsLst>
              <a:gs pos="0">
                <a:srgbClr val="92D050"/>
              </a:gs>
              <a:gs pos="67000">
                <a:schemeClr val="accent6">
                  <a:lumMod val="75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600900" y="185986"/>
            <a:ext cx="4142700" cy="584450"/>
            <a:chOff x="4058225" y="457936"/>
            <a:chExt cx="4142700" cy="584449"/>
          </a:xfrm>
        </p:grpSpPr>
        <p:grpSp>
          <p:nvGrpSpPr>
            <p:cNvPr id="6" name="组合 5"/>
            <p:cNvGrpSpPr/>
            <p:nvPr/>
          </p:nvGrpSpPr>
          <p:grpSpPr>
            <a:xfrm>
              <a:off x="4058225" y="457936"/>
              <a:ext cx="4142700" cy="584449"/>
              <a:chOff x="4261425" y="611634"/>
              <a:chExt cx="4142700" cy="584449"/>
            </a:xfrm>
          </p:grpSpPr>
          <p:sp>
            <p:nvSpPr>
              <p:cNvPr id="8" name="圆角矩形 7"/>
              <p:cNvSpPr/>
              <p:nvPr/>
            </p:nvSpPr>
            <p:spPr>
              <a:xfrm>
                <a:off x="4261425" y="611634"/>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8900000" scaled="1"/>
                <a:tileRect/>
              </a:gradFill>
              <a:ln w="19050">
                <a:noFill/>
              </a:ln>
              <a:effectLst>
                <a:outerShdw blurRad="317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sp>
            <p:nvSpPr>
              <p:cNvPr id="9" name="圆角矩形 8"/>
              <p:cNvSpPr/>
              <p:nvPr/>
            </p:nvSpPr>
            <p:spPr>
              <a:xfrm>
                <a:off x="4282860" y="627605"/>
                <a:ext cx="4088103" cy="551953"/>
              </a:xfrm>
              <a:prstGeom prst="roundRect">
                <a:avLst>
                  <a:gd name="adj" fmla="val 50000"/>
                </a:avLst>
              </a:prstGeom>
              <a:gradFill flip="none" rotWithShape="1">
                <a:gsLst>
                  <a:gs pos="0">
                    <a:schemeClr val="bg1">
                      <a:lumMod val="89000"/>
                    </a:schemeClr>
                  </a:gs>
                  <a:gs pos="67000">
                    <a:srgbClr val="F9F9F9"/>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grpSp>
        <p:sp>
          <p:nvSpPr>
            <p:cNvPr id="7" name="TextBox 5"/>
            <p:cNvSpPr txBox="1"/>
            <p:nvPr/>
          </p:nvSpPr>
          <p:spPr>
            <a:xfrm>
              <a:off x="4786556" y="530593"/>
              <a:ext cx="2686037" cy="461664"/>
            </a:xfrm>
            <a:prstGeom prst="rect">
              <a:avLst/>
            </a:prstGeom>
            <a:noFill/>
          </p:spPr>
          <p:txBody>
            <a:bodyPr wrap="square" rtlCol="0">
              <a:spAutoFit/>
            </a:bodyPr>
            <a:lstStyle/>
            <a:p>
              <a:r>
                <a:rPr lang="zh-CN" altLang="en-US" sz="2400" b="1" dirty="0">
                  <a:solidFill>
                    <a:srgbClr val="92D050"/>
                  </a:solidFill>
                  <a:latin typeface="微软雅黑" panose="020B0503020204020204" pitchFamily="34" charset="-122"/>
                  <a:ea typeface="微软雅黑" panose="020B0503020204020204" pitchFamily="34" charset="-122"/>
                </a:rPr>
                <a:t>此处添加您的标题</a:t>
              </a:r>
            </a:p>
          </p:txBody>
        </p:sp>
      </p:grpSp>
      <p:grpSp>
        <p:nvGrpSpPr>
          <p:cNvPr id="10" name="组合 9"/>
          <p:cNvGrpSpPr/>
          <p:nvPr/>
        </p:nvGrpSpPr>
        <p:grpSpPr>
          <a:xfrm>
            <a:off x="3865440" y="2771917"/>
            <a:ext cx="1469181" cy="1469181"/>
            <a:chOff x="2193191" y="1899415"/>
            <a:chExt cx="2421376" cy="2421376"/>
          </a:xfrm>
          <a:effectLst/>
        </p:grpSpPr>
        <p:sp>
          <p:nvSpPr>
            <p:cNvPr id="11" name="椭圆 10"/>
            <p:cNvSpPr/>
            <p:nvPr/>
          </p:nvSpPr>
          <p:spPr>
            <a:xfrm>
              <a:off x="2193191" y="1899415"/>
              <a:ext cx="2421376" cy="2421376"/>
            </a:xfrm>
            <a:prstGeom prst="ellipse">
              <a:avLst/>
            </a:prstGeom>
            <a:solidFill>
              <a:srgbClr val="83BB48"/>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12" name="椭圆 11"/>
            <p:cNvSpPr/>
            <p:nvPr/>
          </p:nvSpPr>
          <p:spPr>
            <a:xfrm>
              <a:off x="2345502" y="2051726"/>
              <a:ext cx="2116756" cy="2116756"/>
            </a:xfrm>
            <a:prstGeom prst="ellipse">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grpSp>
        <p:nvGrpSpPr>
          <p:cNvPr id="13" name="组合 12"/>
          <p:cNvGrpSpPr/>
          <p:nvPr/>
        </p:nvGrpSpPr>
        <p:grpSpPr>
          <a:xfrm>
            <a:off x="2851400" y="3251564"/>
            <a:ext cx="652760" cy="652760"/>
            <a:chOff x="3237545" y="4561747"/>
            <a:chExt cx="1146960" cy="1146960"/>
          </a:xfrm>
        </p:grpSpPr>
        <p:sp>
          <p:nvSpPr>
            <p:cNvPr id="14" name="圆角矩形 13"/>
            <p:cNvSpPr/>
            <p:nvPr/>
          </p:nvSpPr>
          <p:spPr>
            <a:xfrm>
              <a:off x="3237545" y="4561747"/>
              <a:ext cx="1146960" cy="1146960"/>
            </a:xfrm>
            <a:prstGeom prst="roundRect">
              <a:avLst>
                <a:gd name="adj" fmla="val 50000"/>
              </a:avLst>
            </a:prstGeom>
            <a:solidFill>
              <a:srgbClr val="83BB48"/>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sp>
          <p:nvSpPr>
            <p:cNvPr id="15" name="圆角矩形 14"/>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grpSp>
      <p:grpSp>
        <p:nvGrpSpPr>
          <p:cNvPr id="16" name="组合 15"/>
          <p:cNvGrpSpPr/>
          <p:nvPr/>
        </p:nvGrpSpPr>
        <p:grpSpPr>
          <a:xfrm>
            <a:off x="5718924" y="3251564"/>
            <a:ext cx="652760" cy="652760"/>
            <a:chOff x="3237545" y="4561747"/>
            <a:chExt cx="1146960" cy="1146960"/>
          </a:xfrm>
        </p:grpSpPr>
        <p:sp>
          <p:nvSpPr>
            <p:cNvPr id="17" name="圆角矩形 16"/>
            <p:cNvSpPr/>
            <p:nvPr/>
          </p:nvSpPr>
          <p:spPr>
            <a:xfrm>
              <a:off x="3237545" y="4561747"/>
              <a:ext cx="1146960" cy="1146960"/>
            </a:xfrm>
            <a:prstGeom prst="roundRect">
              <a:avLst>
                <a:gd name="adj" fmla="val 50000"/>
              </a:avLst>
            </a:prstGeom>
            <a:solidFill>
              <a:srgbClr val="83BB48"/>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sp>
          <p:nvSpPr>
            <p:cNvPr id="18" name="圆角矩形 17"/>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grpSp>
      <p:grpSp>
        <p:nvGrpSpPr>
          <p:cNvPr id="19" name="组合 18"/>
          <p:cNvGrpSpPr/>
          <p:nvPr/>
        </p:nvGrpSpPr>
        <p:grpSpPr>
          <a:xfrm>
            <a:off x="4273650" y="1831179"/>
            <a:ext cx="652760" cy="652760"/>
            <a:chOff x="3237545" y="4561747"/>
            <a:chExt cx="1146960" cy="1146960"/>
          </a:xfrm>
        </p:grpSpPr>
        <p:sp>
          <p:nvSpPr>
            <p:cNvPr id="20" name="圆角矩形 19"/>
            <p:cNvSpPr/>
            <p:nvPr/>
          </p:nvSpPr>
          <p:spPr>
            <a:xfrm>
              <a:off x="3237545" y="4561747"/>
              <a:ext cx="1146960" cy="1146960"/>
            </a:xfrm>
            <a:prstGeom prst="roundRect">
              <a:avLst>
                <a:gd name="adj" fmla="val 50000"/>
              </a:avLst>
            </a:prstGeom>
            <a:solidFill>
              <a:srgbClr val="83BB48"/>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sp>
          <p:nvSpPr>
            <p:cNvPr id="21" name="圆角矩形 20"/>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grpSp>
      <p:sp>
        <p:nvSpPr>
          <p:cNvPr id="22" name="饼形 18"/>
          <p:cNvSpPr/>
          <p:nvPr/>
        </p:nvSpPr>
        <p:spPr>
          <a:xfrm>
            <a:off x="3180625" y="2167531"/>
            <a:ext cx="1053098" cy="1051138"/>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 fmla="*/ 1720766 w 1812206"/>
              <a:gd name="connsiteY0" fmla="*/ 1721597 h 1813037"/>
              <a:gd name="connsiteX1" fmla="*/ 0 w 1812206"/>
              <a:gd name="connsiteY1" fmla="*/ 1274106 h 1813037"/>
              <a:gd name="connsiteX2" fmla="*/ 1276483 w 1812206"/>
              <a:gd name="connsiteY2" fmla="*/ 0 h 1813037"/>
              <a:gd name="connsiteX3" fmla="*/ 1812206 w 1812206"/>
              <a:gd name="connsiteY3" fmla="*/ 1813037 h 1813037"/>
              <a:gd name="connsiteX0" fmla="*/ 1720766 w 1720766"/>
              <a:gd name="connsiteY0" fmla="*/ 1721597 h 1721597"/>
              <a:gd name="connsiteX1" fmla="*/ 0 w 1720766"/>
              <a:gd name="connsiteY1" fmla="*/ 1274106 h 1721597"/>
              <a:gd name="connsiteX2" fmla="*/ 1276483 w 1720766"/>
              <a:gd name="connsiteY2" fmla="*/ 0 h 1721597"/>
              <a:gd name="connsiteX0" fmla="*/ 0 w 1276483"/>
              <a:gd name="connsiteY0" fmla="*/ 1274106 h 1274106"/>
              <a:gd name="connsiteX1" fmla="*/ 1276483 w 1276483"/>
              <a:gd name="connsiteY1" fmla="*/ 0 h 1274106"/>
            </a:gdLst>
            <a:ahLst/>
            <a:cxnLst>
              <a:cxn ang="0">
                <a:pos x="connsiteX0" y="connsiteY0"/>
              </a:cxn>
              <a:cxn ang="0">
                <a:pos x="connsiteX1" y="connsiteY1"/>
              </a:cxn>
            </a:cxnLst>
            <a:rect l="l" t="t" r="r" b="b"/>
            <a:pathLst>
              <a:path w="1276483" h="1274106">
                <a:moveTo>
                  <a:pt x="0" y="1274106"/>
                </a:moveTo>
                <a:cubicBezTo>
                  <a:pt x="162534" y="649103"/>
                  <a:pt x="651178" y="161369"/>
                  <a:pt x="1276483" y="0"/>
                </a:cubicBezTo>
              </a:path>
            </a:pathLst>
          </a:custGeom>
          <a:noFill/>
          <a:ln w="12700">
            <a:solidFill>
              <a:schemeClr val="tx1">
                <a:lumMod val="65000"/>
                <a:lumOff val="35000"/>
              </a:schemeClr>
            </a:solidFill>
            <a:prstDash val="sysDot"/>
            <a:headEnd type="oval" w="med" len="med"/>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latin typeface="+mj-ea"/>
              <a:ea typeface="+mj-ea"/>
            </a:endParaRPr>
          </a:p>
        </p:txBody>
      </p:sp>
      <p:sp>
        <p:nvSpPr>
          <p:cNvPr id="23" name="饼形 18"/>
          <p:cNvSpPr/>
          <p:nvPr/>
        </p:nvSpPr>
        <p:spPr>
          <a:xfrm flipH="1">
            <a:off x="4962170" y="2167531"/>
            <a:ext cx="1053098" cy="1051138"/>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 fmla="*/ 1720766 w 1812206"/>
              <a:gd name="connsiteY0" fmla="*/ 1721597 h 1813037"/>
              <a:gd name="connsiteX1" fmla="*/ 0 w 1812206"/>
              <a:gd name="connsiteY1" fmla="*/ 1274106 h 1813037"/>
              <a:gd name="connsiteX2" fmla="*/ 1276483 w 1812206"/>
              <a:gd name="connsiteY2" fmla="*/ 0 h 1813037"/>
              <a:gd name="connsiteX3" fmla="*/ 1812206 w 1812206"/>
              <a:gd name="connsiteY3" fmla="*/ 1813037 h 1813037"/>
              <a:gd name="connsiteX0" fmla="*/ 1720766 w 1720766"/>
              <a:gd name="connsiteY0" fmla="*/ 1721597 h 1721597"/>
              <a:gd name="connsiteX1" fmla="*/ 0 w 1720766"/>
              <a:gd name="connsiteY1" fmla="*/ 1274106 h 1721597"/>
              <a:gd name="connsiteX2" fmla="*/ 1276483 w 1720766"/>
              <a:gd name="connsiteY2" fmla="*/ 0 h 1721597"/>
              <a:gd name="connsiteX0" fmla="*/ 0 w 1276483"/>
              <a:gd name="connsiteY0" fmla="*/ 1274106 h 1274106"/>
              <a:gd name="connsiteX1" fmla="*/ 1276483 w 1276483"/>
              <a:gd name="connsiteY1" fmla="*/ 0 h 1274106"/>
            </a:gdLst>
            <a:ahLst/>
            <a:cxnLst>
              <a:cxn ang="0">
                <a:pos x="connsiteX0" y="connsiteY0"/>
              </a:cxn>
              <a:cxn ang="0">
                <a:pos x="connsiteX1" y="connsiteY1"/>
              </a:cxn>
            </a:cxnLst>
            <a:rect l="l" t="t" r="r" b="b"/>
            <a:pathLst>
              <a:path w="1276483" h="1274106">
                <a:moveTo>
                  <a:pt x="0" y="1274106"/>
                </a:moveTo>
                <a:cubicBezTo>
                  <a:pt x="162534" y="649103"/>
                  <a:pt x="651178" y="161369"/>
                  <a:pt x="1276483" y="0"/>
                </a:cubicBezTo>
              </a:path>
            </a:pathLst>
          </a:custGeom>
          <a:noFill/>
          <a:ln w="12700">
            <a:solidFill>
              <a:schemeClr val="tx1">
                <a:lumMod val="65000"/>
                <a:lumOff val="35000"/>
              </a:schemeClr>
            </a:solidFill>
            <a:headEnd type="oval" w="med" len="med"/>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latin typeface="+mj-ea"/>
              <a:ea typeface="+mj-ea"/>
            </a:endParaRPr>
          </a:p>
        </p:txBody>
      </p:sp>
      <p:grpSp>
        <p:nvGrpSpPr>
          <p:cNvPr id="24" name="组合 23"/>
          <p:cNvGrpSpPr/>
          <p:nvPr/>
        </p:nvGrpSpPr>
        <p:grpSpPr>
          <a:xfrm>
            <a:off x="3718861" y="1184132"/>
            <a:ext cx="1762338" cy="587952"/>
            <a:chOff x="5324179" y="1877247"/>
            <a:chExt cx="2349784" cy="783936"/>
          </a:xfrm>
        </p:grpSpPr>
        <p:sp>
          <p:nvSpPr>
            <p:cNvPr id="25" name="文本框 24"/>
            <p:cNvSpPr txBox="1"/>
            <p:nvPr/>
          </p:nvSpPr>
          <p:spPr bwMode="auto">
            <a:xfrm>
              <a:off x="5372352" y="2099491"/>
              <a:ext cx="2253439" cy="561692"/>
            </a:xfrm>
            <a:prstGeom prst="rect">
              <a:avLst/>
            </a:prstGeom>
            <a:noFill/>
          </p:spPr>
          <p:txBody>
            <a:bodyPr wrap="square">
              <a:spAutoFit/>
            </a:bodyPr>
            <a:lstStyle/>
            <a:p>
              <a:pP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26" name="文本框 25"/>
            <p:cNvSpPr txBox="1"/>
            <p:nvPr/>
          </p:nvSpPr>
          <p:spPr bwMode="auto">
            <a:xfrm>
              <a:off x="5324179" y="1877247"/>
              <a:ext cx="2349784" cy="369332"/>
            </a:xfrm>
            <a:prstGeom prst="rect">
              <a:avLst/>
            </a:prstGeom>
            <a:noFill/>
          </p:spPr>
          <p:txBody>
            <a:bodyPr wrap="square">
              <a:spAutoFit/>
            </a:bodyPr>
            <a:lstStyle/>
            <a:p>
              <a:pPr algn="ctr">
                <a:defRPr/>
              </a:pPr>
              <a:r>
                <a:rPr lang="zh-CN" altLang="en-US" sz="1200" spc="75" dirty="0">
                  <a:solidFill>
                    <a:schemeClr val="tx1">
                      <a:lumMod val="65000"/>
                      <a:lumOff val="35000"/>
                    </a:schemeClr>
                  </a:solidFill>
                  <a:latin typeface="+mj-ea"/>
                  <a:ea typeface="+mj-ea"/>
                </a:rPr>
                <a:t>在此添加标题</a:t>
              </a:r>
            </a:p>
          </p:txBody>
        </p:sp>
      </p:grpSp>
      <p:grpSp>
        <p:nvGrpSpPr>
          <p:cNvPr id="27" name="组合 26"/>
          <p:cNvGrpSpPr/>
          <p:nvPr/>
        </p:nvGrpSpPr>
        <p:grpSpPr>
          <a:xfrm>
            <a:off x="6422932" y="3279929"/>
            <a:ext cx="1762338" cy="587952"/>
            <a:chOff x="2744012" y="4525702"/>
            <a:chExt cx="2349784" cy="783936"/>
          </a:xfrm>
        </p:grpSpPr>
        <p:sp>
          <p:nvSpPr>
            <p:cNvPr id="28" name="文本框 27"/>
            <p:cNvSpPr txBox="1"/>
            <p:nvPr/>
          </p:nvSpPr>
          <p:spPr bwMode="auto">
            <a:xfrm>
              <a:off x="2744012" y="4747946"/>
              <a:ext cx="2253439" cy="561692"/>
            </a:xfrm>
            <a:prstGeom prst="rect">
              <a:avLst/>
            </a:prstGeom>
            <a:noFill/>
          </p:spPr>
          <p:txBody>
            <a:bodyPr wrap="square">
              <a:spAutoFit/>
            </a:bodyPr>
            <a:lstStyle/>
            <a:p>
              <a:pP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29" name="文本框 28"/>
            <p:cNvSpPr txBox="1"/>
            <p:nvPr/>
          </p:nvSpPr>
          <p:spPr bwMode="auto">
            <a:xfrm>
              <a:off x="2744012" y="4525702"/>
              <a:ext cx="2349784" cy="369332"/>
            </a:xfrm>
            <a:prstGeom prst="rect">
              <a:avLst/>
            </a:prstGeom>
            <a:noFill/>
          </p:spPr>
          <p:txBody>
            <a:bodyPr wrap="square">
              <a:spAutoFit/>
            </a:bodyPr>
            <a:lstStyle/>
            <a:p>
              <a:pPr>
                <a:defRPr/>
              </a:pPr>
              <a:r>
                <a:rPr lang="zh-CN" altLang="en-US" sz="1200" spc="75" dirty="0">
                  <a:solidFill>
                    <a:schemeClr val="tx1">
                      <a:lumMod val="65000"/>
                      <a:lumOff val="35000"/>
                    </a:schemeClr>
                  </a:solidFill>
                  <a:latin typeface="+mj-ea"/>
                  <a:ea typeface="+mj-ea"/>
                </a:rPr>
                <a:t>在此添加标题</a:t>
              </a:r>
            </a:p>
          </p:txBody>
        </p:sp>
      </p:grpSp>
      <p:grpSp>
        <p:nvGrpSpPr>
          <p:cNvPr id="30" name="组合 29"/>
          <p:cNvGrpSpPr/>
          <p:nvPr/>
        </p:nvGrpSpPr>
        <p:grpSpPr>
          <a:xfrm>
            <a:off x="1018220" y="3279929"/>
            <a:ext cx="1762340" cy="587952"/>
            <a:chOff x="1320253" y="4614246"/>
            <a:chExt cx="2349786" cy="783936"/>
          </a:xfrm>
        </p:grpSpPr>
        <p:sp>
          <p:nvSpPr>
            <p:cNvPr id="31" name="文本框 30"/>
            <p:cNvSpPr txBox="1"/>
            <p:nvPr/>
          </p:nvSpPr>
          <p:spPr bwMode="auto">
            <a:xfrm>
              <a:off x="1416600" y="4836490"/>
              <a:ext cx="2253439" cy="561692"/>
            </a:xfrm>
            <a:prstGeom prst="rect">
              <a:avLst/>
            </a:prstGeom>
            <a:noFill/>
          </p:spPr>
          <p:txBody>
            <a:bodyPr wrap="square">
              <a:spAutoFit/>
            </a:bodyPr>
            <a:lstStyle/>
            <a:p>
              <a:pP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32" name="文本框 31"/>
            <p:cNvSpPr txBox="1"/>
            <p:nvPr/>
          </p:nvSpPr>
          <p:spPr bwMode="auto">
            <a:xfrm>
              <a:off x="1320253" y="4614246"/>
              <a:ext cx="2349783" cy="369332"/>
            </a:xfrm>
            <a:prstGeom prst="rect">
              <a:avLst/>
            </a:prstGeom>
            <a:noFill/>
          </p:spPr>
          <p:txBody>
            <a:bodyPr wrap="square">
              <a:spAutoFit/>
            </a:bodyPr>
            <a:lstStyle/>
            <a:p>
              <a:pPr algn="r">
                <a:defRPr/>
              </a:pPr>
              <a:r>
                <a:rPr lang="zh-CN" altLang="en-US" sz="1200" spc="75" dirty="0">
                  <a:solidFill>
                    <a:schemeClr val="tx1">
                      <a:lumMod val="65000"/>
                      <a:lumOff val="35000"/>
                    </a:schemeClr>
                  </a:solidFill>
                  <a:latin typeface="+mj-ea"/>
                  <a:ea typeface="+mj-ea"/>
                </a:rPr>
                <a:t>在此添加标题</a:t>
              </a:r>
            </a:p>
          </p:txBody>
        </p:sp>
      </p:grpSp>
      <p:sp>
        <p:nvSpPr>
          <p:cNvPr id="33" name="圆角矩形 32"/>
          <p:cNvSpPr/>
          <p:nvPr/>
        </p:nvSpPr>
        <p:spPr>
          <a:xfrm>
            <a:off x="4524028" y="3010701"/>
            <a:ext cx="152006" cy="264965"/>
          </a:xfrm>
          <a:prstGeom prst="roundRect">
            <a:avLst>
              <a:gd name="adj" fmla="val 50000"/>
            </a:avLst>
          </a:prstGeom>
          <a:solidFill>
            <a:srgbClr val="83BB48"/>
          </a:solidFill>
          <a:ln w="12700">
            <a:gradFill flip="none" rotWithShape="1">
              <a:gsLst>
                <a:gs pos="0">
                  <a:schemeClr val="bg1">
                    <a:lumMod val="85000"/>
                  </a:schemeClr>
                </a:gs>
                <a:gs pos="100000">
                  <a:schemeClr val="bg1"/>
                </a:gs>
              </a:gsLst>
              <a:lin ang="2700000" scaled="1"/>
              <a:tileRect/>
            </a:gradFill>
          </a:ln>
          <a:effectLst>
            <a:innerShdw blurRad="63500" dist="381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mj-ea"/>
              <a:ea typeface="+mj-ea"/>
            </a:endParaRPr>
          </a:p>
        </p:txBody>
      </p:sp>
      <p:sp>
        <p:nvSpPr>
          <p:cNvPr id="34" name="Freeform 40"/>
          <p:cNvSpPr>
            <a:spLocks/>
          </p:cNvSpPr>
          <p:nvPr/>
        </p:nvSpPr>
        <p:spPr bwMode="auto">
          <a:xfrm>
            <a:off x="4476724" y="2050307"/>
            <a:ext cx="246613" cy="223286"/>
          </a:xfrm>
          <a:custGeom>
            <a:avLst/>
            <a:gdLst>
              <a:gd name="T0" fmla="*/ 161 w 188"/>
              <a:gd name="T1" fmla="*/ 58 h 170"/>
              <a:gd name="T2" fmla="*/ 147 w 188"/>
              <a:gd name="T3" fmla="*/ 51 h 170"/>
              <a:gd name="T4" fmla="*/ 142 w 188"/>
              <a:gd name="T5" fmla="*/ 54 h 170"/>
              <a:gd name="T6" fmla="*/ 149 w 188"/>
              <a:gd name="T7" fmla="*/ 85 h 170"/>
              <a:gd name="T8" fmla="*/ 85 w 188"/>
              <a:gd name="T9" fmla="*/ 149 h 170"/>
              <a:gd name="T10" fmla="*/ 21 w 188"/>
              <a:gd name="T11" fmla="*/ 85 h 170"/>
              <a:gd name="T12" fmla="*/ 85 w 188"/>
              <a:gd name="T13" fmla="*/ 21 h 170"/>
              <a:gd name="T14" fmla="*/ 135 w 188"/>
              <a:gd name="T15" fmla="*/ 45 h 170"/>
              <a:gd name="T16" fmla="*/ 125 w 188"/>
              <a:gd name="T17" fmla="*/ 51 h 170"/>
              <a:gd name="T18" fmla="*/ 85 w 188"/>
              <a:gd name="T19" fmla="*/ 33 h 170"/>
              <a:gd name="T20" fmla="*/ 33 w 188"/>
              <a:gd name="T21" fmla="*/ 85 h 170"/>
              <a:gd name="T22" fmla="*/ 85 w 188"/>
              <a:gd name="T23" fmla="*/ 137 h 170"/>
              <a:gd name="T24" fmla="*/ 138 w 188"/>
              <a:gd name="T25" fmla="*/ 85 h 170"/>
              <a:gd name="T26" fmla="*/ 132 w 188"/>
              <a:gd name="T27" fmla="*/ 61 h 170"/>
              <a:gd name="T28" fmla="*/ 115 w 188"/>
              <a:gd name="T29" fmla="*/ 72 h 170"/>
              <a:gd name="T30" fmla="*/ 118 w 188"/>
              <a:gd name="T31" fmla="*/ 85 h 170"/>
              <a:gd name="T32" fmla="*/ 85 w 188"/>
              <a:gd name="T33" fmla="*/ 118 h 170"/>
              <a:gd name="T34" fmla="*/ 53 w 188"/>
              <a:gd name="T35" fmla="*/ 85 h 170"/>
              <a:gd name="T36" fmla="*/ 85 w 188"/>
              <a:gd name="T37" fmla="*/ 52 h 170"/>
              <a:gd name="T38" fmla="*/ 109 w 188"/>
              <a:gd name="T39" fmla="*/ 62 h 170"/>
              <a:gd name="T40" fmla="*/ 97 w 188"/>
              <a:gd name="T41" fmla="*/ 70 h 170"/>
              <a:gd name="T42" fmla="*/ 85 w 188"/>
              <a:gd name="T43" fmla="*/ 65 h 170"/>
              <a:gd name="T44" fmla="*/ 65 w 188"/>
              <a:gd name="T45" fmla="*/ 85 h 170"/>
              <a:gd name="T46" fmla="*/ 85 w 188"/>
              <a:gd name="T47" fmla="*/ 105 h 170"/>
              <a:gd name="T48" fmla="*/ 105 w 188"/>
              <a:gd name="T49" fmla="*/ 85 h 170"/>
              <a:gd name="T50" fmla="*/ 104 w 188"/>
              <a:gd name="T51" fmla="*/ 79 h 170"/>
              <a:gd name="T52" fmla="*/ 88 w 188"/>
              <a:gd name="T53" fmla="*/ 89 h 170"/>
              <a:gd name="T54" fmla="*/ 86 w 188"/>
              <a:gd name="T55" fmla="*/ 86 h 170"/>
              <a:gd name="T56" fmla="*/ 148 w 188"/>
              <a:gd name="T57" fmla="*/ 45 h 170"/>
              <a:gd name="T58" fmla="*/ 163 w 188"/>
              <a:gd name="T59" fmla="*/ 52 h 170"/>
              <a:gd name="T60" fmla="*/ 188 w 188"/>
              <a:gd name="T61" fmla="*/ 36 h 170"/>
              <a:gd name="T62" fmla="*/ 173 w 188"/>
              <a:gd name="T63" fmla="*/ 29 h 170"/>
              <a:gd name="T64" fmla="*/ 177 w 188"/>
              <a:gd name="T65" fmla="*/ 26 h 170"/>
              <a:gd name="T66" fmla="*/ 173 w 188"/>
              <a:gd name="T67" fmla="*/ 20 h 170"/>
              <a:gd name="T68" fmla="*/ 169 w 188"/>
              <a:gd name="T69" fmla="*/ 23 h 170"/>
              <a:gd name="T70" fmla="*/ 169 w 188"/>
              <a:gd name="T71" fmla="*/ 6 h 170"/>
              <a:gd name="T72" fmla="*/ 144 w 188"/>
              <a:gd name="T73" fmla="*/ 22 h 170"/>
              <a:gd name="T74" fmla="*/ 144 w 188"/>
              <a:gd name="T75" fmla="*/ 39 h 170"/>
              <a:gd name="T76" fmla="*/ 139 w 188"/>
              <a:gd name="T77" fmla="*/ 42 h 170"/>
              <a:gd name="T78" fmla="*/ 139 w 188"/>
              <a:gd name="T79" fmla="*/ 24 h 170"/>
              <a:gd name="T80" fmla="*/ 141 w 188"/>
              <a:gd name="T81" fmla="*/ 22 h 170"/>
              <a:gd name="T82" fmla="*/ 85 w 188"/>
              <a:gd name="T83" fmla="*/ 0 h 170"/>
              <a:gd name="T84" fmla="*/ 0 w 188"/>
              <a:gd name="T85" fmla="*/ 85 h 170"/>
              <a:gd name="T86" fmla="*/ 85 w 188"/>
              <a:gd name="T87" fmla="*/ 170 h 170"/>
              <a:gd name="T88" fmla="*/ 170 w 188"/>
              <a:gd name="T89" fmla="*/ 85 h 170"/>
              <a:gd name="T90" fmla="*/ 165 w 188"/>
              <a:gd name="T91" fmla="*/ 55 h 170"/>
              <a:gd name="T92" fmla="*/ 161 w 188"/>
              <a:gd name="T93" fmla="*/ 5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8" h="170">
                <a:moveTo>
                  <a:pt x="161" y="58"/>
                </a:moveTo>
                <a:cubicBezTo>
                  <a:pt x="147" y="51"/>
                  <a:pt x="147" y="51"/>
                  <a:pt x="147" y="51"/>
                </a:cubicBezTo>
                <a:cubicBezTo>
                  <a:pt x="142" y="54"/>
                  <a:pt x="142" y="54"/>
                  <a:pt x="142" y="54"/>
                </a:cubicBezTo>
                <a:cubicBezTo>
                  <a:pt x="147" y="64"/>
                  <a:pt x="149" y="74"/>
                  <a:pt x="149" y="85"/>
                </a:cubicBezTo>
                <a:cubicBezTo>
                  <a:pt x="149" y="120"/>
                  <a:pt x="121" y="149"/>
                  <a:pt x="85" y="149"/>
                </a:cubicBezTo>
                <a:cubicBezTo>
                  <a:pt x="50" y="149"/>
                  <a:pt x="21" y="120"/>
                  <a:pt x="21" y="85"/>
                </a:cubicBezTo>
                <a:cubicBezTo>
                  <a:pt x="21" y="50"/>
                  <a:pt x="50" y="21"/>
                  <a:pt x="85" y="21"/>
                </a:cubicBezTo>
                <a:cubicBezTo>
                  <a:pt x="105" y="21"/>
                  <a:pt x="123" y="30"/>
                  <a:pt x="135" y="45"/>
                </a:cubicBezTo>
                <a:cubicBezTo>
                  <a:pt x="125" y="51"/>
                  <a:pt x="125" y="51"/>
                  <a:pt x="125" y="51"/>
                </a:cubicBezTo>
                <a:cubicBezTo>
                  <a:pt x="116" y="40"/>
                  <a:pt x="101" y="33"/>
                  <a:pt x="85" y="33"/>
                </a:cubicBezTo>
                <a:cubicBezTo>
                  <a:pt x="56" y="33"/>
                  <a:pt x="33" y="56"/>
                  <a:pt x="33" y="85"/>
                </a:cubicBezTo>
                <a:cubicBezTo>
                  <a:pt x="33" y="114"/>
                  <a:pt x="56" y="137"/>
                  <a:pt x="85" y="137"/>
                </a:cubicBezTo>
                <a:cubicBezTo>
                  <a:pt x="114" y="137"/>
                  <a:pt x="138" y="114"/>
                  <a:pt x="138" y="85"/>
                </a:cubicBezTo>
                <a:cubicBezTo>
                  <a:pt x="138" y="76"/>
                  <a:pt x="135" y="68"/>
                  <a:pt x="132" y="61"/>
                </a:cubicBezTo>
                <a:cubicBezTo>
                  <a:pt x="115" y="72"/>
                  <a:pt x="115" y="72"/>
                  <a:pt x="115" y="72"/>
                </a:cubicBezTo>
                <a:cubicBezTo>
                  <a:pt x="117" y="76"/>
                  <a:pt x="118" y="80"/>
                  <a:pt x="118" y="85"/>
                </a:cubicBezTo>
                <a:cubicBezTo>
                  <a:pt x="118" y="103"/>
                  <a:pt x="103" y="118"/>
                  <a:pt x="85" y="118"/>
                </a:cubicBezTo>
                <a:cubicBezTo>
                  <a:pt x="67" y="118"/>
                  <a:pt x="53" y="103"/>
                  <a:pt x="53" y="85"/>
                </a:cubicBezTo>
                <a:cubicBezTo>
                  <a:pt x="53" y="67"/>
                  <a:pt x="67" y="52"/>
                  <a:pt x="85" y="52"/>
                </a:cubicBezTo>
                <a:cubicBezTo>
                  <a:pt x="94" y="52"/>
                  <a:pt x="103" y="56"/>
                  <a:pt x="109" y="62"/>
                </a:cubicBezTo>
                <a:cubicBezTo>
                  <a:pt x="97" y="70"/>
                  <a:pt x="97" y="70"/>
                  <a:pt x="97" y="70"/>
                </a:cubicBezTo>
                <a:cubicBezTo>
                  <a:pt x="94" y="67"/>
                  <a:pt x="90" y="65"/>
                  <a:pt x="85" y="65"/>
                </a:cubicBezTo>
                <a:cubicBezTo>
                  <a:pt x="74" y="65"/>
                  <a:pt x="65" y="74"/>
                  <a:pt x="65" y="85"/>
                </a:cubicBezTo>
                <a:cubicBezTo>
                  <a:pt x="65" y="96"/>
                  <a:pt x="74" y="105"/>
                  <a:pt x="85" y="105"/>
                </a:cubicBezTo>
                <a:cubicBezTo>
                  <a:pt x="96" y="105"/>
                  <a:pt x="105" y="96"/>
                  <a:pt x="105" y="85"/>
                </a:cubicBezTo>
                <a:cubicBezTo>
                  <a:pt x="105" y="83"/>
                  <a:pt x="105" y="81"/>
                  <a:pt x="104" y="79"/>
                </a:cubicBezTo>
                <a:cubicBezTo>
                  <a:pt x="88" y="89"/>
                  <a:pt x="88" y="89"/>
                  <a:pt x="88" y="89"/>
                </a:cubicBezTo>
                <a:cubicBezTo>
                  <a:pt x="86" y="86"/>
                  <a:pt x="86" y="86"/>
                  <a:pt x="86" y="86"/>
                </a:cubicBezTo>
                <a:cubicBezTo>
                  <a:pt x="148" y="45"/>
                  <a:pt x="148" y="45"/>
                  <a:pt x="148" y="45"/>
                </a:cubicBezTo>
                <a:cubicBezTo>
                  <a:pt x="163" y="52"/>
                  <a:pt x="163" y="52"/>
                  <a:pt x="163" y="52"/>
                </a:cubicBezTo>
                <a:cubicBezTo>
                  <a:pt x="188" y="36"/>
                  <a:pt x="188" y="36"/>
                  <a:pt x="188" y="36"/>
                </a:cubicBezTo>
                <a:cubicBezTo>
                  <a:pt x="173" y="29"/>
                  <a:pt x="173" y="29"/>
                  <a:pt x="173" y="29"/>
                </a:cubicBezTo>
                <a:cubicBezTo>
                  <a:pt x="177" y="26"/>
                  <a:pt x="177" y="26"/>
                  <a:pt x="177" y="26"/>
                </a:cubicBezTo>
                <a:cubicBezTo>
                  <a:pt x="173" y="20"/>
                  <a:pt x="173" y="20"/>
                  <a:pt x="173" y="20"/>
                </a:cubicBezTo>
                <a:cubicBezTo>
                  <a:pt x="169" y="23"/>
                  <a:pt x="169" y="23"/>
                  <a:pt x="169" y="23"/>
                </a:cubicBezTo>
                <a:cubicBezTo>
                  <a:pt x="169" y="6"/>
                  <a:pt x="169" y="6"/>
                  <a:pt x="169" y="6"/>
                </a:cubicBezTo>
                <a:cubicBezTo>
                  <a:pt x="144" y="22"/>
                  <a:pt x="144" y="22"/>
                  <a:pt x="144" y="22"/>
                </a:cubicBezTo>
                <a:cubicBezTo>
                  <a:pt x="144" y="39"/>
                  <a:pt x="144" y="39"/>
                  <a:pt x="144" y="39"/>
                </a:cubicBezTo>
                <a:cubicBezTo>
                  <a:pt x="139" y="42"/>
                  <a:pt x="139" y="42"/>
                  <a:pt x="139" y="42"/>
                </a:cubicBezTo>
                <a:cubicBezTo>
                  <a:pt x="139" y="24"/>
                  <a:pt x="139" y="24"/>
                  <a:pt x="139" y="24"/>
                </a:cubicBezTo>
                <a:cubicBezTo>
                  <a:pt x="141" y="22"/>
                  <a:pt x="141" y="22"/>
                  <a:pt x="141" y="22"/>
                </a:cubicBezTo>
                <a:cubicBezTo>
                  <a:pt x="126" y="8"/>
                  <a:pt x="107" y="0"/>
                  <a:pt x="85" y="0"/>
                </a:cubicBezTo>
                <a:cubicBezTo>
                  <a:pt x="38" y="0"/>
                  <a:pt x="0" y="38"/>
                  <a:pt x="0" y="85"/>
                </a:cubicBezTo>
                <a:cubicBezTo>
                  <a:pt x="0" y="132"/>
                  <a:pt x="38" y="170"/>
                  <a:pt x="85" y="170"/>
                </a:cubicBezTo>
                <a:cubicBezTo>
                  <a:pt x="132" y="170"/>
                  <a:pt x="170" y="132"/>
                  <a:pt x="170" y="85"/>
                </a:cubicBezTo>
                <a:cubicBezTo>
                  <a:pt x="170" y="75"/>
                  <a:pt x="168" y="65"/>
                  <a:pt x="165" y="55"/>
                </a:cubicBezTo>
                <a:lnTo>
                  <a:pt x="161" y="58"/>
                </a:lnTo>
                <a:close/>
              </a:path>
            </a:pathLst>
          </a:custGeom>
          <a:solidFill>
            <a:srgbClr val="83BB48"/>
          </a:solidFill>
          <a:ln>
            <a:noFill/>
          </a:ln>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grpSp>
        <p:nvGrpSpPr>
          <p:cNvPr id="35" name="组合 34"/>
          <p:cNvGrpSpPr/>
          <p:nvPr/>
        </p:nvGrpSpPr>
        <p:grpSpPr>
          <a:xfrm>
            <a:off x="3067526" y="3464834"/>
            <a:ext cx="220508" cy="218842"/>
            <a:chOff x="7078908" y="5461438"/>
            <a:chExt cx="430461" cy="427208"/>
          </a:xfrm>
          <a:solidFill>
            <a:srgbClr val="83BB48"/>
          </a:solidFill>
        </p:grpSpPr>
        <p:sp>
          <p:nvSpPr>
            <p:cNvPr id="36" name="Freeform 236"/>
            <p:cNvSpPr>
              <a:spLocks/>
            </p:cNvSpPr>
            <p:nvPr/>
          </p:nvSpPr>
          <p:spPr bwMode="auto">
            <a:xfrm>
              <a:off x="7078908" y="5461438"/>
              <a:ext cx="418534" cy="417450"/>
            </a:xfrm>
            <a:custGeom>
              <a:avLst/>
              <a:gdLst>
                <a:gd name="T0" fmla="*/ 84 w 163"/>
                <a:gd name="T1" fmla="*/ 129 h 163"/>
                <a:gd name="T2" fmla="*/ 46 w 163"/>
                <a:gd name="T3" fmla="*/ 50 h 163"/>
                <a:gd name="T4" fmla="*/ 81 w 163"/>
                <a:gd name="T5" fmla="*/ 34 h 163"/>
                <a:gd name="T6" fmla="*/ 127 w 163"/>
                <a:gd name="T7" fmla="*/ 89 h 163"/>
                <a:gd name="T8" fmla="*/ 147 w 163"/>
                <a:gd name="T9" fmla="*/ 94 h 163"/>
                <a:gd name="T10" fmla="*/ 162 w 163"/>
                <a:gd name="T11" fmla="*/ 86 h 163"/>
                <a:gd name="T12" fmla="*/ 162 w 163"/>
                <a:gd name="T13" fmla="*/ 70 h 163"/>
                <a:gd name="T14" fmla="*/ 144 w 163"/>
                <a:gd name="T15" fmla="*/ 59 h 163"/>
                <a:gd name="T16" fmla="*/ 154 w 163"/>
                <a:gd name="T17" fmla="*/ 45 h 163"/>
                <a:gd name="T18" fmla="*/ 145 w 163"/>
                <a:gd name="T19" fmla="*/ 32 h 163"/>
                <a:gd name="T20" fmla="*/ 125 w 163"/>
                <a:gd name="T21" fmla="*/ 30 h 163"/>
                <a:gd name="T22" fmla="*/ 126 w 163"/>
                <a:gd name="T23" fmla="*/ 13 h 163"/>
                <a:gd name="T24" fmla="*/ 112 w 163"/>
                <a:gd name="T25" fmla="*/ 6 h 163"/>
                <a:gd name="T26" fmla="*/ 93 w 163"/>
                <a:gd name="T27" fmla="*/ 15 h 163"/>
                <a:gd name="T28" fmla="*/ 86 w 163"/>
                <a:gd name="T29" fmla="*/ 0 h 163"/>
                <a:gd name="T30" fmla="*/ 70 w 163"/>
                <a:gd name="T31" fmla="*/ 1 h 163"/>
                <a:gd name="T32" fmla="*/ 58 w 163"/>
                <a:gd name="T33" fmla="*/ 18 h 163"/>
                <a:gd name="T34" fmla="*/ 44 w 163"/>
                <a:gd name="T35" fmla="*/ 9 h 163"/>
                <a:gd name="T36" fmla="*/ 31 w 163"/>
                <a:gd name="T37" fmla="*/ 17 h 163"/>
                <a:gd name="T38" fmla="*/ 31 w 163"/>
                <a:gd name="T39" fmla="*/ 36 h 163"/>
                <a:gd name="T40" fmla="*/ 15 w 163"/>
                <a:gd name="T41" fmla="*/ 33 h 163"/>
                <a:gd name="T42" fmla="*/ 8 w 163"/>
                <a:gd name="T43" fmla="*/ 47 h 163"/>
                <a:gd name="T44" fmla="*/ 18 w 163"/>
                <a:gd name="T45" fmla="*/ 59 h 163"/>
                <a:gd name="T46" fmla="*/ 0 w 163"/>
                <a:gd name="T47" fmla="*/ 73 h 163"/>
                <a:gd name="T48" fmla="*/ 0 w 163"/>
                <a:gd name="T49" fmla="*/ 88 h 163"/>
                <a:gd name="T50" fmla="*/ 15 w 163"/>
                <a:gd name="T51" fmla="*/ 94 h 163"/>
                <a:gd name="T52" fmla="*/ 6 w 163"/>
                <a:gd name="T53" fmla="*/ 114 h 163"/>
                <a:gd name="T54" fmla="*/ 15 w 163"/>
                <a:gd name="T55" fmla="*/ 128 h 163"/>
                <a:gd name="T56" fmla="*/ 30 w 163"/>
                <a:gd name="T57" fmla="*/ 125 h 163"/>
                <a:gd name="T58" fmla="*/ 33 w 163"/>
                <a:gd name="T59" fmla="*/ 148 h 163"/>
                <a:gd name="T60" fmla="*/ 47 w 163"/>
                <a:gd name="T61" fmla="*/ 155 h 163"/>
                <a:gd name="T62" fmla="*/ 59 w 163"/>
                <a:gd name="T63" fmla="*/ 145 h 163"/>
                <a:gd name="T64" fmla="*/ 72 w 163"/>
                <a:gd name="T65" fmla="*/ 163 h 163"/>
                <a:gd name="T66" fmla="*/ 88 w 163"/>
                <a:gd name="T67" fmla="*/ 162 h 163"/>
                <a:gd name="T68" fmla="*/ 94 w 163"/>
                <a:gd name="T69" fmla="*/ 148 h 163"/>
                <a:gd name="T70" fmla="*/ 89 w 163"/>
                <a:gd name="T71" fmla="*/ 1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163">
                  <a:moveTo>
                    <a:pt x="89" y="128"/>
                  </a:moveTo>
                  <a:cubicBezTo>
                    <a:pt x="88" y="128"/>
                    <a:pt x="86" y="129"/>
                    <a:pt x="84" y="129"/>
                  </a:cubicBezTo>
                  <a:cubicBezTo>
                    <a:pt x="58" y="130"/>
                    <a:pt x="36" y="110"/>
                    <a:pt x="35" y="84"/>
                  </a:cubicBezTo>
                  <a:cubicBezTo>
                    <a:pt x="34" y="71"/>
                    <a:pt x="38" y="59"/>
                    <a:pt x="46" y="50"/>
                  </a:cubicBezTo>
                  <a:cubicBezTo>
                    <a:pt x="55" y="40"/>
                    <a:pt x="66" y="35"/>
                    <a:pt x="79" y="34"/>
                  </a:cubicBezTo>
                  <a:cubicBezTo>
                    <a:pt x="79" y="34"/>
                    <a:pt x="80" y="34"/>
                    <a:pt x="81" y="34"/>
                  </a:cubicBezTo>
                  <a:cubicBezTo>
                    <a:pt x="106" y="34"/>
                    <a:pt x="127" y="54"/>
                    <a:pt x="128" y="79"/>
                  </a:cubicBezTo>
                  <a:cubicBezTo>
                    <a:pt x="128" y="82"/>
                    <a:pt x="128" y="85"/>
                    <a:pt x="127" y="89"/>
                  </a:cubicBezTo>
                  <a:cubicBezTo>
                    <a:pt x="144" y="105"/>
                    <a:pt x="144" y="105"/>
                    <a:pt x="144" y="105"/>
                  </a:cubicBezTo>
                  <a:cubicBezTo>
                    <a:pt x="145" y="101"/>
                    <a:pt x="146" y="97"/>
                    <a:pt x="147" y="94"/>
                  </a:cubicBezTo>
                  <a:cubicBezTo>
                    <a:pt x="163" y="90"/>
                    <a:pt x="163" y="90"/>
                    <a:pt x="163" y="90"/>
                  </a:cubicBezTo>
                  <a:cubicBezTo>
                    <a:pt x="162" y="86"/>
                    <a:pt x="162" y="86"/>
                    <a:pt x="162" y="86"/>
                  </a:cubicBezTo>
                  <a:cubicBezTo>
                    <a:pt x="162" y="75"/>
                    <a:pt x="162" y="75"/>
                    <a:pt x="162" y="75"/>
                  </a:cubicBezTo>
                  <a:cubicBezTo>
                    <a:pt x="162" y="70"/>
                    <a:pt x="162" y="70"/>
                    <a:pt x="162" y="70"/>
                  </a:cubicBezTo>
                  <a:cubicBezTo>
                    <a:pt x="147" y="69"/>
                    <a:pt x="147" y="69"/>
                    <a:pt x="147" y="69"/>
                  </a:cubicBezTo>
                  <a:cubicBezTo>
                    <a:pt x="146" y="66"/>
                    <a:pt x="145" y="62"/>
                    <a:pt x="144" y="59"/>
                  </a:cubicBezTo>
                  <a:cubicBezTo>
                    <a:pt x="156" y="48"/>
                    <a:pt x="156" y="48"/>
                    <a:pt x="156" y="48"/>
                  </a:cubicBezTo>
                  <a:cubicBezTo>
                    <a:pt x="154" y="45"/>
                    <a:pt x="154" y="45"/>
                    <a:pt x="154" y="45"/>
                  </a:cubicBezTo>
                  <a:cubicBezTo>
                    <a:pt x="148" y="35"/>
                    <a:pt x="148" y="35"/>
                    <a:pt x="148" y="35"/>
                  </a:cubicBezTo>
                  <a:cubicBezTo>
                    <a:pt x="145" y="32"/>
                    <a:pt x="145" y="32"/>
                    <a:pt x="145" y="32"/>
                  </a:cubicBezTo>
                  <a:cubicBezTo>
                    <a:pt x="132" y="38"/>
                    <a:pt x="132" y="38"/>
                    <a:pt x="132" y="38"/>
                  </a:cubicBezTo>
                  <a:cubicBezTo>
                    <a:pt x="130" y="35"/>
                    <a:pt x="127" y="32"/>
                    <a:pt x="125" y="30"/>
                  </a:cubicBezTo>
                  <a:cubicBezTo>
                    <a:pt x="130" y="15"/>
                    <a:pt x="130" y="15"/>
                    <a:pt x="130" y="15"/>
                  </a:cubicBezTo>
                  <a:cubicBezTo>
                    <a:pt x="126" y="13"/>
                    <a:pt x="126" y="13"/>
                    <a:pt x="126" y="13"/>
                  </a:cubicBezTo>
                  <a:cubicBezTo>
                    <a:pt x="116" y="8"/>
                    <a:pt x="116" y="8"/>
                    <a:pt x="116" y="8"/>
                  </a:cubicBezTo>
                  <a:cubicBezTo>
                    <a:pt x="112" y="6"/>
                    <a:pt x="112" y="6"/>
                    <a:pt x="112" y="6"/>
                  </a:cubicBezTo>
                  <a:cubicBezTo>
                    <a:pt x="104" y="18"/>
                    <a:pt x="104" y="18"/>
                    <a:pt x="104" y="18"/>
                  </a:cubicBezTo>
                  <a:cubicBezTo>
                    <a:pt x="100" y="17"/>
                    <a:pt x="97" y="16"/>
                    <a:pt x="93" y="15"/>
                  </a:cubicBezTo>
                  <a:cubicBezTo>
                    <a:pt x="90" y="0"/>
                    <a:pt x="90" y="0"/>
                    <a:pt x="90" y="0"/>
                  </a:cubicBezTo>
                  <a:cubicBezTo>
                    <a:pt x="86" y="0"/>
                    <a:pt x="86" y="0"/>
                    <a:pt x="86" y="0"/>
                  </a:cubicBezTo>
                  <a:cubicBezTo>
                    <a:pt x="75" y="1"/>
                    <a:pt x="75" y="1"/>
                    <a:pt x="75" y="1"/>
                  </a:cubicBezTo>
                  <a:cubicBezTo>
                    <a:pt x="70" y="1"/>
                    <a:pt x="70" y="1"/>
                    <a:pt x="70" y="1"/>
                  </a:cubicBezTo>
                  <a:cubicBezTo>
                    <a:pt x="69" y="15"/>
                    <a:pt x="69" y="15"/>
                    <a:pt x="69" y="15"/>
                  </a:cubicBezTo>
                  <a:cubicBezTo>
                    <a:pt x="65" y="16"/>
                    <a:pt x="62" y="17"/>
                    <a:pt x="58" y="18"/>
                  </a:cubicBezTo>
                  <a:cubicBezTo>
                    <a:pt x="48" y="6"/>
                    <a:pt x="48" y="6"/>
                    <a:pt x="48" y="6"/>
                  </a:cubicBezTo>
                  <a:cubicBezTo>
                    <a:pt x="44" y="9"/>
                    <a:pt x="44" y="9"/>
                    <a:pt x="44" y="9"/>
                  </a:cubicBezTo>
                  <a:cubicBezTo>
                    <a:pt x="35" y="15"/>
                    <a:pt x="35" y="15"/>
                    <a:pt x="35" y="15"/>
                  </a:cubicBezTo>
                  <a:cubicBezTo>
                    <a:pt x="31" y="17"/>
                    <a:pt x="31" y="17"/>
                    <a:pt x="31" y="17"/>
                  </a:cubicBezTo>
                  <a:cubicBezTo>
                    <a:pt x="37" y="30"/>
                    <a:pt x="37" y="30"/>
                    <a:pt x="37" y="30"/>
                  </a:cubicBezTo>
                  <a:cubicBezTo>
                    <a:pt x="35" y="32"/>
                    <a:pt x="33" y="34"/>
                    <a:pt x="31" y="36"/>
                  </a:cubicBezTo>
                  <a:cubicBezTo>
                    <a:pt x="31" y="37"/>
                    <a:pt x="30" y="37"/>
                    <a:pt x="30" y="38"/>
                  </a:cubicBezTo>
                  <a:cubicBezTo>
                    <a:pt x="15" y="33"/>
                    <a:pt x="15" y="33"/>
                    <a:pt x="15" y="33"/>
                  </a:cubicBezTo>
                  <a:cubicBezTo>
                    <a:pt x="13" y="37"/>
                    <a:pt x="13" y="37"/>
                    <a:pt x="13" y="37"/>
                  </a:cubicBezTo>
                  <a:cubicBezTo>
                    <a:pt x="8" y="47"/>
                    <a:pt x="8" y="47"/>
                    <a:pt x="8" y="47"/>
                  </a:cubicBezTo>
                  <a:cubicBezTo>
                    <a:pt x="6" y="51"/>
                    <a:pt x="6" y="51"/>
                    <a:pt x="6" y="51"/>
                  </a:cubicBezTo>
                  <a:cubicBezTo>
                    <a:pt x="18" y="59"/>
                    <a:pt x="18" y="59"/>
                    <a:pt x="18" y="59"/>
                  </a:cubicBezTo>
                  <a:cubicBezTo>
                    <a:pt x="17" y="63"/>
                    <a:pt x="16" y="66"/>
                    <a:pt x="15" y="69"/>
                  </a:cubicBezTo>
                  <a:cubicBezTo>
                    <a:pt x="0" y="73"/>
                    <a:pt x="0" y="73"/>
                    <a:pt x="0" y="73"/>
                  </a:cubicBezTo>
                  <a:cubicBezTo>
                    <a:pt x="0" y="77"/>
                    <a:pt x="0" y="77"/>
                    <a:pt x="0" y="77"/>
                  </a:cubicBezTo>
                  <a:cubicBezTo>
                    <a:pt x="0" y="88"/>
                    <a:pt x="0" y="88"/>
                    <a:pt x="0" y="88"/>
                  </a:cubicBezTo>
                  <a:cubicBezTo>
                    <a:pt x="1" y="92"/>
                    <a:pt x="1" y="92"/>
                    <a:pt x="1" y="92"/>
                  </a:cubicBezTo>
                  <a:cubicBezTo>
                    <a:pt x="15" y="94"/>
                    <a:pt x="15" y="94"/>
                    <a:pt x="15" y="94"/>
                  </a:cubicBezTo>
                  <a:cubicBezTo>
                    <a:pt x="16" y="97"/>
                    <a:pt x="17" y="101"/>
                    <a:pt x="18" y="104"/>
                  </a:cubicBezTo>
                  <a:cubicBezTo>
                    <a:pt x="6" y="114"/>
                    <a:pt x="6" y="114"/>
                    <a:pt x="6" y="114"/>
                  </a:cubicBezTo>
                  <a:cubicBezTo>
                    <a:pt x="9" y="118"/>
                    <a:pt x="9" y="118"/>
                    <a:pt x="9" y="118"/>
                  </a:cubicBezTo>
                  <a:cubicBezTo>
                    <a:pt x="15" y="128"/>
                    <a:pt x="15" y="128"/>
                    <a:pt x="15" y="128"/>
                  </a:cubicBezTo>
                  <a:cubicBezTo>
                    <a:pt x="17" y="131"/>
                    <a:pt x="17" y="131"/>
                    <a:pt x="17" y="131"/>
                  </a:cubicBezTo>
                  <a:cubicBezTo>
                    <a:pt x="30" y="125"/>
                    <a:pt x="30" y="125"/>
                    <a:pt x="30" y="125"/>
                  </a:cubicBezTo>
                  <a:cubicBezTo>
                    <a:pt x="33" y="128"/>
                    <a:pt x="35" y="130"/>
                    <a:pt x="38" y="133"/>
                  </a:cubicBezTo>
                  <a:cubicBezTo>
                    <a:pt x="33" y="148"/>
                    <a:pt x="33" y="148"/>
                    <a:pt x="33" y="148"/>
                  </a:cubicBezTo>
                  <a:cubicBezTo>
                    <a:pt x="37" y="150"/>
                    <a:pt x="37" y="150"/>
                    <a:pt x="37" y="150"/>
                  </a:cubicBezTo>
                  <a:cubicBezTo>
                    <a:pt x="47" y="155"/>
                    <a:pt x="47" y="155"/>
                    <a:pt x="47" y="155"/>
                  </a:cubicBezTo>
                  <a:cubicBezTo>
                    <a:pt x="51" y="157"/>
                    <a:pt x="51" y="157"/>
                    <a:pt x="51" y="157"/>
                  </a:cubicBezTo>
                  <a:cubicBezTo>
                    <a:pt x="59" y="145"/>
                    <a:pt x="59" y="145"/>
                    <a:pt x="59" y="145"/>
                  </a:cubicBezTo>
                  <a:cubicBezTo>
                    <a:pt x="62" y="146"/>
                    <a:pt x="66" y="147"/>
                    <a:pt x="69" y="148"/>
                  </a:cubicBezTo>
                  <a:cubicBezTo>
                    <a:pt x="72" y="163"/>
                    <a:pt x="72" y="163"/>
                    <a:pt x="72" y="163"/>
                  </a:cubicBezTo>
                  <a:cubicBezTo>
                    <a:pt x="77" y="163"/>
                    <a:pt x="77" y="163"/>
                    <a:pt x="77" y="163"/>
                  </a:cubicBezTo>
                  <a:cubicBezTo>
                    <a:pt x="88" y="162"/>
                    <a:pt x="88" y="162"/>
                    <a:pt x="88" y="162"/>
                  </a:cubicBezTo>
                  <a:cubicBezTo>
                    <a:pt x="92" y="162"/>
                    <a:pt x="92" y="162"/>
                    <a:pt x="92" y="162"/>
                  </a:cubicBezTo>
                  <a:cubicBezTo>
                    <a:pt x="94" y="148"/>
                    <a:pt x="94" y="148"/>
                    <a:pt x="94" y="148"/>
                  </a:cubicBezTo>
                  <a:cubicBezTo>
                    <a:pt x="98" y="147"/>
                    <a:pt x="102" y="146"/>
                    <a:pt x="105" y="144"/>
                  </a:cubicBezTo>
                  <a:lnTo>
                    <a:pt x="89"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7" name="Freeform 237"/>
            <p:cNvSpPr>
              <a:spLocks/>
            </p:cNvSpPr>
            <p:nvPr/>
          </p:nvSpPr>
          <p:spPr bwMode="auto">
            <a:xfrm>
              <a:off x="7197095" y="5576372"/>
              <a:ext cx="312274" cy="312274"/>
            </a:xfrm>
            <a:custGeom>
              <a:avLst/>
              <a:gdLst>
                <a:gd name="T0" fmla="*/ 122 w 122"/>
                <a:gd name="T1" fmla="*/ 101 h 122"/>
                <a:gd name="T2" fmla="*/ 119 w 122"/>
                <a:gd name="T3" fmla="*/ 94 h 122"/>
                <a:gd name="T4" fmla="*/ 67 w 122"/>
                <a:gd name="T5" fmla="*/ 43 h 122"/>
                <a:gd name="T6" fmla="*/ 58 w 122"/>
                <a:gd name="T7" fmla="*/ 12 h 122"/>
                <a:gd name="T8" fmla="*/ 23 w 122"/>
                <a:gd name="T9" fmla="*/ 5 h 122"/>
                <a:gd name="T10" fmla="*/ 41 w 122"/>
                <a:gd name="T11" fmla="*/ 23 h 122"/>
                <a:gd name="T12" fmla="*/ 41 w 122"/>
                <a:gd name="T13" fmla="*/ 29 h 122"/>
                <a:gd name="T14" fmla="*/ 29 w 122"/>
                <a:gd name="T15" fmla="*/ 41 h 122"/>
                <a:gd name="T16" fmla="*/ 23 w 122"/>
                <a:gd name="T17" fmla="*/ 41 h 122"/>
                <a:gd name="T18" fmla="*/ 5 w 122"/>
                <a:gd name="T19" fmla="*/ 23 h 122"/>
                <a:gd name="T20" fmla="*/ 12 w 122"/>
                <a:gd name="T21" fmla="*/ 58 h 122"/>
                <a:gd name="T22" fmla="*/ 43 w 122"/>
                <a:gd name="T23" fmla="*/ 67 h 122"/>
                <a:gd name="T24" fmla="*/ 94 w 122"/>
                <a:gd name="T25" fmla="*/ 119 h 122"/>
                <a:gd name="T26" fmla="*/ 101 w 122"/>
                <a:gd name="T27" fmla="*/ 122 h 122"/>
                <a:gd name="T28" fmla="*/ 122 w 122"/>
                <a:gd name="T2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122" y="101"/>
                  </a:moveTo>
                  <a:cubicBezTo>
                    <a:pt x="122" y="99"/>
                    <a:pt x="121" y="95"/>
                    <a:pt x="119" y="94"/>
                  </a:cubicBezTo>
                  <a:cubicBezTo>
                    <a:pt x="102" y="77"/>
                    <a:pt x="84" y="60"/>
                    <a:pt x="67" y="43"/>
                  </a:cubicBezTo>
                  <a:cubicBezTo>
                    <a:pt x="69" y="32"/>
                    <a:pt x="66" y="21"/>
                    <a:pt x="58" y="12"/>
                  </a:cubicBezTo>
                  <a:cubicBezTo>
                    <a:pt x="49" y="3"/>
                    <a:pt x="35" y="0"/>
                    <a:pt x="23" y="5"/>
                  </a:cubicBezTo>
                  <a:cubicBezTo>
                    <a:pt x="41" y="23"/>
                    <a:pt x="41" y="23"/>
                    <a:pt x="41" y="23"/>
                  </a:cubicBezTo>
                  <a:cubicBezTo>
                    <a:pt x="42" y="25"/>
                    <a:pt x="42" y="27"/>
                    <a:pt x="41" y="29"/>
                  </a:cubicBezTo>
                  <a:cubicBezTo>
                    <a:pt x="29" y="41"/>
                    <a:pt x="29" y="41"/>
                    <a:pt x="29" y="41"/>
                  </a:cubicBezTo>
                  <a:cubicBezTo>
                    <a:pt x="27" y="43"/>
                    <a:pt x="25" y="43"/>
                    <a:pt x="23" y="41"/>
                  </a:cubicBezTo>
                  <a:cubicBezTo>
                    <a:pt x="5" y="23"/>
                    <a:pt x="5" y="23"/>
                    <a:pt x="5" y="23"/>
                  </a:cubicBezTo>
                  <a:cubicBezTo>
                    <a:pt x="0" y="35"/>
                    <a:pt x="3" y="49"/>
                    <a:pt x="12" y="58"/>
                  </a:cubicBezTo>
                  <a:cubicBezTo>
                    <a:pt x="20" y="66"/>
                    <a:pt x="32" y="69"/>
                    <a:pt x="43" y="67"/>
                  </a:cubicBezTo>
                  <a:cubicBezTo>
                    <a:pt x="60" y="84"/>
                    <a:pt x="77" y="102"/>
                    <a:pt x="94" y="119"/>
                  </a:cubicBezTo>
                  <a:cubicBezTo>
                    <a:pt x="95" y="121"/>
                    <a:pt x="98" y="122"/>
                    <a:pt x="101" y="122"/>
                  </a:cubicBezTo>
                  <a:cubicBezTo>
                    <a:pt x="111" y="120"/>
                    <a:pt x="120" y="112"/>
                    <a:pt x="122"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grpSp>
      <p:grpSp>
        <p:nvGrpSpPr>
          <p:cNvPr id="38" name="组合 37"/>
          <p:cNvGrpSpPr/>
          <p:nvPr/>
        </p:nvGrpSpPr>
        <p:grpSpPr>
          <a:xfrm>
            <a:off x="5918665" y="3438937"/>
            <a:ext cx="253279" cy="241615"/>
            <a:chOff x="8145843" y="5425657"/>
            <a:chExt cx="494435" cy="471664"/>
          </a:xfrm>
          <a:solidFill>
            <a:srgbClr val="83BB48"/>
          </a:solidFill>
        </p:grpSpPr>
        <p:sp>
          <p:nvSpPr>
            <p:cNvPr id="39" name="Freeform 850"/>
            <p:cNvSpPr>
              <a:spLocks/>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0" name="Freeform 851"/>
            <p:cNvSpPr>
              <a:spLocks/>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1"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2" name="Freeform 853"/>
            <p:cNvSpPr>
              <a:spLocks/>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3" name="Freeform 854"/>
            <p:cNvSpPr>
              <a:spLocks/>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4" name="Freeform 855"/>
            <p:cNvSpPr>
              <a:spLocks/>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grpSp>
    </p:spTree>
    <p:extLst>
      <p:ext uri="{BB962C8B-B14F-4D97-AF65-F5344CB8AC3E}">
        <p14:creationId xmlns:p14="http://schemas.microsoft.com/office/powerpoint/2010/main" val="377039498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par>
                              <p:cTn id="13" fill="hold">
                                <p:stCondLst>
                                  <p:cond delay="1000"/>
                                </p:stCondLst>
                                <p:childTnLst>
                                  <p:par>
                                    <p:cTn id="14" presetID="21" presetClass="entr" presetSubtype="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heel(1)">
                                          <p:cBhvr>
                                            <p:cTn id="16" dur="500"/>
                                            <p:tgtEl>
                                              <p:spTgt spid="10"/>
                                            </p:tgtEl>
                                          </p:cBhvr>
                                        </p:animEffect>
                                      </p:childTnLst>
                                    </p:cTn>
                                  </p:par>
                                  <p:par>
                                    <p:cTn id="17" presetID="2" presetClass="entr" presetSubtype="4" accel="60000" fill="hold" grpId="0" nodeType="withEffect" p14:presetBounceEnd="40000">
                                      <p:stCondLst>
                                        <p:cond delay="400"/>
                                      </p:stCondLst>
                                      <p:childTnLst>
                                        <p:set>
                                          <p:cBhvr>
                                            <p:cTn id="18" dur="1" fill="hold">
                                              <p:stCondLst>
                                                <p:cond delay="0"/>
                                              </p:stCondLst>
                                            </p:cTn>
                                            <p:tgtEl>
                                              <p:spTgt spid="33"/>
                                            </p:tgtEl>
                                            <p:attrNameLst>
                                              <p:attrName>style.visibility</p:attrName>
                                            </p:attrNameLst>
                                          </p:cBhvr>
                                          <p:to>
                                            <p:strVal val="visible"/>
                                          </p:to>
                                        </p:set>
                                        <p:anim calcmode="lin" valueType="num" p14:bounceEnd="40000">
                                          <p:cBhvr additive="base">
                                            <p:cTn id="19" dur="500" fill="hold"/>
                                            <p:tgtEl>
                                              <p:spTgt spid="33"/>
                                            </p:tgtEl>
                                            <p:attrNameLst>
                                              <p:attrName>ppt_x</p:attrName>
                                            </p:attrNameLst>
                                          </p:cBhvr>
                                          <p:tavLst>
                                            <p:tav tm="0">
                                              <p:val>
                                                <p:strVal val="#ppt_x"/>
                                              </p:val>
                                            </p:tav>
                                            <p:tav tm="100000">
                                              <p:val>
                                                <p:strVal val="#ppt_x"/>
                                              </p:val>
                                            </p:tav>
                                          </p:tavLst>
                                        </p:anim>
                                        <p:anim calcmode="lin" valueType="num" p14:bounceEnd="40000">
                                          <p:cBhvr additive="base">
                                            <p:cTn id="20" dur="500" fill="hold"/>
                                            <p:tgtEl>
                                              <p:spTgt spid="33"/>
                                            </p:tgtEl>
                                            <p:attrNameLst>
                                              <p:attrName>ppt_y</p:attrName>
                                            </p:attrNameLst>
                                          </p:cBhvr>
                                          <p:tavLst>
                                            <p:tav tm="0">
                                              <p:val>
                                                <p:strVal val="1+#ppt_h/2"/>
                                              </p:val>
                                            </p:tav>
                                            <p:tav tm="100000">
                                              <p:val>
                                                <p:strVal val="#ppt_y"/>
                                              </p:val>
                                            </p:tav>
                                          </p:tavLst>
                                        </p:anim>
                                      </p:childTnLst>
                                    </p:cTn>
                                  </p:par>
                                </p:childTnLst>
                              </p:cTn>
                            </p:par>
                            <p:par>
                              <p:cTn id="21" fill="hold">
                                <p:stCondLst>
                                  <p:cond delay="1900"/>
                                </p:stCondLst>
                                <p:childTnLst>
                                  <p:par>
                                    <p:cTn id="22" presetID="53" presetClass="entr" presetSubtype="16"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par>
                                    <p:cTn id="27" presetID="45" presetClass="entr" presetSubtype="0" fill="hold" nodeType="with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fade">
                                          <p:cBhvr>
                                            <p:cTn id="29" dur="500"/>
                                            <p:tgtEl>
                                              <p:spTgt spid="35"/>
                                            </p:tgtEl>
                                          </p:cBhvr>
                                        </p:animEffect>
                                        <p:anim calcmode="lin" valueType="num">
                                          <p:cBhvr>
                                            <p:cTn id="30" dur="500" fill="hold"/>
                                            <p:tgtEl>
                                              <p:spTgt spid="35"/>
                                            </p:tgtEl>
                                            <p:attrNameLst>
                                              <p:attrName>ppt_w</p:attrName>
                                            </p:attrNameLst>
                                          </p:cBhvr>
                                          <p:tavLst>
                                            <p:tav tm="0" fmla="#ppt_w*sin(2.5*pi*$)">
                                              <p:val>
                                                <p:fltVal val="0"/>
                                              </p:val>
                                            </p:tav>
                                            <p:tav tm="100000">
                                              <p:val>
                                                <p:fltVal val="1"/>
                                              </p:val>
                                            </p:tav>
                                          </p:tavLst>
                                        </p:anim>
                                        <p:anim calcmode="lin" valueType="num">
                                          <p:cBhvr>
                                            <p:cTn id="31" dur="500" fill="hold"/>
                                            <p:tgtEl>
                                              <p:spTgt spid="35"/>
                                            </p:tgtEl>
                                            <p:attrNameLst>
                                              <p:attrName>ppt_h</p:attrName>
                                            </p:attrNameLst>
                                          </p:cBhvr>
                                          <p:tavLst>
                                            <p:tav tm="0">
                                              <p:val>
                                                <p:strVal val="#ppt_h"/>
                                              </p:val>
                                            </p:tav>
                                            <p:tav tm="100000">
                                              <p:val>
                                                <p:strVal val="#ppt_h"/>
                                              </p:val>
                                            </p:tav>
                                          </p:tavLst>
                                        </p:anim>
                                      </p:childTnLst>
                                    </p:cTn>
                                  </p:par>
                                </p:childTnLst>
                              </p:cTn>
                            </p:par>
                            <p:par>
                              <p:cTn id="32" fill="hold">
                                <p:stCondLst>
                                  <p:cond delay="2400"/>
                                </p:stCondLst>
                                <p:childTnLst>
                                  <p:par>
                                    <p:cTn id="33" presetID="16" presetClass="entr" presetSubtype="37" fill="hold"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barn(outVertical)">
                                          <p:cBhvr>
                                            <p:cTn id="35" dur="500"/>
                                            <p:tgtEl>
                                              <p:spTgt spid="30"/>
                                            </p:tgtEl>
                                          </p:cBhvr>
                                        </p:animEffect>
                                      </p:childTnLst>
                                    </p:cTn>
                                  </p:par>
                                </p:childTnLst>
                              </p:cTn>
                            </p:par>
                            <p:par>
                              <p:cTn id="36" fill="hold">
                                <p:stCondLst>
                                  <p:cond delay="29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par>
                              <p:cTn id="40" fill="hold">
                                <p:stCondLst>
                                  <p:cond delay="3400"/>
                                </p:stCondLst>
                                <p:childTnLst>
                                  <p:par>
                                    <p:cTn id="41" presetID="53" presetClass="entr" presetSubtype="16"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par>
                                    <p:cTn id="46" presetID="45" presetClass="entr" presetSubtype="0"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500"/>
                                            <p:tgtEl>
                                              <p:spTgt spid="34"/>
                                            </p:tgtEl>
                                          </p:cBhvr>
                                        </p:animEffect>
                                        <p:anim calcmode="lin" valueType="num">
                                          <p:cBhvr>
                                            <p:cTn id="49" dur="500" fill="hold"/>
                                            <p:tgtEl>
                                              <p:spTgt spid="34"/>
                                            </p:tgtEl>
                                            <p:attrNameLst>
                                              <p:attrName>ppt_w</p:attrName>
                                            </p:attrNameLst>
                                          </p:cBhvr>
                                          <p:tavLst>
                                            <p:tav tm="0" fmla="#ppt_w*sin(2.5*pi*$)">
                                              <p:val>
                                                <p:fltVal val="0"/>
                                              </p:val>
                                            </p:tav>
                                            <p:tav tm="100000">
                                              <p:val>
                                                <p:fltVal val="1"/>
                                              </p:val>
                                            </p:tav>
                                          </p:tavLst>
                                        </p:anim>
                                        <p:anim calcmode="lin" valueType="num">
                                          <p:cBhvr>
                                            <p:cTn id="50" dur="500" fill="hold"/>
                                            <p:tgtEl>
                                              <p:spTgt spid="34"/>
                                            </p:tgtEl>
                                            <p:attrNameLst>
                                              <p:attrName>ppt_h</p:attrName>
                                            </p:attrNameLst>
                                          </p:cBhvr>
                                          <p:tavLst>
                                            <p:tav tm="0">
                                              <p:val>
                                                <p:strVal val="#ppt_h"/>
                                              </p:val>
                                            </p:tav>
                                            <p:tav tm="100000">
                                              <p:val>
                                                <p:strVal val="#ppt_h"/>
                                              </p:val>
                                            </p:tav>
                                          </p:tavLst>
                                        </p:anim>
                                      </p:childTnLst>
                                    </p:cTn>
                                  </p:par>
                                </p:childTnLst>
                              </p:cTn>
                            </p:par>
                            <p:par>
                              <p:cTn id="51" fill="hold">
                                <p:stCondLst>
                                  <p:cond delay="3900"/>
                                </p:stCondLst>
                                <p:childTnLst>
                                  <p:par>
                                    <p:cTn id="52" presetID="16" presetClass="entr" presetSubtype="37" fill="hold"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barn(outVertical)">
                                          <p:cBhvr>
                                            <p:cTn id="54" dur="500"/>
                                            <p:tgtEl>
                                              <p:spTgt spid="24"/>
                                            </p:tgtEl>
                                          </p:cBhvr>
                                        </p:animEffect>
                                      </p:childTnLst>
                                    </p:cTn>
                                  </p:par>
                                </p:childTnLst>
                              </p:cTn>
                            </p:par>
                            <p:par>
                              <p:cTn id="55" fill="hold">
                                <p:stCondLst>
                                  <p:cond delay="4400"/>
                                </p:stCondLst>
                                <p:childTnLst>
                                  <p:par>
                                    <p:cTn id="56" presetID="22" presetClass="entr" presetSubtype="8"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left)">
                                          <p:cBhvr>
                                            <p:cTn id="58" dur="500"/>
                                            <p:tgtEl>
                                              <p:spTgt spid="23"/>
                                            </p:tgtEl>
                                          </p:cBhvr>
                                        </p:animEffect>
                                      </p:childTnLst>
                                    </p:cTn>
                                  </p:par>
                                </p:childTnLst>
                              </p:cTn>
                            </p:par>
                            <p:par>
                              <p:cTn id="59" fill="hold">
                                <p:stCondLst>
                                  <p:cond delay="4900"/>
                                </p:stCondLst>
                                <p:childTnLst>
                                  <p:par>
                                    <p:cTn id="60" presetID="53" presetClass="entr" presetSubtype="16" fill="hold"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par>
                                    <p:cTn id="65" presetID="45" presetClass="entr" presetSubtype="0" fill="hold" nodeType="with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500"/>
                                            <p:tgtEl>
                                              <p:spTgt spid="38"/>
                                            </p:tgtEl>
                                          </p:cBhvr>
                                        </p:animEffect>
                                        <p:anim calcmode="lin" valueType="num">
                                          <p:cBhvr>
                                            <p:cTn id="68" dur="500" fill="hold"/>
                                            <p:tgtEl>
                                              <p:spTgt spid="38"/>
                                            </p:tgtEl>
                                            <p:attrNameLst>
                                              <p:attrName>ppt_w</p:attrName>
                                            </p:attrNameLst>
                                          </p:cBhvr>
                                          <p:tavLst>
                                            <p:tav tm="0" fmla="#ppt_w*sin(2.5*pi*$)">
                                              <p:val>
                                                <p:fltVal val="0"/>
                                              </p:val>
                                            </p:tav>
                                            <p:tav tm="100000">
                                              <p:val>
                                                <p:fltVal val="1"/>
                                              </p:val>
                                            </p:tav>
                                          </p:tavLst>
                                        </p:anim>
                                        <p:anim calcmode="lin" valueType="num">
                                          <p:cBhvr>
                                            <p:cTn id="69" dur="500" fill="hold"/>
                                            <p:tgtEl>
                                              <p:spTgt spid="38"/>
                                            </p:tgtEl>
                                            <p:attrNameLst>
                                              <p:attrName>ppt_h</p:attrName>
                                            </p:attrNameLst>
                                          </p:cBhvr>
                                          <p:tavLst>
                                            <p:tav tm="0">
                                              <p:val>
                                                <p:strVal val="#ppt_h"/>
                                              </p:val>
                                            </p:tav>
                                            <p:tav tm="100000">
                                              <p:val>
                                                <p:strVal val="#ppt_h"/>
                                              </p:val>
                                            </p:tav>
                                          </p:tavLst>
                                        </p:anim>
                                      </p:childTnLst>
                                    </p:cTn>
                                  </p:par>
                                </p:childTnLst>
                              </p:cTn>
                            </p:par>
                            <p:par>
                              <p:cTn id="70" fill="hold">
                                <p:stCondLst>
                                  <p:cond delay="5400"/>
                                </p:stCondLst>
                                <p:childTnLst>
                                  <p:par>
                                    <p:cTn id="71" presetID="16" presetClass="entr" presetSubtype="37" fill="hold"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barn(outVertical)">
                                          <p:cBhvr>
                                            <p:cTn id="7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33" grpId="0" animBg="1"/>
          <p:bldP spid="3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par>
                              <p:cTn id="13" fill="hold">
                                <p:stCondLst>
                                  <p:cond delay="1000"/>
                                </p:stCondLst>
                                <p:childTnLst>
                                  <p:par>
                                    <p:cTn id="14" presetID="21" presetClass="entr" presetSubtype="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heel(1)">
                                          <p:cBhvr>
                                            <p:cTn id="16" dur="500"/>
                                            <p:tgtEl>
                                              <p:spTgt spid="10"/>
                                            </p:tgtEl>
                                          </p:cBhvr>
                                        </p:animEffect>
                                      </p:childTnLst>
                                    </p:cTn>
                                  </p:par>
                                  <p:par>
                                    <p:cTn id="17" presetID="2" presetClass="entr" presetSubtype="4" accel="60000" fill="hold" grpId="0" nodeType="withEffect">
                                      <p:stCondLst>
                                        <p:cond delay="4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ppt_x"/>
                                              </p:val>
                                            </p:tav>
                                            <p:tav tm="100000">
                                              <p:val>
                                                <p:strVal val="#ppt_x"/>
                                              </p:val>
                                            </p:tav>
                                          </p:tavLst>
                                        </p:anim>
                                        <p:anim calcmode="lin" valueType="num">
                                          <p:cBhvr additive="base">
                                            <p:cTn id="20" dur="500" fill="hold"/>
                                            <p:tgtEl>
                                              <p:spTgt spid="33"/>
                                            </p:tgtEl>
                                            <p:attrNameLst>
                                              <p:attrName>ppt_y</p:attrName>
                                            </p:attrNameLst>
                                          </p:cBhvr>
                                          <p:tavLst>
                                            <p:tav tm="0">
                                              <p:val>
                                                <p:strVal val="1+#ppt_h/2"/>
                                              </p:val>
                                            </p:tav>
                                            <p:tav tm="100000">
                                              <p:val>
                                                <p:strVal val="#ppt_y"/>
                                              </p:val>
                                            </p:tav>
                                          </p:tavLst>
                                        </p:anim>
                                      </p:childTnLst>
                                    </p:cTn>
                                  </p:par>
                                </p:childTnLst>
                              </p:cTn>
                            </p:par>
                            <p:par>
                              <p:cTn id="21" fill="hold">
                                <p:stCondLst>
                                  <p:cond delay="1900"/>
                                </p:stCondLst>
                                <p:childTnLst>
                                  <p:par>
                                    <p:cTn id="22" presetID="53" presetClass="entr" presetSubtype="16"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par>
                                    <p:cTn id="27" presetID="45" presetClass="entr" presetSubtype="0" fill="hold" nodeType="with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fade">
                                          <p:cBhvr>
                                            <p:cTn id="29" dur="500"/>
                                            <p:tgtEl>
                                              <p:spTgt spid="35"/>
                                            </p:tgtEl>
                                          </p:cBhvr>
                                        </p:animEffect>
                                        <p:anim calcmode="lin" valueType="num">
                                          <p:cBhvr>
                                            <p:cTn id="30" dur="500" fill="hold"/>
                                            <p:tgtEl>
                                              <p:spTgt spid="35"/>
                                            </p:tgtEl>
                                            <p:attrNameLst>
                                              <p:attrName>ppt_w</p:attrName>
                                            </p:attrNameLst>
                                          </p:cBhvr>
                                          <p:tavLst>
                                            <p:tav tm="0" fmla="#ppt_w*sin(2.5*pi*$)">
                                              <p:val>
                                                <p:fltVal val="0"/>
                                              </p:val>
                                            </p:tav>
                                            <p:tav tm="100000">
                                              <p:val>
                                                <p:fltVal val="1"/>
                                              </p:val>
                                            </p:tav>
                                          </p:tavLst>
                                        </p:anim>
                                        <p:anim calcmode="lin" valueType="num">
                                          <p:cBhvr>
                                            <p:cTn id="31" dur="500" fill="hold"/>
                                            <p:tgtEl>
                                              <p:spTgt spid="35"/>
                                            </p:tgtEl>
                                            <p:attrNameLst>
                                              <p:attrName>ppt_h</p:attrName>
                                            </p:attrNameLst>
                                          </p:cBhvr>
                                          <p:tavLst>
                                            <p:tav tm="0">
                                              <p:val>
                                                <p:strVal val="#ppt_h"/>
                                              </p:val>
                                            </p:tav>
                                            <p:tav tm="100000">
                                              <p:val>
                                                <p:strVal val="#ppt_h"/>
                                              </p:val>
                                            </p:tav>
                                          </p:tavLst>
                                        </p:anim>
                                      </p:childTnLst>
                                    </p:cTn>
                                  </p:par>
                                </p:childTnLst>
                              </p:cTn>
                            </p:par>
                            <p:par>
                              <p:cTn id="32" fill="hold">
                                <p:stCondLst>
                                  <p:cond delay="2400"/>
                                </p:stCondLst>
                                <p:childTnLst>
                                  <p:par>
                                    <p:cTn id="33" presetID="16" presetClass="entr" presetSubtype="37" fill="hold"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barn(outVertical)">
                                          <p:cBhvr>
                                            <p:cTn id="35" dur="500"/>
                                            <p:tgtEl>
                                              <p:spTgt spid="30"/>
                                            </p:tgtEl>
                                          </p:cBhvr>
                                        </p:animEffect>
                                      </p:childTnLst>
                                    </p:cTn>
                                  </p:par>
                                </p:childTnLst>
                              </p:cTn>
                            </p:par>
                            <p:par>
                              <p:cTn id="36" fill="hold">
                                <p:stCondLst>
                                  <p:cond delay="29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par>
                              <p:cTn id="40" fill="hold">
                                <p:stCondLst>
                                  <p:cond delay="3400"/>
                                </p:stCondLst>
                                <p:childTnLst>
                                  <p:par>
                                    <p:cTn id="41" presetID="53" presetClass="entr" presetSubtype="16"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par>
                                    <p:cTn id="46" presetID="45" presetClass="entr" presetSubtype="0"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500"/>
                                            <p:tgtEl>
                                              <p:spTgt spid="34"/>
                                            </p:tgtEl>
                                          </p:cBhvr>
                                        </p:animEffect>
                                        <p:anim calcmode="lin" valueType="num">
                                          <p:cBhvr>
                                            <p:cTn id="49" dur="500" fill="hold"/>
                                            <p:tgtEl>
                                              <p:spTgt spid="34"/>
                                            </p:tgtEl>
                                            <p:attrNameLst>
                                              <p:attrName>ppt_w</p:attrName>
                                            </p:attrNameLst>
                                          </p:cBhvr>
                                          <p:tavLst>
                                            <p:tav tm="0" fmla="#ppt_w*sin(2.5*pi*$)">
                                              <p:val>
                                                <p:fltVal val="0"/>
                                              </p:val>
                                            </p:tav>
                                            <p:tav tm="100000">
                                              <p:val>
                                                <p:fltVal val="1"/>
                                              </p:val>
                                            </p:tav>
                                          </p:tavLst>
                                        </p:anim>
                                        <p:anim calcmode="lin" valueType="num">
                                          <p:cBhvr>
                                            <p:cTn id="50" dur="500" fill="hold"/>
                                            <p:tgtEl>
                                              <p:spTgt spid="34"/>
                                            </p:tgtEl>
                                            <p:attrNameLst>
                                              <p:attrName>ppt_h</p:attrName>
                                            </p:attrNameLst>
                                          </p:cBhvr>
                                          <p:tavLst>
                                            <p:tav tm="0">
                                              <p:val>
                                                <p:strVal val="#ppt_h"/>
                                              </p:val>
                                            </p:tav>
                                            <p:tav tm="100000">
                                              <p:val>
                                                <p:strVal val="#ppt_h"/>
                                              </p:val>
                                            </p:tav>
                                          </p:tavLst>
                                        </p:anim>
                                      </p:childTnLst>
                                    </p:cTn>
                                  </p:par>
                                </p:childTnLst>
                              </p:cTn>
                            </p:par>
                            <p:par>
                              <p:cTn id="51" fill="hold">
                                <p:stCondLst>
                                  <p:cond delay="3900"/>
                                </p:stCondLst>
                                <p:childTnLst>
                                  <p:par>
                                    <p:cTn id="52" presetID="16" presetClass="entr" presetSubtype="37" fill="hold"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barn(outVertical)">
                                          <p:cBhvr>
                                            <p:cTn id="54" dur="500"/>
                                            <p:tgtEl>
                                              <p:spTgt spid="24"/>
                                            </p:tgtEl>
                                          </p:cBhvr>
                                        </p:animEffect>
                                      </p:childTnLst>
                                    </p:cTn>
                                  </p:par>
                                </p:childTnLst>
                              </p:cTn>
                            </p:par>
                            <p:par>
                              <p:cTn id="55" fill="hold">
                                <p:stCondLst>
                                  <p:cond delay="4400"/>
                                </p:stCondLst>
                                <p:childTnLst>
                                  <p:par>
                                    <p:cTn id="56" presetID="22" presetClass="entr" presetSubtype="8"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left)">
                                          <p:cBhvr>
                                            <p:cTn id="58" dur="500"/>
                                            <p:tgtEl>
                                              <p:spTgt spid="23"/>
                                            </p:tgtEl>
                                          </p:cBhvr>
                                        </p:animEffect>
                                      </p:childTnLst>
                                    </p:cTn>
                                  </p:par>
                                </p:childTnLst>
                              </p:cTn>
                            </p:par>
                            <p:par>
                              <p:cTn id="59" fill="hold">
                                <p:stCondLst>
                                  <p:cond delay="4900"/>
                                </p:stCondLst>
                                <p:childTnLst>
                                  <p:par>
                                    <p:cTn id="60" presetID="53" presetClass="entr" presetSubtype="16" fill="hold"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par>
                                    <p:cTn id="65" presetID="45" presetClass="entr" presetSubtype="0" fill="hold" nodeType="with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500"/>
                                            <p:tgtEl>
                                              <p:spTgt spid="38"/>
                                            </p:tgtEl>
                                          </p:cBhvr>
                                        </p:animEffect>
                                        <p:anim calcmode="lin" valueType="num">
                                          <p:cBhvr>
                                            <p:cTn id="68" dur="500" fill="hold"/>
                                            <p:tgtEl>
                                              <p:spTgt spid="38"/>
                                            </p:tgtEl>
                                            <p:attrNameLst>
                                              <p:attrName>ppt_w</p:attrName>
                                            </p:attrNameLst>
                                          </p:cBhvr>
                                          <p:tavLst>
                                            <p:tav tm="0" fmla="#ppt_w*sin(2.5*pi*$)">
                                              <p:val>
                                                <p:fltVal val="0"/>
                                              </p:val>
                                            </p:tav>
                                            <p:tav tm="100000">
                                              <p:val>
                                                <p:fltVal val="1"/>
                                              </p:val>
                                            </p:tav>
                                          </p:tavLst>
                                        </p:anim>
                                        <p:anim calcmode="lin" valueType="num">
                                          <p:cBhvr>
                                            <p:cTn id="69" dur="500" fill="hold"/>
                                            <p:tgtEl>
                                              <p:spTgt spid="38"/>
                                            </p:tgtEl>
                                            <p:attrNameLst>
                                              <p:attrName>ppt_h</p:attrName>
                                            </p:attrNameLst>
                                          </p:cBhvr>
                                          <p:tavLst>
                                            <p:tav tm="0">
                                              <p:val>
                                                <p:strVal val="#ppt_h"/>
                                              </p:val>
                                            </p:tav>
                                            <p:tav tm="100000">
                                              <p:val>
                                                <p:strVal val="#ppt_h"/>
                                              </p:val>
                                            </p:tav>
                                          </p:tavLst>
                                        </p:anim>
                                      </p:childTnLst>
                                    </p:cTn>
                                  </p:par>
                                </p:childTnLst>
                              </p:cTn>
                            </p:par>
                            <p:par>
                              <p:cTn id="70" fill="hold">
                                <p:stCondLst>
                                  <p:cond delay="5400"/>
                                </p:stCondLst>
                                <p:childTnLst>
                                  <p:par>
                                    <p:cTn id="71" presetID="16" presetClass="entr" presetSubtype="37" fill="hold"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barn(outVertical)">
                                          <p:cBhvr>
                                            <p:cTn id="7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animBg="1"/>
          <p:bldP spid="23" grpId="0" animBg="1"/>
          <p:bldP spid="33" grpId="0" animBg="1"/>
          <p:bldP spid="34"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17" y="330596"/>
            <a:ext cx="9147717" cy="295231"/>
          </a:xfrm>
          <a:prstGeom prst="rect">
            <a:avLst/>
          </a:prstGeom>
          <a:gradFill>
            <a:gsLst>
              <a:gs pos="0">
                <a:srgbClr val="92D050"/>
              </a:gs>
              <a:gs pos="67000">
                <a:schemeClr val="accent6">
                  <a:lumMod val="75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600900" y="185986"/>
            <a:ext cx="4142700" cy="584450"/>
            <a:chOff x="4058225" y="457936"/>
            <a:chExt cx="4142700" cy="584449"/>
          </a:xfrm>
        </p:grpSpPr>
        <p:grpSp>
          <p:nvGrpSpPr>
            <p:cNvPr id="6" name="组合 5"/>
            <p:cNvGrpSpPr/>
            <p:nvPr/>
          </p:nvGrpSpPr>
          <p:grpSpPr>
            <a:xfrm>
              <a:off x="4058225" y="457936"/>
              <a:ext cx="4142700" cy="584449"/>
              <a:chOff x="4261425" y="611634"/>
              <a:chExt cx="4142700" cy="584449"/>
            </a:xfrm>
          </p:grpSpPr>
          <p:sp>
            <p:nvSpPr>
              <p:cNvPr id="8" name="圆角矩形 7"/>
              <p:cNvSpPr/>
              <p:nvPr/>
            </p:nvSpPr>
            <p:spPr>
              <a:xfrm>
                <a:off x="4261425" y="611634"/>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8900000" scaled="1"/>
                <a:tileRect/>
              </a:gradFill>
              <a:ln w="19050">
                <a:noFill/>
              </a:ln>
              <a:effectLst>
                <a:outerShdw blurRad="317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sp>
            <p:nvSpPr>
              <p:cNvPr id="9" name="圆角矩形 8"/>
              <p:cNvSpPr/>
              <p:nvPr/>
            </p:nvSpPr>
            <p:spPr>
              <a:xfrm>
                <a:off x="4282860" y="627605"/>
                <a:ext cx="4088103" cy="551953"/>
              </a:xfrm>
              <a:prstGeom prst="roundRect">
                <a:avLst>
                  <a:gd name="adj" fmla="val 50000"/>
                </a:avLst>
              </a:prstGeom>
              <a:gradFill flip="none" rotWithShape="1">
                <a:gsLst>
                  <a:gs pos="0">
                    <a:schemeClr val="bg1">
                      <a:lumMod val="89000"/>
                    </a:schemeClr>
                  </a:gs>
                  <a:gs pos="67000">
                    <a:srgbClr val="F9F9F9"/>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grpSp>
        <p:sp>
          <p:nvSpPr>
            <p:cNvPr id="7" name="TextBox 5"/>
            <p:cNvSpPr txBox="1"/>
            <p:nvPr/>
          </p:nvSpPr>
          <p:spPr>
            <a:xfrm>
              <a:off x="4786556" y="530593"/>
              <a:ext cx="2686037" cy="461664"/>
            </a:xfrm>
            <a:prstGeom prst="rect">
              <a:avLst/>
            </a:prstGeom>
            <a:noFill/>
          </p:spPr>
          <p:txBody>
            <a:bodyPr wrap="square" rtlCol="0">
              <a:spAutoFit/>
            </a:bodyPr>
            <a:lstStyle/>
            <a:p>
              <a:r>
                <a:rPr lang="zh-CN" altLang="en-US" sz="2400" b="1" dirty="0">
                  <a:solidFill>
                    <a:srgbClr val="92D050"/>
                  </a:solidFill>
                  <a:latin typeface="微软雅黑" panose="020B0503020204020204" pitchFamily="34" charset="-122"/>
                  <a:ea typeface="微软雅黑" panose="020B0503020204020204" pitchFamily="34" charset="-122"/>
                </a:rPr>
                <a:t>此处添加您的标题</a:t>
              </a:r>
            </a:p>
          </p:txBody>
        </p:sp>
      </p:grpSp>
      <p:grpSp>
        <p:nvGrpSpPr>
          <p:cNvPr id="10" name="组合 9"/>
          <p:cNvGrpSpPr/>
          <p:nvPr/>
        </p:nvGrpSpPr>
        <p:grpSpPr>
          <a:xfrm>
            <a:off x="1438419" y="3087127"/>
            <a:ext cx="6228098" cy="1282133"/>
            <a:chOff x="8121873" y="2010009"/>
            <a:chExt cx="1739454" cy="1412819"/>
          </a:xfrm>
        </p:grpSpPr>
        <p:sp>
          <p:nvSpPr>
            <p:cNvPr id="11" name="圆角矩形 10"/>
            <p:cNvSpPr/>
            <p:nvPr/>
          </p:nvSpPr>
          <p:spPr>
            <a:xfrm>
              <a:off x="8121873" y="2010009"/>
              <a:ext cx="1739454" cy="1412819"/>
            </a:xfrm>
            <a:prstGeom prst="roundRect">
              <a:avLst>
                <a:gd name="adj" fmla="val 0"/>
              </a:avLst>
            </a:prstGeom>
            <a:solidFill>
              <a:srgbClr val="83BB48"/>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00002"/>
                </a:solidFill>
                <a:latin typeface="+mj-ea"/>
                <a:ea typeface="+mj-ea"/>
              </a:endParaRPr>
            </a:p>
          </p:txBody>
        </p:sp>
        <p:sp>
          <p:nvSpPr>
            <p:cNvPr id="12" name="圆角矩形 11"/>
            <p:cNvSpPr/>
            <p:nvPr/>
          </p:nvSpPr>
          <p:spPr>
            <a:xfrm>
              <a:off x="8147445" y="2102827"/>
              <a:ext cx="1688298" cy="12271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C00002"/>
                </a:solidFill>
                <a:latin typeface="+mj-ea"/>
                <a:ea typeface="+mj-ea"/>
              </a:endParaRPr>
            </a:p>
          </p:txBody>
        </p:sp>
      </p:grpSp>
      <p:sp>
        <p:nvSpPr>
          <p:cNvPr id="13" name="文本框 12"/>
          <p:cNvSpPr txBox="1"/>
          <p:nvPr/>
        </p:nvSpPr>
        <p:spPr>
          <a:xfrm>
            <a:off x="1706397" y="3310069"/>
            <a:ext cx="1280160" cy="553998"/>
          </a:xfrm>
          <a:prstGeom prst="rect">
            <a:avLst/>
          </a:prstGeom>
          <a:noFill/>
        </p:spPr>
        <p:txBody>
          <a:bodyPr wrap="square" rtlCol="0">
            <a:spAutoFit/>
          </a:bodyPr>
          <a:lstStyle/>
          <a:p>
            <a:pPr algn="ctr"/>
            <a:r>
              <a:rPr lang="zh-CN" altLang="en-US" sz="3000" dirty="0" smtClean="0">
                <a:solidFill>
                  <a:srgbClr val="83BB48"/>
                </a:solidFill>
                <a:latin typeface="+mj-ea"/>
                <a:ea typeface="+mj-ea"/>
              </a:rPr>
              <a:t>标题</a:t>
            </a:r>
            <a:endParaRPr lang="zh-CN" altLang="en-US" sz="3000" dirty="0">
              <a:solidFill>
                <a:srgbClr val="83BB48"/>
              </a:solidFill>
              <a:latin typeface="+mj-ea"/>
              <a:ea typeface="+mj-ea"/>
            </a:endParaRPr>
          </a:p>
        </p:txBody>
      </p:sp>
      <p:sp>
        <p:nvSpPr>
          <p:cNvPr id="14" name="文本框 13"/>
          <p:cNvSpPr txBox="1"/>
          <p:nvPr/>
        </p:nvSpPr>
        <p:spPr>
          <a:xfrm>
            <a:off x="1745711" y="3915479"/>
            <a:ext cx="1201531" cy="253916"/>
          </a:xfrm>
          <a:prstGeom prst="rect">
            <a:avLst/>
          </a:prstGeom>
          <a:noFill/>
        </p:spPr>
        <p:txBody>
          <a:bodyPr wrap="square" rtlCol="0">
            <a:spAutoFit/>
          </a:bodyPr>
          <a:lstStyle/>
          <a:p>
            <a:pPr algn="dist"/>
            <a:r>
              <a:rPr lang="en-US" altLang="zh-CN" sz="1050" dirty="0">
                <a:solidFill>
                  <a:schemeClr val="tx1">
                    <a:lumMod val="65000"/>
                    <a:lumOff val="35000"/>
                  </a:schemeClr>
                </a:solidFill>
                <a:latin typeface="+mj-ea"/>
                <a:ea typeface="+mj-ea"/>
              </a:rPr>
              <a:t>PERCEPTUAL</a:t>
            </a:r>
          </a:p>
        </p:txBody>
      </p:sp>
      <p:cxnSp>
        <p:nvCxnSpPr>
          <p:cNvPr id="15" name="直接连接符 14"/>
          <p:cNvCxnSpPr/>
          <p:nvPr/>
        </p:nvCxnSpPr>
        <p:spPr>
          <a:xfrm>
            <a:off x="3077997" y="3372943"/>
            <a:ext cx="0" cy="710495"/>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bwMode="auto">
          <a:xfrm>
            <a:off x="3162973" y="3381942"/>
            <a:ext cx="4224134" cy="611706"/>
          </a:xfrm>
          <a:prstGeom prst="rect">
            <a:avLst/>
          </a:prstGeom>
          <a:noFill/>
        </p:spPr>
        <p:txBody>
          <a:bodyPr wrap="square">
            <a:spAutoFit/>
          </a:bodyPr>
          <a:lstStyle/>
          <a:p>
            <a:pP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整体语言风格，语言描述尽量此处添加详细文本描述，建议与标题相关并符合整体语言风格，语言描述尽量此处添加详细文本描述，建议与标题相关并符合整体语言风格</a:t>
            </a:r>
            <a:r>
              <a:rPr lang="zh-CN" altLang="en-US" sz="900" dirty="0" smtClean="0">
                <a:solidFill>
                  <a:srgbClr val="000000"/>
                </a:solidFill>
                <a:latin typeface="+mj-ea"/>
                <a:ea typeface="+mj-ea"/>
                <a:cs typeface="Lato Light" charset="0"/>
                <a:sym typeface="Lato Light" charset="0"/>
              </a:rPr>
              <a:t>，</a:t>
            </a:r>
            <a:endParaRPr lang="en-US" altLang="zh-CN" sz="900" dirty="0">
              <a:solidFill>
                <a:srgbClr val="000000"/>
              </a:solidFill>
              <a:latin typeface="+mj-ea"/>
              <a:ea typeface="+mj-ea"/>
              <a:cs typeface="Lato Light" charset="0"/>
              <a:sym typeface="Lato Light" charset="0"/>
            </a:endParaRPr>
          </a:p>
        </p:txBody>
      </p:sp>
      <p:grpSp>
        <p:nvGrpSpPr>
          <p:cNvPr id="17" name="组合 16"/>
          <p:cNvGrpSpPr/>
          <p:nvPr/>
        </p:nvGrpSpPr>
        <p:grpSpPr>
          <a:xfrm>
            <a:off x="3801866" y="1131590"/>
            <a:ext cx="593418" cy="593418"/>
            <a:chOff x="3237545" y="4561747"/>
            <a:chExt cx="1146960" cy="1146960"/>
          </a:xfrm>
        </p:grpSpPr>
        <p:sp>
          <p:nvSpPr>
            <p:cNvPr id="18" name="圆角矩形 17"/>
            <p:cNvSpPr/>
            <p:nvPr/>
          </p:nvSpPr>
          <p:spPr>
            <a:xfrm>
              <a:off x="3237545" y="4561747"/>
              <a:ext cx="1146960" cy="1146960"/>
            </a:xfrm>
            <a:prstGeom prst="roundRect">
              <a:avLst>
                <a:gd name="adj" fmla="val 50000"/>
              </a:avLst>
            </a:prstGeom>
            <a:solidFill>
              <a:srgbClr val="83BB48"/>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sp>
          <p:nvSpPr>
            <p:cNvPr id="19" name="圆角矩形 18"/>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grpSp>
      <p:grpSp>
        <p:nvGrpSpPr>
          <p:cNvPr id="20" name="组合 19"/>
          <p:cNvGrpSpPr/>
          <p:nvPr/>
        </p:nvGrpSpPr>
        <p:grpSpPr>
          <a:xfrm>
            <a:off x="4716016" y="1131590"/>
            <a:ext cx="593418" cy="593418"/>
            <a:chOff x="3237545" y="4561747"/>
            <a:chExt cx="1146960" cy="1146960"/>
          </a:xfrm>
        </p:grpSpPr>
        <p:sp>
          <p:nvSpPr>
            <p:cNvPr id="21" name="圆角矩形 20"/>
            <p:cNvSpPr/>
            <p:nvPr/>
          </p:nvSpPr>
          <p:spPr>
            <a:xfrm>
              <a:off x="3237545" y="4561747"/>
              <a:ext cx="1146960" cy="1146960"/>
            </a:xfrm>
            <a:prstGeom prst="roundRect">
              <a:avLst>
                <a:gd name="adj" fmla="val 50000"/>
              </a:avLst>
            </a:prstGeom>
            <a:solidFill>
              <a:srgbClr val="83BB48"/>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sp>
          <p:nvSpPr>
            <p:cNvPr id="22" name="圆角矩形 21"/>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grpSp>
      <p:grpSp>
        <p:nvGrpSpPr>
          <p:cNvPr id="23" name="组合 22"/>
          <p:cNvGrpSpPr/>
          <p:nvPr/>
        </p:nvGrpSpPr>
        <p:grpSpPr>
          <a:xfrm>
            <a:off x="3801866" y="2045990"/>
            <a:ext cx="593418" cy="593418"/>
            <a:chOff x="3237545" y="4561747"/>
            <a:chExt cx="1146960" cy="1146960"/>
          </a:xfrm>
        </p:grpSpPr>
        <p:sp>
          <p:nvSpPr>
            <p:cNvPr id="24" name="圆角矩形 23"/>
            <p:cNvSpPr/>
            <p:nvPr/>
          </p:nvSpPr>
          <p:spPr>
            <a:xfrm>
              <a:off x="3237545" y="4561747"/>
              <a:ext cx="1146960" cy="1146960"/>
            </a:xfrm>
            <a:prstGeom prst="roundRect">
              <a:avLst>
                <a:gd name="adj" fmla="val 50000"/>
              </a:avLst>
            </a:prstGeom>
            <a:solidFill>
              <a:srgbClr val="83BB48"/>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sp>
          <p:nvSpPr>
            <p:cNvPr id="25" name="圆角矩形 24"/>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grpSp>
      <p:grpSp>
        <p:nvGrpSpPr>
          <p:cNvPr id="26" name="组合 25"/>
          <p:cNvGrpSpPr/>
          <p:nvPr/>
        </p:nvGrpSpPr>
        <p:grpSpPr>
          <a:xfrm>
            <a:off x="4716016" y="2045990"/>
            <a:ext cx="593418" cy="593418"/>
            <a:chOff x="3237545" y="4561747"/>
            <a:chExt cx="1146960" cy="1146960"/>
          </a:xfrm>
        </p:grpSpPr>
        <p:sp>
          <p:nvSpPr>
            <p:cNvPr id="27" name="圆角矩形 26"/>
            <p:cNvSpPr/>
            <p:nvPr/>
          </p:nvSpPr>
          <p:spPr>
            <a:xfrm>
              <a:off x="3237545" y="4561747"/>
              <a:ext cx="1146960" cy="1146960"/>
            </a:xfrm>
            <a:prstGeom prst="roundRect">
              <a:avLst>
                <a:gd name="adj" fmla="val 50000"/>
              </a:avLst>
            </a:prstGeom>
            <a:solidFill>
              <a:srgbClr val="83BB48"/>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sp>
          <p:nvSpPr>
            <p:cNvPr id="28" name="圆角矩形 27"/>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grpSp>
      <p:grpSp>
        <p:nvGrpSpPr>
          <p:cNvPr id="29" name="组合 28"/>
          <p:cNvGrpSpPr/>
          <p:nvPr/>
        </p:nvGrpSpPr>
        <p:grpSpPr>
          <a:xfrm>
            <a:off x="5418786" y="1159680"/>
            <a:ext cx="2105481" cy="605265"/>
            <a:chOff x="2744012" y="4525702"/>
            <a:chExt cx="2349784" cy="807020"/>
          </a:xfrm>
        </p:grpSpPr>
        <p:sp>
          <p:nvSpPr>
            <p:cNvPr id="30" name="文本框 29"/>
            <p:cNvSpPr txBox="1"/>
            <p:nvPr/>
          </p:nvSpPr>
          <p:spPr bwMode="auto">
            <a:xfrm>
              <a:off x="2744012" y="4747946"/>
              <a:ext cx="2253438" cy="584776"/>
            </a:xfrm>
            <a:prstGeom prst="rect">
              <a:avLst/>
            </a:prstGeom>
            <a:noFill/>
          </p:spPr>
          <p:txBody>
            <a:bodyPr wrap="square">
              <a:spAutoFit/>
            </a:bodyPr>
            <a:lstStyle/>
            <a:p>
              <a:pP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此处添加详细文本描述，建议与标题相关并符合整体语言风格，</a:t>
              </a:r>
              <a:endParaRPr lang="en-US" altLang="zh-CN" sz="900" dirty="0">
                <a:solidFill>
                  <a:srgbClr val="000000"/>
                </a:solidFill>
                <a:latin typeface="+mj-ea"/>
                <a:ea typeface="+mj-ea"/>
                <a:cs typeface="Lato Light" charset="0"/>
                <a:sym typeface="Lato Light" charset="0"/>
              </a:endParaRPr>
            </a:p>
          </p:txBody>
        </p:sp>
        <p:sp>
          <p:nvSpPr>
            <p:cNvPr id="31" name="文本框 30"/>
            <p:cNvSpPr txBox="1"/>
            <p:nvPr/>
          </p:nvSpPr>
          <p:spPr bwMode="auto">
            <a:xfrm>
              <a:off x="2744012" y="4525702"/>
              <a:ext cx="2349784" cy="369332"/>
            </a:xfrm>
            <a:prstGeom prst="rect">
              <a:avLst/>
            </a:prstGeom>
            <a:noFill/>
          </p:spPr>
          <p:txBody>
            <a:bodyPr wrap="square">
              <a:spAutoFit/>
            </a:bodyPr>
            <a:lstStyle/>
            <a:p>
              <a:pPr>
                <a:defRPr/>
              </a:pPr>
              <a:r>
                <a:rPr lang="zh-CN" altLang="en-US" sz="1200" spc="75" dirty="0">
                  <a:solidFill>
                    <a:schemeClr val="tx1">
                      <a:lumMod val="65000"/>
                      <a:lumOff val="35000"/>
                    </a:schemeClr>
                  </a:solidFill>
                  <a:latin typeface="+mj-ea"/>
                  <a:ea typeface="+mj-ea"/>
                </a:rPr>
                <a:t>在此添加标题</a:t>
              </a:r>
            </a:p>
          </p:txBody>
        </p:sp>
      </p:grpSp>
      <p:grpSp>
        <p:nvGrpSpPr>
          <p:cNvPr id="32" name="组合 31"/>
          <p:cNvGrpSpPr/>
          <p:nvPr/>
        </p:nvGrpSpPr>
        <p:grpSpPr>
          <a:xfrm>
            <a:off x="5418786" y="2045985"/>
            <a:ext cx="2105481" cy="605265"/>
            <a:chOff x="2744012" y="4525702"/>
            <a:chExt cx="2349784" cy="807020"/>
          </a:xfrm>
        </p:grpSpPr>
        <p:sp>
          <p:nvSpPr>
            <p:cNvPr id="33" name="文本框 32"/>
            <p:cNvSpPr txBox="1"/>
            <p:nvPr/>
          </p:nvSpPr>
          <p:spPr bwMode="auto">
            <a:xfrm>
              <a:off x="2744012" y="4747946"/>
              <a:ext cx="2253438" cy="584776"/>
            </a:xfrm>
            <a:prstGeom prst="rect">
              <a:avLst/>
            </a:prstGeom>
            <a:noFill/>
          </p:spPr>
          <p:txBody>
            <a:bodyPr wrap="square">
              <a:spAutoFit/>
            </a:bodyPr>
            <a:lstStyle/>
            <a:p>
              <a:pP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此处添加详细文本描述，建议与标题相关并符合整体语言风格，</a:t>
              </a:r>
              <a:endParaRPr lang="en-US" altLang="zh-CN" sz="900" dirty="0">
                <a:solidFill>
                  <a:srgbClr val="000000"/>
                </a:solidFill>
                <a:latin typeface="+mj-ea"/>
                <a:ea typeface="+mj-ea"/>
                <a:cs typeface="Lato Light" charset="0"/>
                <a:sym typeface="Lato Light" charset="0"/>
              </a:endParaRPr>
            </a:p>
          </p:txBody>
        </p:sp>
        <p:sp>
          <p:nvSpPr>
            <p:cNvPr id="34" name="文本框 33"/>
            <p:cNvSpPr txBox="1"/>
            <p:nvPr/>
          </p:nvSpPr>
          <p:spPr bwMode="auto">
            <a:xfrm>
              <a:off x="2744012" y="4525702"/>
              <a:ext cx="2349784" cy="369332"/>
            </a:xfrm>
            <a:prstGeom prst="rect">
              <a:avLst/>
            </a:prstGeom>
            <a:noFill/>
          </p:spPr>
          <p:txBody>
            <a:bodyPr wrap="square">
              <a:spAutoFit/>
            </a:bodyPr>
            <a:lstStyle/>
            <a:p>
              <a:pPr>
                <a:defRPr/>
              </a:pPr>
              <a:r>
                <a:rPr lang="zh-CN" altLang="en-US" sz="1200" spc="75" dirty="0">
                  <a:solidFill>
                    <a:schemeClr val="tx1">
                      <a:lumMod val="65000"/>
                      <a:lumOff val="35000"/>
                    </a:schemeClr>
                  </a:solidFill>
                  <a:latin typeface="+mj-ea"/>
                  <a:ea typeface="+mj-ea"/>
                </a:rPr>
                <a:t>在此添加标题</a:t>
              </a:r>
            </a:p>
          </p:txBody>
        </p:sp>
      </p:grpSp>
      <p:grpSp>
        <p:nvGrpSpPr>
          <p:cNvPr id="35" name="组合 34"/>
          <p:cNvGrpSpPr/>
          <p:nvPr/>
        </p:nvGrpSpPr>
        <p:grpSpPr>
          <a:xfrm>
            <a:off x="1745710" y="1159684"/>
            <a:ext cx="1991084" cy="605265"/>
            <a:chOff x="2353658" y="3819717"/>
            <a:chExt cx="2654778" cy="807019"/>
          </a:xfrm>
        </p:grpSpPr>
        <p:sp>
          <p:nvSpPr>
            <p:cNvPr id="36" name="文本框 35"/>
            <p:cNvSpPr txBox="1"/>
            <p:nvPr/>
          </p:nvSpPr>
          <p:spPr bwMode="auto">
            <a:xfrm>
              <a:off x="2353658" y="4041961"/>
              <a:ext cx="2654778" cy="584775"/>
            </a:xfrm>
            <a:prstGeom prst="rect">
              <a:avLst/>
            </a:prstGeom>
            <a:noFill/>
          </p:spPr>
          <p:txBody>
            <a:bodyPr wrap="square">
              <a:spAutoFit/>
            </a:bodyPr>
            <a:lstStyle/>
            <a:p>
              <a:pP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此处添加详细文本描述，建议与标题相关并符合整体语言风格</a:t>
              </a:r>
              <a:r>
                <a:rPr lang="zh-CN" altLang="en-US" sz="900" dirty="0" smtClean="0">
                  <a:solidFill>
                    <a:srgbClr val="000000"/>
                  </a:solidFill>
                  <a:latin typeface="+mj-ea"/>
                  <a:ea typeface="+mj-ea"/>
                  <a:cs typeface="Lato Light" charset="0"/>
                  <a:sym typeface="Lato Light" charset="0"/>
                </a:rPr>
                <a:t>，</a:t>
              </a:r>
              <a:endParaRPr lang="en-US" altLang="zh-CN" sz="900" dirty="0">
                <a:solidFill>
                  <a:srgbClr val="000000"/>
                </a:solidFill>
                <a:latin typeface="+mj-ea"/>
                <a:ea typeface="+mj-ea"/>
                <a:cs typeface="Lato Light" charset="0"/>
                <a:sym typeface="Lato Light" charset="0"/>
              </a:endParaRPr>
            </a:p>
          </p:txBody>
        </p:sp>
        <p:sp>
          <p:nvSpPr>
            <p:cNvPr id="37" name="文本框 36"/>
            <p:cNvSpPr txBox="1"/>
            <p:nvPr/>
          </p:nvSpPr>
          <p:spPr bwMode="auto">
            <a:xfrm>
              <a:off x="2658653" y="3819717"/>
              <a:ext cx="2349783" cy="369332"/>
            </a:xfrm>
            <a:prstGeom prst="rect">
              <a:avLst/>
            </a:prstGeom>
            <a:noFill/>
          </p:spPr>
          <p:txBody>
            <a:bodyPr wrap="square">
              <a:spAutoFit/>
            </a:bodyPr>
            <a:lstStyle/>
            <a:p>
              <a:pPr algn="r">
                <a:defRPr/>
              </a:pPr>
              <a:r>
                <a:rPr lang="zh-CN" altLang="en-US" sz="1200" spc="75" dirty="0">
                  <a:solidFill>
                    <a:schemeClr val="tx1">
                      <a:lumMod val="65000"/>
                      <a:lumOff val="35000"/>
                    </a:schemeClr>
                  </a:solidFill>
                  <a:latin typeface="+mj-ea"/>
                  <a:ea typeface="+mj-ea"/>
                </a:rPr>
                <a:t>在此添加标题</a:t>
              </a:r>
            </a:p>
          </p:txBody>
        </p:sp>
      </p:grpSp>
      <p:grpSp>
        <p:nvGrpSpPr>
          <p:cNvPr id="38" name="组合 37"/>
          <p:cNvGrpSpPr/>
          <p:nvPr/>
        </p:nvGrpSpPr>
        <p:grpSpPr>
          <a:xfrm>
            <a:off x="1745710" y="2045985"/>
            <a:ext cx="1991084" cy="605265"/>
            <a:chOff x="2353658" y="5001457"/>
            <a:chExt cx="2654778" cy="807020"/>
          </a:xfrm>
        </p:grpSpPr>
        <p:sp>
          <p:nvSpPr>
            <p:cNvPr id="39" name="文本框 38"/>
            <p:cNvSpPr txBox="1"/>
            <p:nvPr/>
          </p:nvSpPr>
          <p:spPr bwMode="auto">
            <a:xfrm>
              <a:off x="2353658" y="5223701"/>
              <a:ext cx="2654778" cy="584776"/>
            </a:xfrm>
            <a:prstGeom prst="rect">
              <a:avLst/>
            </a:prstGeom>
            <a:noFill/>
          </p:spPr>
          <p:txBody>
            <a:bodyPr wrap="square">
              <a:spAutoFit/>
            </a:bodyPr>
            <a:lstStyle/>
            <a:p>
              <a:pP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此处添加详细文本描述，建议与标题相关并符合整体语言风格，</a:t>
              </a:r>
              <a:endParaRPr lang="en-US" altLang="zh-CN" sz="900" dirty="0">
                <a:solidFill>
                  <a:srgbClr val="000000"/>
                </a:solidFill>
                <a:latin typeface="+mj-ea"/>
                <a:ea typeface="+mj-ea"/>
                <a:cs typeface="Lato Light" charset="0"/>
                <a:sym typeface="Lato Light" charset="0"/>
              </a:endParaRPr>
            </a:p>
          </p:txBody>
        </p:sp>
        <p:sp>
          <p:nvSpPr>
            <p:cNvPr id="40" name="文本框 39"/>
            <p:cNvSpPr txBox="1"/>
            <p:nvPr/>
          </p:nvSpPr>
          <p:spPr bwMode="auto">
            <a:xfrm>
              <a:off x="2658653" y="5001457"/>
              <a:ext cx="2349783" cy="369332"/>
            </a:xfrm>
            <a:prstGeom prst="rect">
              <a:avLst/>
            </a:prstGeom>
            <a:noFill/>
          </p:spPr>
          <p:txBody>
            <a:bodyPr wrap="square">
              <a:spAutoFit/>
            </a:bodyPr>
            <a:lstStyle/>
            <a:p>
              <a:pPr algn="r">
                <a:defRPr/>
              </a:pPr>
              <a:r>
                <a:rPr lang="zh-CN" altLang="en-US" sz="1200" spc="75" dirty="0">
                  <a:solidFill>
                    <a:schemeClr val="tx1">
                      <a:lumMod val="65000"/>
                      <a:lumOff val="35000"/>
                    </a:schemeClr>
                  </a:solidFill>
                  <a:latin typeface="+mj-ea"/>
                  <a:ea typeface="+mj-ea"/>
                </a:rPr>
                <a:t>在此添加标题</a:t>
              </a:r>
            </a:p>
          </p:txBody>
        </p:sp>
      </p:grpSp>
      <p:grpSp>
        <p:nvGrpSpPr>
          <p:cNvPr id="41" name="组合 40"/>
          <p:cNvGrpSpPr/>
          <p:nvPr/>
        </p:nvGrpSpPr>
        <p:grpSpPr>
          <a:xfrm>
            <a:off x="3985193" y="1338344"/>
            <a:ext cx="226765" cy="182696"/>
            <a:chOff x="2702739" y="3017462"/>
            <a:chExt cx="535636" cy="431545"/>
          </a:xfrm>
          <a:solidFill>
            <a:srgbClr val="83BB48"/>
          </a:solidFill>
        </p:grpSpPr>
        <p:sp>
          <p:nvSpPr>
            <p:cNvPr id="42" name="Freeform 45"/>
            <p:cNvSpPr>
              <a:spLocks/>
            </p:cNvSpPr>
            <p:nvPr/>
          </p:nvSpPr>
          <p:spPr bwMode="auto">
            <a:xfrm>
              <a:off x="2772133" y="3189864"/>
              <a:ext cx="176739" cy="35782"/>
            </a:xfrm>
            <a:custGeom>
              <a:avLst/>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3" name="Freeform 46"/>
            <p:cNvSpPr>
              <a:spLocks/>
            </p:cNvSpPr>
            <p:nvPr/>
          </p:nvSpPr>
          <p:spPr bwMode="auto">
            <a:xfrm>
              <a:off x="2792734" y="3194201"/>
              <a:ext cx="35782" cy="72647"/>
            </a:xfrm>
            <a:custGeom>
              <a:avLst/>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4" name="Freeform 47"/>
            <p:cNvSpPr>
              <a:spLocks/>
            </p:cNvSpPr>
            <p:nvPr/>
          </p:nvSpPr>
          <p:spPr bwMode="auto">
            <a:xfrm>
              <a:off x="2836106" y="3194201"/>
              <a:ext cx="33613" cy="72647"/>
            </a:xfrm>
            <a:custGeom>
              <a:avLst/>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5" name="Freeform 48"/>
            <p:cNvSpPr>
              <a:spLocks noEditPoints="1"/>
            </p:cNvSpPr>
            <p:nvPr/>
          </p:nvSpPr>
          <p:spPr bwMode="auto">
            <a:xfrm>
              <a:off x="2920680" y="3133481"/>
              <a:ext cx="101923" cy="148547"/>
            </a:xfrm>
            <a:custGeom>
              <a:avLst/>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8">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6" name="Freeform 49"/>
            <p:cNvSpPr>
              <a:spLocks noEditPoints="1"/>
            </p:cNvSpPr>
            <p:nvPr/>
          </p:nvSpPr>
          <p:spPr bwMode="auto">
            <a:xfrm>
              <a:off x="2702739" y="3017462"/>
              <a:ext cx="535636" cy="431545"/>
            </a:xfrm>
            <a:custGeom>
              <a:avLst/>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grpSp>
      <p:grpSp>
        <p:nvGrpSpPr>
          <p:cNvPr id="47" name="组合 46"/>
          <p:cNvGrpSpPr/>
          <p:nvPr/>
        </p:nvGrpSpPr>
        <p:grpSpPr>
          <a:xfrm>
            <a:off x="4914711" y="1352448"/>
            <a:ext cx="229061" cy="164794"/>
            <a:chOff x="3820635" y="3071676"/>
            <a:chExt cx="541058" cy="389258"/>
          </a:xfrm>
          <a:solidFill>
            <a:srgbClr val="83BB48"/>
          </a:solidFill>
        </p:grpSpPr>
        <p:sp>
          <p:nvSpPr>
            <p:cNvPr id="48" name="Freeform 226"/>
            <p:cNvSpPr>
              <a:spLocks noEditPoints="1"/>
            </p:cNvSpPr>
            <p:nvPr/>
          </p:nvSpPr>
          <p:spPr bwMode="auto">
            <a:xfrm>
              <a:off x="3820635" y="3071676"/>
              <a:ext cx="438051" cy="389258"/>
            </a:xfrm>
            <a:custGeom>
              <a:avLst/>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9" name="Freeform 227"/>
            <p:cNvSpPr>
              <a:spLocks/>
            </p:cNvSpPr>
            <p:nvPr/>
          </p:nvSpPr>
          <p:spPr bwMode="auto">
            <a:xfrm>
              <a:off x="4117729" y="3336242"/>
              <a:ext cx="41203" cy="40119"/>
            </a:xfrm>
            <a:custGeom>
              <a:avLst/>
              <a:gdLst>
                <a:gd name="T0" fmla="*/ 12 w 38"/>
                <a:gd name="T1" fmla="*/ 0 h 37"/>
                <a:gd name="T2" fmla="*/ 12 w 38"/>
                <a:gd name="T3" fmla="*/ 2 h 37"/>
                <a:gd name="T4" fmla="*/ 0 w 38"/>
                <a:gd name="T5" fmla="*/ 37 h 37"/>
                <a:gd name="T6" fmla="*/ 36 w 38"/>
                <a:gd name="T7" fmla="*/ 28 h 37"/>
                <a:gd name="T8" fmla="*/ 38 w 38"/>
                <a:gd name="T9" fmla="*/ 26 h 37"/>
                <a:gd name="T10" fmla="*/ 12 w 38"/>
                <a:gd name="T11" fmla="*/ 0 h 37"/>
              </a:gdLst>
              <a:ahLst/>
              <a:cxnLst>
                <a:cxn ang="0">
                  <a:pos x="T0" y="T1"/>
                </a:cxn>
                <a:cxn ang="0">
                  <a:pos x="T2" y="T3"/>
                </a:cxn>
                <a:cxn ang="0">
                  <a:pos x="T4" y="T5"/>
                </a:cxn>
                <a:cxn ang="0">
                  <a:pos x="T6" y="T7"/>
                </a:cxn>
                <a:cxn ang="0">
                  <a:pos x="T8" y="T9"/>
                </a:cxn>
                <a:cxn ang="0">
                  <a:pos x="T10" y="T11"/>
                </a:cxn>
              </a:cxnLst>
              <a:rect l="0" t="0" r="r" b="b"/>
              <a:pathLst>
                <a:path w="38" h="37">
                  <a:moveTo>
                    <a:pt x="12" y="0"/>
                  </a:moveTo>
                  <a:lnTo>
                    <a:pt x="12" y="2"/>
                  </a:lnTo>
                  <a:lnTo>
                    <a:pt x="0" y="37"/>
                  </a:lnTo>
                  <a:lnTo>
                    <a:pt x="36" y="28"/>
                  </a:lnTo>
                  <a:lnTo>
                    <a:pt x="38" y="26"/>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50" name="Freeform 228"/>
            <p:cNvSpPr>
              <a:spLocks/>
            </p:cNvSpPr>
            <p:nvPr/>
          </p:nvSpPr>
          <p:spPr bwMode="auto">
            <a:xfrm>
              <a:off x="4281456" y="3135649"/>
              <a:ext cx="80237" cy="76984"/>
            </a:xfrm>
            <a:custGeom>
              <a:avLst/>
              <a:gdLst>
                <a:gd name="T0" fmla="*/ 23 w 31"/>
                <a:gd name="T1" fmla="*/ 30 h 30"/>
                <a:gd name="T2" fmla="*/ 29 w 31"/>
                <a:gd name="T3" fmla="*/ 24 h 30"/>
                <a:gd name="T4" fmla="*/ 29 w 31"/>
                <a:gd name="T5" fmla="*/ 17 h 30"/>
                <a:gd name="T6" fmla="*/ 13 w 31"/>
                <a:gd name="T7" fmla="*/ 2 h 30"/>
                <a:gd name="T8" fmla="*/ 6 w 31"/>
                <a:gd name="T9" fmla="*/ 2 h 30"/>
                <a:gd name="T10" fmla="*/ 0 w 31"/>
                <a:gd name="T11" fmla="*/ 8 h 30"/>
                <a:gd name="T12" fmla="*/ 23 w 31"/>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3" y="30"/>
                  </a:moveTo>
                  <a:cubicBezTo>
                    <a:pt x="29" y="24"/>
                    <a:pt x="29" y="24"/>
                    <a:pt x="29" y="24"/>
                  </a:cubicBezTo>
                  <a:cubicBezTo>
                    <a:pt x="31" y="22"/>
                    <a:pt x="31" y="19"/>
                    <a:pt x="29" y="17"/>
                  </a:cubicBezTo>
                  <a:cubicBezTo>
                    <a:pt x="13" y="2"/>
                    <a:pt x="13" y="2"/>
                    <a:pt x="13" y="2"/>
                  </a:cubicBezTo>
                  <a:cubicBezTo>
                    <a:pt x="11" y="0"/>
                    <a:pt x="8" y="0"/>
                    <a:pt x="6" y="2"/>
                  </a:cubicBezTo>
                  <a:cubicBezTo>
                    <a:pt x="0" y="8"/>
                    <a:pt x="0" y="8"/>
                    <a:pt x="0" y="8"/>
                  </a:cubicBezTo>
                  <a:lnTo>
                    <a:pt x="23"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51" name="Freeform 229"/>
            <p:cNvSpPr>
              <a:spLocks/>
            </p:cNvSpPr>
            <p:nvPr/>
          </p:nvSpPr>
          <p:spPr bwMode="auto">
            <a:xfrm>
              <a:off x="4151342" y="3161672"/>
              <a:ext cx="182160" cy="184328"/>
            </a:xfrm>
            <a:custGeom>
              <a:avLst/>
              <a:gdLst>
                <a:gd name="T0" fmla="*/ 49 w 71"/>
                <a:gd name="T1" fmla="*/ 0 h 72"/>
                <a:gd name="T2" fmla="*/ 48 w 71"/>
                <a:gd name="T3" fmla="*/ 1 h 72"/>
                <a:gd name="T4" fmla="*/ 2 w 71"/>
                <a:gd name="T5" fmla="*/ 47 h 72"/>
                <a:gd name="T6" fmla="*/ 2 w 71"/>
                <a:gd name="T7" fmla="*/ 55 h 72"/>
                <a:gd name="T8" fmla="*/ 2 w 71"/>
                <a:gd name="T9" fmla="*/ 55 h 72"/>
                <a:gd name="T10" fmla="*/ 8 w 71"/>
                <a:gd name="T11" fmla="*/ 57 h 72"/>
                <a:gd name="T12" fmla="*/ 9 w 71"/>
                <a:gd name="T13" fmla="*/ 62 h 72"/>
                <a:gd name="T14" fmla="*/ 9 w 71"/>
                <a:gd name="T15" fmla="*/ 62 h 72"/>
                <a:gd name="T16" fmla="*/ 15 w 71"/>
                <a:gd name="T17" fmla="*/ 64 h 72"/>
                <a:gd name="T18" fmla="*/ 16 w 71"/>
                <a:gd name="T19" fmla="*/ 69 h 72"/>
                <a:gd name="T20" fmla="*/ 17 w 71"/>
                <a:gd name="T21" fmla="*/ 70 h 72"/>
                <a:gd name="T22" fmla="*/ 24 w 71"/>
                <a:gd name="T23" fmla="*/ 70 h 72"/>
                <a:gd name="T24" fmla="*/ 71 w 71"/>
                <a:gd name="T25" fmla="*/ 23 h 72"/>
                <a:gd name="T26" fmla="*/ 71 w 71"/>
                <a:gd name="T27" fmla="*/ 23 h 72"/>
                <a:gd name="T28" fmla="*/ 49 w 71"/>
                <a:gd name="T2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2">
                  <a:moveTo>
                    <a:pt x="49" y="0"/>
                  </a:moveTo>
                  <a:cubicBezTo>
                    <a:pt x="49" y="0"/>
                    <a:pt x="48" y="0"/>
                    <a:pt x="48" y="1"/>
                  </a:cubicBezTo>
                  <a:cubicBezTo>
                    <a:pt x="2" y="47"/>
                    <a:pt x="2" y="47"/>
                    <a:pt x="2" y="47"/>
                  </a:cubicBezTo>
                  <a:cubicBezTo>
                    <a:pt x="0" y="49"/>
                    <a:pt x="0" y="53"/>
                    <a:pt x="2" y="55"/>
                  </a:cubicBezTo>
                  <a:cubicBezTo>
                    <a:pt x="2" y="55"/>
                    <a:pt x="2" y="55"/>
                    <a:pt x="2" y="55"/>
                  </a:cubicBezTo>
                  <a:cubicBezTo>
                    <a:pt x="4" y="57"/>
                    <a:pt x="6" y="57"/>
                    <a:pt x="8" y="57"/>
                  </a:cubicBezTo>
                  <a:cubicBezTo>
                    <a:pt x="7" y="58"/>
                    <a:pt x="7" y="60"/>
                    <a:pt x="9" y="62"/>
                  </a:cubicBezTo>
                  <a:cubicBezTo>
                    <a:pt x="9" y="62"/>
                    <a:pt x="9" y="62"/>
                    <a:pt x="9" y="62"/>
                  </a:cubicBezTo>
                  <a:cubicBezTo>
                    <a:pt x="11" y="64"/>
                    <a:pt x="13" y="64"/>
                    <a:pt x="15" y="64"/>
                  </a:cubicBezTo>
                  <a:cubicBezTo>
                    <a:pt x="14" y="66"/>
                    <a:pt x="15" y="68"/>
                    <a:pt x="16" y="69"/>
                  </a:cubicBezTo>
                  <a:cubicBezTo>
                    <a:pt x="17" y="70"/>
                    <a:pt x="17" y="70"/>
                    <a:pt x="17" y="70"/>
                  </a:cubicBezTo>
                  <a:cubicBezTo>
                    <a:pt x="19" y="72"/>
                    <a:pt x="22" y="72"/>
                    <a:pt x="24" y="70"/>
                  </a:cubicBezTo>
                  <a:cubicBezTo>
                    <a:pt x="71" y="23"/>
                    <a:pt x="71" y="23"/>
                    <a:pt x="71" y="23"/>
                  </a:cubicBezTo>
                  <a:cubicBezTo>
                    <a:pt x="71" y="23"/>
                    <a:pt x="71" y="23"/>
                    <a:pt x="71" y="23"/>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52" name="Rectangle 230"/>
            <p:cNvSpPr>
              <a:spLocks noChangeArrowheads="1"/>
            </p:cNvSpPr>
            <p:nvPr/>
          </p:nvSpPr>
          <p:spPr bwMode="auto">
            <a:xfrm>
              <a:off x="3879187" y="3222392"/>
              <a:ext cx="140957" cy="162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53" name="Rectangle 231"/>
            <p:cNvSpPr>
              <a:spLocks noChangeArrowheads="1"/>
            </p:cNvSpPr>
            <p:nvPr/>
          </p:nvSpPr>
          <p:spPr bwMode="auto">
            <a:xfrm>
              <a:off x="3879187" y="3269016"/>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54" name="Rectangle 232"/>
            <p:cNvSpPr>
              <a:spLocks noChangeArrowheads="1"/>
            </p:cNvSpPr>
            <p:nvPr/>
          </p:nvSpPr>
          <p:spPr bwMode="auto">
            <a:xfrm>
              <a:off x="3879187" y="331564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55" name="Rectangle 233"/>
            <p:cNvSpPr>
              <a:spLocks noChangeArrowheads="1"/>
            </p:cNvSpPr>
            <p:nvPr/>
          </p:nvSpPr>
          <p:spPr bwMode="auto">
            <a:xfrm>
              <a:off x="3879187" y="336118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grpSp>
      <p:grpSp>
        <p:nvGrpSpPr>
          <p:cNvPr id="56" name="组合 55"/>
          <p:cNvGrpSpPr/>
          <p:nvPr/>
        </p:nvGrpSpPr>
        <p:grpSpPr>
          <a:xfrm>
            <a:off x="3986563" y="2246725"/>
            <a:ext cx="207026" cy="195550"/>
            <a:chOff x="4882149" y="3025052"/>
            <a:chExt cx="489013" cy="461905"/>
          </a:xfrm>
          <a:solidFill>
            <a:srgbClr val="83BB48"/>
          </a:solidFill>
        </p:grpSpPr>
        <p:sp>
          <p:nvSpPr>
            <p:cNvPr id="57" name="Freeform 250"/>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58" name="Freeform 251"/>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59" name="Freeform 252"/>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60" name="Freeform 253"/>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61"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62"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63"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grpSp>
      <p:grpSp>
        <p:nvGrpSpPr>
          <p:cNvPr id="64" name="组合 63"/>
          <p:cNvGrpSpPr/>
          <p:nvPr/>
        </p:nvGrpSpPr>
        <p:grpSpPr>
          <a:xfrm>
            <a:off x="4894054" y="2229778"/>
            <a:ext cx="226765" cy="226765"/>
            <a:chOff x="5958843" y="2994692"/>
            <a:chExt cx="535637" cy="535637"/>
          </a:xfrm>
          <a:solidFill>
            <a:srgbClr val="83BB48"/>
          </a:solidFill>
        </p:grpSpPr>
        <p:sp>
          <p:nvSpPr>
            <p:cNvPr id="65" name="Freeform 257"/>
            <p:cNvSpPr>
              <a:spLocks noEditPoints="1"/>
            </p:cNvSpPr>
            <p:nvPr/>
          </p:nvSpPr>
          <p:spPr bwMode="auto">
            <a:xfrm>
              <a:off x="6077030" y="3109626"/>
              <a:ext cx="302516" cy="305768"/>
            </a:xfrm>
            <a:custGeom>
              <a:avLst/>
              <a:gdLst>
                <a:gd name="T0" fmla="*/ 101 w 118"/>
                <a:gd name="T1" fmla="*/ 91 h 119"/>
                <a:gd name="T2" fmla="*/ 107 w 118"/>
                <a:gd name="T3" fmla="*/ 77 h 119"/>
                <a:gd name="T4" fmla="*/ 23 w 118"/>
                <a:gd name="T5" fmla="*/ 25 h 119"/>
                <a:gd name="T6" fmla="*/ 30 w 118"/>
                <a:gd name="T7" fmla="*/ 25 h 119"/>
                <a:gd name="T8" fmla="*/ 27 w 118"/>
                <a:gd name="T9" fmla="*/ 24 h 119"/>
                <a:gd name="T10" fmla="*/ 21 w 118"/>
                <a:gd name="T11" fmla="*/ 35 h 119"/>
                <a:gd name="T12" fmla="*/ 28 w 118"/>
                <a:gd name="T13" fmla="*/ 33 h 119"/>
                <a:gd name="T14" fmla="*/ 33 w 118"/>
                <a:gd name="T15" fmla="*/ 41 h 119"/>
                <a:gd name="T16" fmla="*/ 25 w 118"/>
                <a:gd name="T17" fmla="*/ 46 h 119"/>
                <a:gd name="T18" fmla="*/ 15 w 118"/>
                <a:gd name="T19" fmla="*/ 54 h 119"/>
                <a:gd name="T20" fmla="*/ 25 w 118"/>
                <a:gd name="T21" fmla="*/ 63 h 119"/>
                <a:gd name="T22" fmla="*/ 40 w 118"/>
                <a:gd name="T23" fmla="*/ 72 h 119"/>
                <a:gd name="T24" fmla="*/ 34 w 118"/>
                <a:gd name="T25" fmla="*/ 89 h 119"/>
                <a:gd name="T26" fmla="*/ 28 w 118"/>
                <a:gd name="T27" fmla="*/ 102 h 119"/>
                <a:gd name="T28" fmla="*/ 25 w 118"/>
                <a:gd name="T29" fmla="*/ 92 h 119"/>
                <a:gd name="T30" fmla="*/ 21 w 118"/>
                <a:gd name="T31" fmla="*/ 70 h 119"/>
                <a:gd name="T32" fmla="*/ 11 w 118"/>
                <a:gd name="T33" fmla="*/ 57 h 119"/>
                <a:gd name="T34" fmla="*/ 34 w 118"/>
                <a:gd name="T35" fmla="*/ 12 h 119"/>
                <a:gd name="T36" fmla="*/ 23 w 118"/>
                <a:gd name="T37" fmla="*/ 20 h 119"/>
                <a:gd name="T38" fmla="*/ 105 w 118"/>
                <a:gd name="T39" fmla="*/ 50 h 119"/>
                <a:gd name="T40" fmla="*/ 98 w 118"/>
                <a:gd name="T41" fmla="*/ 59 h 119"/>
                <a:gd name="T42" fmla="*/ 94 w 118"/>
                <a:gd name="T43" fmla="*/ 64 h 119"/>
                <a:gd name="T44" fmla="*/ 86 w 118"/>
                <a:gd name="T45" fmla="*/ 65 h 119"/>
                <a:gd name="T46" fmla="*/ 76 w 118"/>
                <a:gd name="T47" fmla="*/ 55 h 119"/>
                <a:gd name="T48" fmla="*/ 70 w 118"/>
                <a:gd name="T49" fmla="*/ 60 h 119"/>
                <a:gd name="T50" fmla="*/ 70 w 118"/>
                <a:gd name="T51" fmla="*/ 70 h 119"/>
                <a:gd name="T52" fmla="*/ 57 w 118"/>
                <a:gd name="T53" fmla="*/ 77 h 119"/>
                <a:gd name="T54" fmla="*/ 45 w 118"/>
                <a:gd name="T55" fmla="*/ 58 h 119"/>
                <a:gd name="T56" fmla="*/ 61 w 118"/>
                <a:gd name="T57" fmla="*/ 51 h 119"/>
                <a:gd name="T58" fmla="*/ 63 w 118"/>
                <a:gd name="T59" fmla="*/ 49 h 119"/>
                <a:gd name="T60" fmla="*/ 59 w 118"/>
                <a:gd name="T61" fmla="*/ 48 h 119"/>
                <a:gd name="T62" fmla="*/ 48 w 118"/>
                <a:gd name="T63" fmla="*/ 48 h 119"/>
                <a:gd name="T64" fmla="*/ 50 w 118"/>
                <a:gd name="T65" fmla="*/ 39 h 119"/>
                <a:gd name="T66" fmla="*/ 54 w 118"/>
                <a:gd name="T67" fmla="*/ 38 h 119"/>
                <a:gd name="T68" fmla="*/ 59 w 118"/>
                <a:gd name="T69" fmla="*/ 24 h 119"/>
                <a:gd name="T70" fmla="*/ 75 w 118"/>
                <a:gd name="T71" fmla="*/ 25 h 119"/>
                <a:gd name="T72" fmla="*/ 83 w 118"/>
                <a:gd name="T73" fmla="*/ 20 h 119"/>
                <a:gd name="T74" fmla="*/ 95 w 118"/>
                <a:gd name="T75" fmla="*/ 21 h 119"/>
                <a:gd name="T76" fmla="*/ 105 w 118"/>
                <a:gd name="T77" fmla="*/ 63 h 119"/>
                <a:gd name="T78" fmla="*/ 105 w 118"/>
                <a:gd name="T79" fmla="*/ 70 h 119"/>
                <a:gd name="T80" fmla="*/ 102 w 118"/>
                <a:gd name="T81" fmla="*/ 68 h 119"/>
                <a:gd name="T82" fmla="*/ 105 w 118"/>
                <a:gd name="T83" fmla="*/ 59 h 119"/>
                <a:gd name="T84" fmla="*/ 107 w 118"/>
                <a:gd name="T85" fmla="*/ 50 h 119"/>
                <a:gd name="T86" fmla="*/ 109 w 118"/>
                <a:gd name="T87" fmla="*/ 39 h 119"/>
                <a:gd name="T88" fmla="*/ 86 w 118"/>
                <a:gd name="T89" fmla="*/ 66 h 119"/>
                <a:gd name="T90" fmla="*/ 73 w 118"/>
                <a:gd name="T91" fmla="*/ 76 h 119"/>
                <a:gd name="T92" fmla="*/ 35 w 118"/>
                <a:gd name="T93" fmla="*/ 26 h 119"/>
                <a:gd name="T94" fmla="*/ 31 w 118"/>
                <a:gd name="T95" fmla="*/ 17 h 119"/>
                <a:gd name="T96" fmla="*/ 46 w 118"/>
                <a:gd name="T97" fmla="*/ 11 h 119"/>
                <a:gd name="T98" fmla="*/ 50 w 118"/>
                <a:gd name="T99" fmla="*/ 18 h 119"/>
                <a:gd name="T100" fmla="*/ 42 w 118"/>
                <a:gd name="T101" fmla="*/ 27 h 119"/>
                <a:gd name="T102" fmla="*/ 57 w 118"/>
                <a:gd name="T103" fmla="*/ 16 h 119"/>
                <a:gd name="T104" fmla="*/ 59 w 118"/>
                <a:gd name="T105" fmla="*/ 14 h 119"/>
                <a:gd name="T106" fmla="*/ 47 w 118"/>
                <a:gd name="T107" fmla="*/ 27 h 119"/>
                <a:gd name="T108" fmla="*/ 75 w 118"/>
                <a:gd name="T109" fmla="*/ 19 h 119"/>
                <a:gd name="T110" fmla="*/ 87 w 118"/>
                <a:gd name="T111" fmla="*/ 15 h 119"/>
                <a:gd name="T112" fmla="*/ 27 w 118"/>
                <a:gd name="T113" fmla="*/ 59 h 119"/>
                <a:gd name="T114" fmla="*/ 24 w 118"/>
                <a:gd name="T115" fmla="*/ 59 h 119"/>
                <a:gd name="T116" fmla="*/ 23 w 118"/>
                <a:gd name="T117" fmla="*/ 55 h 119"/>
                <a:gd name="T118" fmla="*/ 111 w 118"/>
                <a:gd name="T119" fmla="*/ 7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19">
                  <a:moveTo>
                    <a:pt x="59" y="0"/>
                  </a:moveTo>
                  <a:cubicBezTo>
                    <a:pt x="26" y="0"/>
                    <a:pt x="0" y="27"/>
                    <a:pt x="0" y="60"/>
                  </a:cubicBezTo>
                  <a:cubicBezTo>
                    <a:pt x="0" y="92"/>
                    <a:pt x="26" y="119"/>
                    <a:pt x="59" y="119"/>
                  </a:cubicBezTo>
                  <a:cubicBezTo>
                    <a:pt x="91" y="119"/>
                    <a:pt x="118" y="92"/>
                    <a:pt x="118" y="60"/>
                  </a:cubicBezTo>
                  <a:cubicBezTo>
                    <a:pt x="118" y="27"/>
                    <a:pt x="91" y="0"/>
                    <a:pt x="59" y="0"/>
                  </a:cubicBezTo>
                  <a:close/>
                  <a:moveTo>
                    <a:pt x="110" y="77"/>
                  </a:moveTo>
                  <a:cubicBezTo>
                    <a:pt x="110" y="77"/>
                    <a:pt x="110" y="77"/>
                    <a:pt x="110" y="78"/>
                  </a:cubicBezTo>
                  <a:cubicBezTo>
                    <a:pt x="110" y="78"/>
                    <a:pt x="110" y="78"/>
                    <a:pt x="110" y="78"/>
                  </a:cubicBezTo>
                  <a:cubicBezTo>
                    <a:pt x="108" y="82"/>
                    <a:pt x="107" y="86"/>
                    <a:pt x="104" y="89"/>
                  </a:cubicBezTo>
                  <a:cubicBezTo>
                    <a:pt x="104" y="89"/>
                    <a:pt x="104" y="89"/>
                    <a:pt x="103" y="90"/>
                  </a:cubicBezTo>
                  <a:cubicBezTo>
                    <a:pt x="102" y="89"/>
                    <a:pt x="102" y="90"/>
                    <a:pt x="101" y="91"/>
                  </a:cubicBezTo>
                  <a:cubicBezTo>
                    <a:pt x="100" y="91"/>
                    <a:pt x="100" y="90"/>
                    <a:pt x="100" y="90"/>
                  </a:cubicBezTo>
                  <a:cubicBezTo>
                    <a:pt x="100" y="89"/>
                    <a:pt x="100" y="89"/>
                    <a:pt x="100" y="88"/>
                  </a:cubicBezTo>
                  <a:cubicBezTo>
                    <a:pt x="100" y="87"/>
                    <a:pt x="100" y="87"/>
                    <a:pt x="99" y="87"/>
                  </a:cubicBezTo>
                  <a:cubicBezTo>
                    <a:pt x="100" y="86"/>
                    <a:pt x="99" y="85"/>
                    <a:pt x="99" y="84"/>
                  </a:cubicBezTo>
                  <a:cubicBezTo>
                    <a:pt x="99" y="83"/>
                    <a:pt x="100" y="83"/>
                    <a:pt x="101" y="83"/>
                  </a:cubicBezTo>
                  <a:cubicBezTo>
                    <a:pt x="101" y="83"/>
                    <a:pt x="101" y="81"/>
                    <a:pt x="102" y="81"/>
                  </a:cubicBezTo>
                  <a:cubicBezTo>
                    <a:pt x="102" y="80"/>
                    <a:pt x="102" y="81"/>
                    <a:pt x="102" y="81"/>
                  </a:cubicBezTo>
                  <a:cubicBezTo>
                    <a:pt x="103" y="81"/>
                    <a:pt x="102" y="80"/>
                    <a:pt x="103" y="80"/>
                  </a:cubicBezTo>
                  <a:cubicBezTo>
                    <a:pt x="103" y="80"/>
                    <a:pt x="104" y="79"/>
                    <a:pt x="104" y="80"/>
                  </a:cubicBezTo>
                  <a:cubicBezTo>
                    <a:pt x="105" y="80"/>
                    <a:pt x="105" y="79"/>
                    <a:pt x="105" y="78"/>
                  </a:cubicBezTo>
                  <a:cubicBezTo>
                    <a:pt x="105" y="78"/>
                    <a:pt x="106" y="77"/>
                    <a:pt x="107" y="77"/>
                  </a:cubicBezTo>
                  <a:cubicBezTo>
                    <a:pt x="107" y="77"/>
                    <a:pt x="107" y="76"/>
                    <a:pt x="107" y="76"/>
                  </a:cubicBezTo>
                  <a:cubicBezTo>
                    <a:pt x="108" y="77"/>
                    <a:pt x="109" y="76"/>
                    <a:pt x="110" y="77"/>
                  </a:cubicBezTo>
                  <a:cubicBezTo>
                    <a:pt x="110" y="77"/>
                    <a:pt x="110" y="77"/>
                    <a:pt x="110" y="77"/>
                  </a:cubicBezTo>
                  <a:close/>
                  <a:moveTo>
                    <a:pt x="17" y="25"/>
                  </a:moveTo>
                  <a:cubicBezTo>
                    <a:pt x="17" y="25"/>
                    <a:pt x="18" y="25"/>
                    <a:pt x="18" y="25"/>
                  </a:cubicBezTo>
                  <a:cubicBezTo>
                    <a:pt x="19" y="25"/>
                    <a:pt x="19" y="24"/>
                    <a:pt x="19" y="25"/>
                  </a:cubicBezTo>
                  <a:cubicBezTo>
                    <a:pt x="19" y="25"/>
                    <a:pt x="20" y="26"/>
                    <a:pt x="20" y="26"/>
                  </a:cubicBezTo>
                  <a:cubicBezTo>
                    <a:pt x="20" y="25"/>
                    <a:pt x="20" y="24"/>
                    <a:pt x="20" y="23"/>
                  </a:cubicBezTo>
                  <a:cubicBezTo>
                    <a:pt x="20" y="23"/>
                    <a:pt x="20" y="23"/>
                    <a:pt x="20" y="22"/>
                  </a:cubicBezTo>
                  <a:cubicBezTo>
                    <a:pt x="21" y="22"/>
                    <a:pt x="21" y="23"/>
                    <a:pt x="21" y="23"/>
                  </a:cubicBezTo>
                  <a:cubicBezTo>
                    <a:pt x="22" y="24"/>
                    <a:pt x="22" y="24"/>
                    <a:pt x="23" y="25"/>
                  </a:cubicBezTo>
                  <a:cubicBezTo>
                    <a:pt x="23" y="25"/>
                    <a:pt x="22" y="25"/>
                    <a:pt x="23" y="26"/>
                  </a:cubicBezTo>
                  <a:cubicBezTo>
                    <a:pt x="23" y="25"/>
                    <a:pt x="23" y="25"/>
                    <a:pt x="24" y="24"/>
                  </a:cubicBezTo>
                  <a:cubicBezTo>
                    <a:pt x="24" y="24"/>
                    <a:pt x="23" y="24"/>
                    <a:pt x="23" y="24"/>
                  </a:cubicBezTo>
                  <a:cubicBezTo>
                    <a:pt x="22" y="23"/>
                    <a:pt x="23" y="21"/>
                    <a:pt x="24" y="20"/>
                  </a:cubicBezTo>
                  <a:cubicBezTo>
                    <a:pt x="24" y="20"/>
                    <a:pt x="24" y="21"/>
                    <a:pt x="24" y="21"/>
                  </a:cubicBezTo>
                  <a:cubicBezTo>
                    <a:pt x="25" y="21"/>
                    <a:pt x="26" y="20"/>
                    <a:pt x="26" y="22"/>
                  </a:cubicBezTo>
                  <a:cubicBezTo>
                    <a:pt x="27" y="22"/>
                    <a:pt x="27" y="21"/>
                    <a:pt x="28" y="21"/>
                  </a:cubicBezTo>
                  <a:cubicBezTo>
                    <a:pt x="28" y="22"/>
                    <a:pt x="28" y="22"/>
                    <a:pt x="28" y="23"/>
                  </a:cubicBezTo>
                  <a:cubicBezTo>
                    <a:pt x="29" y="23"/>
                    <a:pt x="29" y="23"/>
                    <a:pt x="30" y="23"/>
                  </a:cubicBezTo>
                  <a:cubicBezTo>
                    <a:pt x="30" y="23"/>
                    <a:pt x="30" y="24"/>
                    <a:pt x="31" y="24"/>
                  </a:cubicBezTo>
                  <a:cubicBezTo>
                    <a:pt x="31" y="24"/>
                    <a:pt x="30" y="24"/>
                    <a:pt x="30" y="25"/>
                  </a:cubicBezTo>
                  <a:cubicBezTo>
                    <a:pt x="31" y="25"/>
                    <a:pt x="31" y="25"/>
                    <a:pt x="32" y="25"/>
                  </a:cubicBezTo>
                  <a:cubicBezTo>
                    <a:pt x="32" y="26"/>
                    <a:pt x="32" y="26"/>
                    <a:pt x="32" y="26"/>
                  </a:cubicBezTo>
                  <a:cubicBezTo>
                    <a:pt x="32" y="27"/>
                    <a:pt x="32" y="27"/>
                    <a:pt x="32" y="27"/>
                  </a:cubicBezTo>
                  <a:cubicBezTo>
                    <a:pt x="31" y="27"/>
                    <a:pt x="31" y="28"/>
                    <a:pt x="32" y="28"/>
                  </a:cubicBezTo>
                  <a:cubicBezTo>
                    <a:pt x="31" y="28"/>
                    <a:pt x="31" y="27"/>
                    <a:pt x="30" y="27"/>
                  </a:cubicBezTo>
                  <a:cubicBezTo>
                    <a:pt x="30" y="28"/>
                    <a:pt x="31" y="28"/>
                    <a:pt x="31" y="29"/>
                  </a:cubicBezTo>
                  <a:cubicBezTo>
                    <a:pt x="31" y="30"/>
                    <a:pt x="30" y="30"/>
                    <a:pt x="30" y="31"/>
                  </a:cubicBezTo>
                  <a:cubicBezTo>
                    <a:pt x="29" y="31"/>
                    <a:pt x="29" y="29"/>
                    <a:pt x="27" y="29"/>
                  </a:cubicBezTo>
                  <a:cubicBezTo>
                    <a:pt x="27" y="29"/>
                    <a:pt x="26" y="29"/>
                    <a:pt x="26" y="28"/>
                  </a:cubicBezTo>
                  <a:cubicBezTo>
                    <a:pt x="26" y="27"/>
                    <a:pt x="28" y="27"/>
                    <a:pt x="28" y="26"/>
                  </a:cubicBezTo>
                  <a:cubicBezTo>
                    <a:pt x="28" y="25"/>
                    <a:pt x="27" y="26"/>
                    <a:pt x="27" y="24"/>
                  </a:cubicBezTo>
                  <a:cubicBezTo>
                    <a:pt x="27" y="25"/>
                    <a:pt x="26" y="24"/>
                    <a:pt x="26" y="24"/>
                  </a:cubicBezTo>
                  <a:cubicBezTo>
                    <a:pt x="25" y="24"/>
                    <a:pt x="25" y="24"/>
                    <a:pt x="24" y="24"/>
                  </a:cubicBezTo>
                  <a:cubicBezTo>
                    <a:pt x="24" y="24"/>
                    <a:pt x="25" y="24"/>
                    <a:pt x="25" y="25"/>
                  </a:cubicBezTo>
                  <a:cubicBezTo>
                    <a:pt x="25" y="25"/>
                    <a:pt x="25" y="26"/>
                    <a:pt x="25" y="27"/>
                  </a:cubicBezTo>
                  <a:cubicBezTo>
                    <a:pt x="24" y="27"/>
                    <a:pt x="23" y="27"/>
                    <a:pt x="22" y="28"/>
                  </a:cubicBezTo>
                  <a:cubicBezTo>
                    <a:pt x="22" y="28"/>
                    <a:pt x="22" y="28"/>
                    <a:pt x="22" y="28"/>
                  </a:cubicBezTo>
                  <a:cubicBezTo>
                    <a:pt x="21" y="29"/>
                    <a:pt x="21" y="29"/>
                    <a:pt x="21" y="30"/>
                  </a:cubicBezTo>
                  <a:cubicBezTo>
                    <a:pt x="20" y="30"/>
                    <a:pt x="20" y="31"/>
                    <a:pt x="19" y="32"/>
                  </a:cubicBezTo>
                  <a:cubicBezTo>
                    <a:pt x="19" y="32"/>
                    <a:pt x="19" y="32"/>
                    <a:pt x="19" y="32"/>
                  </a:cubicBezTo>
                  <a:cubicBezTo>
                    <a:pt x="19" y="33"/>
                    <a:pt x="20" y="33"/>
                    <a:pt x="19" y="34"/>
                  </a:cubicBezTo>
                  <a:cubicBezTo>
                    <a:pt x="20" y="34"/>
                    <a:pt x="21" y="35"/>
                    <a:pt x="21" y="35"/>
                  </a:cubicBezTo>
                  <a:cubicBezTo>
                    <a:pt x="22" y="35"/>
                    <a:pt x="22" y="35"/>
                    <a:pt x="22" y="35"/>
                  </a:cubicBezTo>
                  <a:cubicBezTo>
                    <a:pt x="23" y="35"/>
                    <a:pt x="23" y="35"/>
                    <a:pt x="23" y="35"/>
                  </a:cubicBezTo>
                  <a:cubicBezTo>
                    <a:pt x="23" y="36"/>
                    <a:pt x="23" y="37"/>
                    <a:pt x="24" y="38"/>
                  </a:cubicBezTo>
                  <a:cubicBezTo>
                    <a:pt x="24" y="37"/>
                    <a:pt x="24" y="36"/>
                    <a:pt x="24" y="35"/>
                  </a:cubicBezTo>
                  <a:cubicBezTo>
                    <a:pt x="24" y="35"/>
                    <a:pt x="24" y="35"/>
                    <a:pt x="24" y="35"/>
                  </a:cubicBezTo>
                  <a:cubicBezTo>
                    <a:pt x="24" y="34"/>
                    <a:pt x="25" y="35"/>
                    <a:pt x="25" y="35"/>
                  </a:cubicBezTo>
                  <a:cubicBezTo>
                    <a:pt x="25" y="33"/>
                    <a:pt x="25" y="32"/>
                    <a:pt x="25" y="30"/>
                  </a:cubicBezTo>
                  <a:cubicBezTo>
                    <a:pt x="26" y="30"/>
                    <a:pt x="26" y="30"/>
                    <a:pt x="26" y="30"/>
                  </a:cubicBezTo>
                  <a:cubicBezTo>
                    <a:pt x="26" y="30"/>
                    <a:pt x="26" y="30"/>
                    <a:pt x="27" y="30"/>
                  </a:cubicBezTo>
                  <a:cubicBezTo>
                    <a:pt x="28" y="30"/>
                    <a:pt x="28" y="31"/>
                    <a:pt x="28" y="31"/>
                  </a:cubicBezTo>
                  <a:cubicBezTo>
                    <a:pt x="28" y="31"/>
                    <a:pt x="28" y="32"/>
                    <a:pt x="28" y="33"/>
                  </a:cubicBezTo>
                  <a:cubicBezTo>
                    <a:pt x="29" y="33"/>
                    <a:pt x="29" y="33"/>
                    <a:pt x="30" y="33"/>
                  </a:cubicBezTo>
                  <a:cubicBezTo>
                    <a:pt x="30" y="33"/>
                    <a:pt x="30" y="32"/>
                    <a:pt x="30" y="32"/>
                  </a:cubicBezTo>
                  <a:cubicBezTo>
                    <a:pt x="31" y="32"/>
                    <a:pt x="31" y="33"/>
                    <a:pt x="31" y="34"/>
                  </a:cubicBezTo>
                  <a:cubicBezTo>
                    <a:pt x="31" y="34"/>
                    <a:pt x="31" y="35"/>
                    <a:pt x="31" y="35"/>
                  </a:cubicBezTo>
                  <a:cubicBezTo>
                    <a:pt x="31" y="36"/>
                    <a:pt x="32" y="36"/>
                    <a:pt x="32" y="37"/>
                  </a:cubicBezTo>
                  <a:cubicBezTo>
                    <a:pt x="33" y="37"/>
                    <a:pt x="33" y="36"/>
                    <a:pt x="33" y="37"/>
                  </a:cubicBezTo>
                  <a:cubicBezTo>
                    <a:pt x="33" y="38"/>
                    <a:pt x="33" y="38"/>
                    <a:pt x="33" y="39"/>
                  </a:cubicBezTo>
                  <a:cubicBezTo>
                    <a:pt x="33" y="40"/>
                    <a:pt x="33" y="41"/>
                    <a:pt x="34" y="41"/>
                  </a:cubicBezTo>
                  <a:cubicBezTo>
                    <a:pt x="34" y="41"/>
                    <a:pt x="34" y="42"/>
                    <a:pt x="34" y="42"/>
                  </a:cubicBezTo>
                  <a:cubicBezTo>
                    <a:pt x="34" y="42"/>
                    <a:pt x="33" y="42"/>
                    <a:pt x="33" y="42"/>
                  </a:cubicBezTo>
                  <a:cubicBezTo>
                    <a:pt x="33" y="42"/>
                    <a:pt x="33" y="42"/>
                    <a:pt x="33" y="41"/>
                  </a:cubicBezTo>
                  <a:cubicBezTo>
                    <a:pt x="32" y="41"/>
                    <a:pt x="32" y="42"/>
                    <a:pt x="31" y="42"/>
                  </a:cubicBezTo>
                  <a:cubicBezTo>
                    <a:pt x="32" y="40"/>
                    <a:pt x="32" y="40"/>
                    <a:pt x="33" y="39"/>
                  </a:cubicBezTo>
                  <a:cubicBezTo>
                    <a:pt x="32" y="38"/>
                    <a:pt x="31" y="40"/>
                    <a:pt x="30" y="39"/>
                  </a:cubicBezTo>
                  <a:cubicBezTo>
                    <a:pt x="30" y="40"/>
                    <a:pt x="31" y="40"/>
                    <a:pt x="30" y="40"/>
                  </a:cubicBezTo>
                  <a:cubicBezTo>
                    <a:pt x="30" y="41"/>
                    <a:pt x="29" y="41"/>
                    <a:pt x="29" y="41"/>
                  </a:cubicBezTo>
                  <a:cubicBezTo>
                    <a:pt x="29" y="42"/>
                    <a:pt x="30" y="42"/>
                    <a:pt x="31" y="42"/>
                  </a:cubicBezTo>
                  <a:cubicBezTo>
                    <a:pt x="30" y="43"/>
                    <a:pt x="29" y="43"/>
                    <a:pt x="29" y="43"/>
                  </a:cubicBezTo>
                  <a:cubicBezTo>
                    <a:pt x="29" y="43"/>
                    <a:pt x="29" y="43"/>
                    <a:pt x="29" y="43"/>
                  </a:cubicBezTo>
                  <a:cubicBezTo>
                    <a:pt x="28" y="43"/>
                    <a:pt x="27" y="43"/>
                    <a:pt x="26" y="44"/>
                  </a:cubicBezTo>
                  <a:cubicBezTo>
                    <a:pt x="26" y="45"/>
                    <a:pt x="27" y="44"/>
                    <a:pt x="27" y="45"/>
                  </a:cubicBezTo>
                  <a:cubicBezTo>
                    <a:pt x="26" y="45"/>
                    <a:pt x="26" y="46"/>
                    <a:pt x="25" y="46"/>
                  </a:cubicBezTo>
                  <a:cubicBezTo>
                    <a:pt x="25" y="47"/>
                    <a:pt x="24" y="47"/>
                    <a:pt x="25" y="48"/>
                  </a:cubicBezTo>
                  <a:cubicBezTo>
                    <a:pt x="24" y="48"/>
                    <a:pt x="24" y="49"/>
                    <a:pt x="24" y="49"/>
                  </a:cubicBezTo>
                  <a:cubicBezTo>
                    <a:pt x="24" y="49"/>
                    <a:pt x="24" y="49"/>
                    <a:pt x="24" y="50"/>
                  </a:cubicBezTo>
                  <a:cubicBezTo>
                    <a:pt x="23" y="50"/>
                    <a:pt x="22" y="51"/>
                    <a:pt x="21" y="52"/>
                  </a:cubicBezTo>
                  <a:cubicBezTo>
                    <a:pt x="21" y="53"/>
                    <a:pt x="22" y="53"/>
                    <a:pt x="22" y="53"/>
                  </a:cubicBezTo>
                  <a:cubicBezTo>
                    <a:pt x="22" y="54"/>
                    <a:pt x="22" y="54"/>
                    <a:pt x="22" y="55"/>
                  </a:cubicBezTo>
                  <a:cubicBezTo>
                    <a:pt x="21" y="55"/>
                    <a:pt x="21" y="55"/>
                    <a:pt x="21" y="54"/>
                  </a:cubicBezTo>
                  <a:cubicBezTo>
                    <a:pt x="21" y="53"/>
                    <a:pt x="19" y="53"/>
                    <a:pt x="19" y="53"/>
                  </a:cubicBezTo>
                  <a:cubicBezTo>
                    <a:pt x="18" y="53"/>
                    <a:pt x="18" y="53"/>
                    <a:pt x="18" y="54"/>
                  </a:cubicBezTo>
                  <a:cubicBezTo>
                    <a:pt x="17" y="54"/>
                    <a:pt x="17" y="53"/>
                    <a:pt x="16" y="53"/>
                  </a:cubicBezTo>
                  <a:cubicBezTo>
                    <a:pt x="16" y="53"/>
                    <a:pt x="15" y="54"/>
                    <a:pt x="15" y="54"/>
                  </a:cubicBezTo>
                  <a:cubicBezTo>
                    <a:pt x="15" y="55"/>
                    <a:pt x="14" y="59"/>
                    <a:pt x="16" y="59"/>
                  </a:cubicBezTo>
                  <a:cubicBezTo>
                    <a:pt x="17" y="59"/>
                    <a:pt x="16" y="58"/>
                    <a:pt x="17" y="57"/>
                  </a:cubicBezTo>
                  <a:cubicBezTo>
                    <a:pt x="18" y="58"/>
                    <a:pt x="18" y="58"/>
                    <a:pt x="19" y="57"/>
                  </a:cubicBezTo>
                  <a:cubicBezTo>
                    <a:pt x="19" y="59"/>
                    <a:pt x="18" y="59"/>
                    <a:pt x="18" y="60"/>
                  </a:cubicBezTo>
                  <a:cubicBezTo>
                    <a:pt x="19" y="61"/>
                    <a:pt x="20" y="60"/>
                    <a:pt x="20" y="61"/>
                  </a:cubicBezTo>
                  <a:cubicBezTo>
                    <a:pt x="20" y="62"/>
                    <a:pt x="20" y="63"/>
                    <a:pt x="20" y="64"/>
                  </a:cubicBezTo>
                  <a:cubicBezTo>
                    <a:pt x="21" y="64"/>
                    <a:pt x="21" y="64"/>
                    <a:pt x="21" y="64"/>
                  </a:cubicBezTo>
                  <a:cubicBezTo>
                    <a:pt x="22" y="64"/>
                    <a:pt x="22" y="64"/>
                    <a:pt x="22" y="65"/>
                  </a:cubicBezTo>
                  <a:cubicBezTo>
                    <a:pt x="23" y="64"/>
                    <a:pt x="23" y="64"/>
                    <a:pt x="24" y="63"/>
                  </a:cubicBezTo>
                  <a:cubicBezTo>
                    <a:pt x="24" y="63"/>
                    <a:pt x="24" y="62"/>
                    <a:pt x="24" y="62"/>
                  </a:cubicBezTo>
                  <a:cubicBezTo>
                    <a:pt x="25" y="62"/>
                    <a:pt x="25" y="63"/>
                    <a:pt x="25" y="63"/>
                  </a:cubicBezTo>
                  <a:cubicBezTo>
                    <a:pt x="26" y="63"/>
                    <a:pt x="26" y="62"/>
                    <a:pt x="26" y="62"/>
                  </a:cubicBezTo>
                  <a:cubicBezTo>
                    <a:pt x="26" y="63"/>
                    <a:pt x="27" y="63"/>
                    <a:pt x="27" y="64"/>
                  </a:cubicBezTo>
                  <a:cubicBezTo>
                    <a:pt x="28" y="64"/>
                    <a:pt x="28" y="64"/>
                    <a:pt x="28" y="64"/>
                  </a:cubicBezTo>
                  <a:cubicBezTo>
                    <a:pt x="29" y="64"/>
                    <a:pt x="30" y="64"/>
                    <a:pt x="30" y="65"/>
                  </a:cubicBezTo>
                  <a:cubicBezTo>
                    <a:pt x="31" y="66"/>
                    <a:pt x="31" y="66"/>
                    <a:pt x="32" y="67"/>
                  </a:cubicBezTo>
                  <a:cubicBezTo>
                    <a:pt x="33" y="66"/>
                    <a:pt x="34" y="68"/>
                    <a:pt x="34" y="69"/>
                  </a:cubicBezTo>
                  <a:cubicBezTo>
                    <a:pt x="34" y="70"/>
                    <a:pt x="34" y="70"/>
                    <a:pt x="35" y="70"/>
                  </a:cubicBezTo>
                  <a:cubicBezTo>
                    <a:pt x="35" y="71"/>
                    <a:pt x="36" y="70"/>
                    <a:pt x="36" y="71"/>
                  </a:cubicBezTo>
                  <a:cubicBezTo>
                    <a:pt x="37" y="71"/>
                    <a:pt x="37" y="71"/>
                    <a:pt x="38" y="71"/>
                  </a:cubicBezTo>
                  <a:cubicBezTo>
                    <a:pt x="38" y="71"/>
                    <a:pt x="39" y="71"/>
                    <a:pt x="39" y="72"/>
                  </a:cubicBezTo>
                  <a:cubicBezTo>
                    <a:pt x="40" y="72"/>
                    <a:pt x="40" y="72"/>
                    <a:pt x="40" y="72"/>
                  </a:cubicBezTo>
                  <a:cubicBezTo>
                    <a:pt x="40" y="73"/>
                    <a:pt x="41" y="73"/>
                    <a:pt x="41" y="74"/>
                  </a:cubicBezTo>
                  <a:cubicBezTo>
                    <a:pt x="41" y="74"/>
                    <a:pt x="40" y="74"/>
                    <a:pt x="40" y="75"/>
                  </a:cubicBezTo>
                  <a:cubicBezTo>
                    <a:pt x="40" y="75"/>
                    <a:pt x="40" y="76"/>
                    <a:pt x="40" y="76"/>
                  </a:cubicBezTo>
                  <a:cubicBezTo>
                    <a:pt x="40" y="77"/>
                    <a:pt x="39" y="77"/>
                    <a:pt x="39" y="78"/>
                  </a:cubicBezTo>
                  <a:cubicBezTo>
                    <a:pt x="39" y="78"/>
                    <a:pt x="39" y="78"/>
                    <a:pt x="39" y="78"/>
                  </a:cubicBezTo>
                  <a:cubicBezTo>
                    <a:pt x="39" y="79"/>
                    <a:pt x="38" y="79"/>
                    <a:pt x="38" y="79"/>
                  </a:cubicBezTo>
                  <a:cubicBezTo>
                    <a:pt x="39" y="81"/>
                    <a:pt x="38" y="82"/>
                    <a:pt x="38" y="83"/>
                  </a:cubicBezTo>
                  <a:cubicBezTo>
                    <a:pt x="37" y="83"/>
                    <a:pt x="37" y="83"/>
                    <a:pt x="36" y="84"/>
                  </a:cubicBezTo>
                  <a:cubicBezTo>
                    <a:pt x="36" y="84"/>
                    <a:pt x="36" y="85"/>
                    <a:pt x="35" y="85"/>
                  </a:cubicBezTo>
                  <a:cubicBezTo>
                    <a:pt x="35" y="86"/>
                    <a:pt x="35" y="86"/>
                    <a:pt x="35" y="87"/>
                  </a:cubicBezTo>
                  <a:cubicBezTo>
                    <a:pt x="35" y="87"/>
                    <a:pt x="34" y="87"/>
                    <a:pt x="34" y="89"/>
                  </a:cubicBezTo>
                  <a:cubicBezTo>
                    <a:pt x="34" y="89"/>
                    <a:pt x="34" y="89"/>
                    <a:pt x="34" y="90"/>
                  </a:cubicBezTo>
                  <a:cubicBezTo>
                    <a:pt x="33" y="90"/>
                    <a:pt x="33" y="90"/>
                    <a:pt x="33" y="90"/>
                  </a:cubicBezTo>
                  <a:cubicBezTo>
                    <a:pt x="33" y="90"/>
                    <a:pt x="32" y="90"/>
                    <a:pt x="32" y="90"/>
                  </a:cubicBezTo>
                  <a:cubicBezTo>
                    <a:pt x="32" y="91"/>
                    <a:pt x="32" y="91"/>
                    <a:pt x="32" y="92"/>
                  </a:cubicBezTo>
                  <a:cubicBezTo>
                    <a:pt x="31" y="92"/>
                    <a:pt x="31" y="93"/>
                    <a:pt x="30" y="93"/>
                  </a:cubicBezTo>
                  <a:cubicBezTo>
                    <a:pt x="30" y="94"/>
                    <a:pt x="30" y="95"/>
                    <a:pt x="29" y="94"/>
                  </a:cubicBezTo>
                  <a:cubicBezTo>
                    <a:pt x="30" y="95"/>
                    <a:pt x="29" y="97"/>
                    <a:pt x="29" y="97"/>
                  </a:cubicBezTo>
                  <a:cubicBezTo>
                    <a:pt x="29" y="98"/>
                    <a:pt x="29" y="98"/>
                    <a:pt x="29" y="99"/>
                  </a:cubicBezTo>
                  <a:cubicBezTo>
                    <a:pt x="29" y="99"/>
                    <a:pt x="29" y="99"/>
                    <a:pt x="28" y="99"/>
                  </a:cubicBezTo>
                  <a:cubicBezTo>
                    <a:pt x="28" y="100"/>
                    <a:pt x="28" y="100"/>
                    <a:pt x="28" y="101"/>
                  </a:cubicBezTo>
                  <a:cubicBezTo>
                    <a:pt x="28" y="102"/>
                    <a:pt x="29" y="102"/>
                    <a:pt x="28" y="102"/>
                  </a:cubicBezTo>
                  <a:cubicBezTo>
                    <a:pt x="29" y="103"/>
                    <a:pt x="29" y="103"/>
                    <a:pt x="30" y="103"/>
                  </a:cubicBezTo>
                  <a:cubicBezTo>
                    <a:pt x="29" y="104"/>
                    <a:pt x="28" y="104"/>
                    <a:pt x="28" y="104"/>
                  </a:cubicBezTo>
                  <a:cubicBezTo>
                    <a:pt x="27" y="103"/>
                    <a:pt x="27" y="103"/>
                    <a:pt x="27" y="103"/>
                  </a:cubicBezTo>
                  <a:cubicBezTo>
                    <a:pt x="27" y="103"/>
                    <a:pt x="27" y="103"/>
                    <a:pt x="26" y="103"/>
                  </a:cubicBezTo>
                  <a:cubicBezTo>
                    <a:pt x="27" y="103"/>
                    <a:pt x="26" y="103"/>
                    <a:pt x="26" y="102"/>
                  </a:cubicBezTo>
                  <a:cubicBezTo>
                    <a:pt x="26" y="102"/>
                    <a:pt x="26" y="101"/>
                    <a:pt x="25" y="100"/>
                  </a:cubicBezTo>
                  <a:cubicBezTo>
                    <a:pt x="26" y="99"/>
                    <a:pt x="25" y="98"/>
                    <a:pt x="25" y="97"/>
                  </a:cubicBezTo>
                  <a:cubicBezTo>
                    <a:pt x="25" y="96"/>
                    <a:pt x="25" y="96"/>
                    <a:pt x="25" y="95"/>
                  </a:cubicBezTo>
                  <a:cubicBezTo>
                    <a:pt x="25" y="94"/>
                    <a:pt x="24" y="95"/>
                    <a:pt x="25" y="94"/>
                  </a:cubicBezTo>
                  <a:cubicBezTo>
                    <a:pt x="25" y="94"/>
                    <a:pt x="26" y="94"/>
                    <a:pt x="26" y="93"/>
                  </a:cubicBezTo>
                  <a:cubicBezTo>
                    <a:pt x="25" y="92"/>
                    <a:pt x="25" y="93"/>
                    <a:pt x="25" y="92"/>
                  </a:cubicBezTo>
                  <a:cubicBezTo>
                    <a:pt x="25" y="91"/>
                    <a:pt x="25" y="89"/>
                    <a:pt x="26" y="88"/>
                  </a:cubicBezTo>
                  <a:cubicBezTo>
                    <a:pt x="26" y="87"/>
                    <a:pt x="25" y="86"/>
                    <a:pt x="26" y="85"/>
                  </a:cubicBezTo>
                  <a:cubicBezTo>
                    <a:pt x="26" y="84"/>
                    <a:pt x="25" y="84"/>
                    <a:pt x="25" y="84"/>
                  </a:cubicBezTo>
                  <a:cubicBezTo>
                    <a:pt x="25" y="84"/>
                    <a:pt x="25" y="83"/>
                    <a:pt x="26" y="83"/>
                  </a:cubicBezTo>
                  <a:cubicBezTo>
                    <a:pt x="26" y="81"/>
                    <a:pt x="25" y="81"/>
                    <a:pt x="25" y="80"/>
                  </a:cubicBezTo>
                  <a:cubicBezTo>
                    <a:pt x="24" y="80"/>
                    <a:pt x="23" y="78"/>
                    <a:pt x="23" y="78"/>
                  </a:cubicBezTo>
                  <a:cubicBezTo>
                    <a:pt x="23" y="77"/>
                    <a:pt x="23" y="77"/>
                    <a:pt x="23" y="77"/>
                  </a:cubicBezTo>
                  <a:cubicBezTo>
                    <a:pt x="22" y="76"/>
                    <a:pt x="21" y="76"/>
                    <a:pt x="21" y="74"/>
                  </a:cubicBezTo>
                  <a:cubicBezTo>
                    <a:pt x="22" y="74"/>
                    <a:pt x="22" y="74"/>
                    <a:pt x="22" y="74"/>
                  </a:cubicBezTo>
                  <a:cubicBezTo>
                    <a:pt x="22" y="73"/>
                    <a:pt x="21" y="73"/>
                    <a:pt x="21" y="73"/>
                  </a:cubicBezTo>
                  <a:cubicBezTo>
                    <a:pt x="22" y="72"/>
                    <a:pt x="21" y="71"/>
                    <a:pt x="21" y="70"/>
                  </a:cubicBezTo>
                  <a:cubicBezTo>
                    <a:pt x="21" y="69"/>
                    <a:pt x="22" y="69"/>
                    <a:pt x="22" y="68"/>
                  </a:cubicBezTo>
                  <a:cubicBezTo>
                    <a:pt x="21" y="67"/>
                    <a:pt x="22" y="67"/>
                    <a:pt x="22" y="67"/>
                  </a:cubicBezTo>
                  <a:cubicBezTo>
                    <a:pt x="22" y="66"/>
                    <a:pt x="21" y="66"/>
                    <a:pt x="21" y="65"/>
                  </a:cubicBezTo>
                  <a:cubicBezTo>
                    <a:pt x="21" y="65"/>
                    <a:pt x="21" y="66"/>
                    <a:pt x="21" y="66"/>
                  </a:cubicBezTo>
                  <a:cubicBezTo>
                    <a:pt x="20" y="66"/>
                    <a:pt x="20" y="64"/>
                    <a:pt x="19" y="64"/>
                  </a:cubicBezTo>
                  <a:cubicBezTo>
                    <a:pt x="19" y="64"/>
                    <a:pt x="19" y="64"/>
                    <a:pt x="19" y="64"/>
                  </a:cubicBezTo>
                  <a:cubicBezTo>
                    <a:pt x="18" y="63"/>
                    <a:pt x="18" y="63"/>
                    <a:pt x="18" y="63"/>
                  </a:cubicBezTo>
                  <a:cubicBezTo>
                    <a:pt x="17" y="63"/>
                    <a:pt x="17" y="62"/>
                    <a:pt x="16" y="62"/>
                  </a:cubicBezTo>
                  <a:cubicBezTo>
                    <a:pt x="16" y="62"/>
                    <a:pt x="16" y="62"/>
                    <a:pt x="16" y="61"/>
                  </a:cubicBezTo>
                  <a:cubicBezTo>
                    <a:pt x="14" y="61"/>
                    <a:pt x="13" y="60"/>
                    <a:pt x="11" y="60"/>
                  </a:cubicBezTo>
                  <a:cubicBezTo>
                    <a:pt x="11" y="59"/>
                    <a:pt x="11" y="58"/>
                    <a:pt x="11" y="57"/>
                  </a:cubicBezTo>
                  <a:cubicBezTo>
                    <a:pt x="10" y="56"/>
                    <a:pt x="10" y="56"/>
                    <a:pt x="9" y="55"/>
                  </a:cubicBezTo>
                  <a:cubicBezTo>
                    <a:pt x="9" y="55"/>
                    <a:pt x="9" y="54"/>
                    <a:pt x="9" y="54"/>
                  </a:cubicBezTo>
                  <a:cubicBezTo>
                    <a:pt x="9" y="56"/>
                    <a:pt x="9" y="55"/>
                    <a:pt x="9" y="56"/>
                  </a:cubicBezTo>
                  <a:cubicBezTo>
                    <a:pt x="9" y="56"/>
                    <a:pt x="9" y="56"/>
                    <a:pt x="8" y="56"/>
                  </a:cubicBezTo>
                  <a:cubicBezTo>
                    <a:pt x="8" y="55"/>
                    <a:pt x="8" y="54"/>
                    <a:pt x="7" y="54"/>
                  </a:cubicBezTo>
                  <a:cubicBezTo>
                    <a:pt x="7" y="54"/>
                    <a:pt x="7" y="53"/>
                    <a:pt x="7" y="53"/>
                  </a:cubicBezTo>
                  <a:cubicBezTo>
                    <a:pt x="7" y="53"/>
                    <a:pt x="7" y="51"/>
                    <a:pt x="6" y="50"/>
                  </a:cubicBezTo>
                  <a:cubicBezTo>
                    <a:pt x="6" y="50"/>
                    <a:pt x="6" y="50"/>
                    <a:pt x="6" y="50"/>
                  </a:cubicBezTo>
                  <a:cubicBezTo>
                    <a:pt x="7" y="41"/>
                    <a:pt x="11" y="32"/>
                    <a:pt x="17" y="25"/>
                  </a:cubicBezTo>
                  <a:close/>
                  <a:moveTo>
                    <a:pt x="24" y="18"/>
                  </a:moveTo>
                  <a:cubicBezTo>
                    <a:pt x="27" y="16"/>
                    <a:pt x="30" y="14"/>
                    <a:pt x="34" y="12"/>
                  </a:cubicBezTo>
                  <a:cubicBezTo>
                    <a:pt x="34" y="12"/>
                    <a:pt x="34" y="12"/>
                    <a:pt x="34" y="12"/>
                  </a:cubicBezTo>
                  <a:cubicBezTo>
                    <a:pt x="34" y="13"/>
                    <a:pt x="33" y="13"/>
                    <a:pt x="32" y="13"/>
                  </a:cubicBezTo>
                  <a:cubicBezTo>
                    <a:pt x="32" y="13"/>
                    <a:pt x="32" y="14"/>
                    <a:pt x="32" y="14"/>
                  </a:cubicBezTo>
                  <a:cubicBezTo>
                    <a:pt x="31" y="14"/>
                    <a:pt x="31" y="15"/>
                    <a:pt x="31" y="15"/>
                  </a:cubicBezTo>
                  <a:cubicBezTo>
                    <a:pt x="30" y="15"/>
                    <a:pt x="30" y="16"/>
                    <a:pt x="29" y="16"/>
                  </a:cubicBezTo>
                  <a:cubicBezTo>
                    <a:pt x="29" y="17"/>
                    <a:pt x="28" y="17"/>
                    <a:pt x="28" y="18"/>
                  </a:cubicBezTo>
                  <a:cubicBezTo>
                    <a:pt x="27" y="18"/>
                    <a:pt x="27" y="18"/>
                    <a:pt x="26" y="18"/>
                  </a:cubicBezTo>
                  <a:cubicBezTo>
                    <a:pt x="26" y="19"/>
                    <a:pt x="27" y="18"/>
                    <a:pt x="27" y="19"/>
                  </a:cubicBezTo>
                  <a:cubicBezTo>
                    <a:pt x="27" y="19"/>
                    <a:pt x="27" y="19"/>
                    <a:pt x="26" y="19"/>
                  </a:cubicBezTo>
                  <a:cubicBezTo>
                    <a:pt x="26" y="21"/>
                    <a:pt x="24" y="20"/>
                    <a:pt x="23" y="20"/>
                  </a:cubicBezTo>
                  <a:cubicBezTo>
                    <a:pt x="23" y="20"/>
                    <a:pt x="23" y="20"/>
                    <a:pt x="23" y="20"/>
                  </a:cubicBezTo>
                  <a:cubicBezTo>
                    <a:pt x="23" y="19"/>
                    <a:pt x="23" y="19"/>
                    <a:pt x="23" y="19"/>
                  </a:cubicBezTo>
                  <a:cubicBezTo>
                    <a:pt x="24" y="19"/>
                    <a:pt x="24" y="19"/>
                    <a:pt x="25" y="19"/>
                  </a:cubicBezTo>
                  <a:cubicBezTo>
                    <a:pt x="25" y="19"/>
                    <a:pt x="24" y="18"/>
                    <a:pt x="24" y="18"/>
                  </a:cubicBezTo>
                  <a:close/>
                  <a:moveTo>
                    <a:pt x="107" y="35"/>
                  </a:moveTo>
                  <a:cubicBezTo>
                    <a:pt x="107" y="35"/>
                    <a:pt x="106" y="35"/>
                    <a:pt x="106" y="36"/>
                  </a:cubicBezTo>
                  <a:cubicBezTo>
                    <a:pt x="106" y="37"/>
                    <a:pt x="107" y="36"/>
                    <a:pt x="107" y="36"/>
                  </a:cubicBezTo>
                  <a:cubicBezTo>
                    <a:pt x="108" y="36"/>
                    <a:pt x="108" y="37"/>
                    <a:pt x="108" y="38"/>
                  </a:cubicBezTo>
                  <a:cubicBezTo>
                    <a:pt x="108" y="39"/>
                    <a:pt x="109" y="40"/>
                    <a:pt x="108" y="41"/>
                  </a:cubicBezTo>
                  <a:cubicBezTo>
                    <a:pt x="108" y="42"/>
                    <a:pt x="107" y="43"/>
                    <a:pt x="107" y="44"/>
                  </a:cubicBezTo>
                  <a:cubicBezTo>
                    <a:pt x="106" y="44"/>
                    <a:pt x="106" y="44"/>
                    <a:pt x="106" y="45"/>
                  </a:cubicBezTo>
                  <a:cubicBezTo>
                    <a:pt x="105" y="46"/>
                    <a:pt x="106" y="49"/>
                    <a:pt x="105" y="50"/>
                  </a:cubicBezTo>
                  <a:cubicBezTo>
                    <a:pt x="104" y="49"/>
                    <a:pt x="104" y="49"/>
                    <a:pt x="104" y="48"/>
                  </a:cubicBezTo>
                  <a:cubicBezTo>
                    <a:pt x="104" y="47"/>
                    <a:pt x="103" y="47"/>
                    <a:pt x="103" y="46"/>
                  </a:cubicBezTo>
                  <a:cubicBezTo>
                    <a:pt x="102" y="46"/>
                    <a:pt x="103" y="47"/>
                    <a:pt x="103" y="48"/>
                  </a:cubicBezTo>
                  <a:cubicBezTo>
                    <a:pt x="103" y="48"/>
                    <a:pt x="102" y="48"/>
                    <a:pt x="102" y="48"/>
                  </a:cubicBezTo>
                  <a:cubicBezTo>
                    <a:pt x="102" y="49"/>
                    <a:pt x="102" y="49"/>
                    <a:pt x="102" y="49"/>
                  </a:cubicBezTo>
                  <a:cubicBezTo>
                    <a:pt x="102" y="50"/>
                    <a:pt x="102" y="50"/>
                    <a:pt x="103" y="50"/>
                  </a:cubicBezTo>
                  <a:cubicBezTo>
                    <a:pt x="103" y="51"/>
                    <a:pt x="103" y="51"/>
                    <a:pt x="103" y="51"/>
                  </a:cubicBezTo>
                  <a:cubicBezTo>
                    <a:pt x="103" y="52"/>
                    <a:pt x="103" y="54"/>
                    <a:pt x="103" y="54"/>
                  </a:cubicBezTo>
                  <a:cubicBezTo>
                    <a:pt x="102" y="54"/>
                    <a:pt x="102" y="55"/>
                    <a:pt x="102" y="55"/>
                  </a:cubicBezTo>
                  <a:cubicBezTo>
                    <a:pt x="102" y="56"/>
                    <a:pt x="101" y="57"/>
                    <a:pt x="100" y="58"/>
                  </a:cubicBezTo>
                  <a:cubicBezTo>
                    <a:pt x="100" y="58"/>
                    <a:pt x="99" y="58"/>
                    <a:pt x="98" y="59"/>
                  </a:cubicBezTo>
                  <a:cubicBezTo>
                    <a:pt x="99" y="59"/>
                    <a:pt x="99" y="59"/>
                    <a:pt x="99" y="59"/>
                  </a:cubicBezTo>
                  <a:cubicBezTo>
                    <a:pt x="99" y="59"/>
                    <a:pt x="99" y="60"/>
                    <a:pt x="98" y="60"/>
                  </a:cubicBezTo>
                  <a:cubicBezTo>
                    <a:pt x="99" y="63"/>
                    <a:pt x="98" y="65"/>
                    <a:pt x="97" y="65"/>
                  </a:cubicBezTo>
                  <a:cubicBezTo>
                    <a:pt x="97" y="64"/>
                    <a:pt x="96" y="64"/>
                    <a:pt x="96" y="64"/>
                  </a:cubicBezTo>
                  <a:cubicBezTo>
                    <a:pt x="96" y="64"/>
                    <a:pt x="95" y="63"/>
                    <a:pt x="95" y="62"/>
                  </a:cubicBezTo>
                  <a:cubicBezTo>
                    <a:pt x="94" y="63"/>
                    <a:pt x="95" y="64"/>
                    <a:pt x="95" y="64"/>
                  </a:cubicBezTo>
                  <a:cubicBezTo>
                    <a:pt x="95" y="65"/>
                    <a:pt x="95" y="65"/>
                    <a:pt x="96" y="66"/>
                  </a:cubicBezTo>
                  <a:cubicBezTo>
                    <a:pt x="96" y="67"/>
                    <a:pt x="97" y="67"/>
                    <a:pt x="97" y="69"/>
                  </a:cubicBezTo>
                  <a:cubicBezTo>
                    <a:pt x="96" y="68"/>
                    <a:pt x="95" y="67"/>
                    <a:pt x="94" y="66"/>
                  </a:cubicBezTo>
                  <a:cubicBezTo>
                    <a:pt x="94" y="65"/>
                    <a:pt x="94" y="65"/>
                    <a:pt x="94" y="65"/>
                  </a:cubicBezTo>
                  <a:cubicBezTo>
                    <a:pt x="93" y="64"/>
                    <a:pt x="94" y="64"/>
                    <a:pt x="94" y="64"/>
                  </a:cubicBezTo>
                  <a:cubicBezTo>
                    <a:pt x="94" y="63"/>
                    <a:pt x="94" y="62"/>
                    <a:pt x="93" y="62"/>
                  </a:cubicBezTo>
                  <a:cubicBezTo>
                    <a:pt x="93" y="62"/>
                    <a:pt x="93" y="61"/>
                    <a:pt x="93" y="61"/>
                  </a:cubicBezTo>
                  <a:cubicBezTo>
                    <a:pt x="93" y="60"/>
                    <a:pt x="92" y="61"/>
                    <a:pt x="91" y="60"/>
                  </a:cubicBezTo>
                  <a:cubicBezTo>
                    <a:pt x="91" y="60"/>
                    <a:pt x="92" y="60"/>
                    <a:pt x="92" y="59"/>
                  </a:cubicBezTo>
                  <a:cubicBezTo>
                    <a:pt x="91" y="59"/>
                    <a:pt x="91" y="58"/>
                    <a:pt x="91" y="57"/>
                  </a:cubicBezTo>
                  <a:cubicBezTo>
                    <a:pt x="90" y="58"/>
                    <a:pt x="89" y="58"/>
                    <a:pt x="89" y="58"/>
                  </a:cubicBezTo>
                  <a:cubicBezTo>
                    <a:pt x="89" y="59"/>
                    <a:pt x="88" y="59"/>
                    <a:pt x="88" y="60"/>
                  </a:cubicBezTo>
                  <a:cubicBezTo>
                    <a:pt x="87" y="60"/>
                    <a:pt x="88" y="61"/>
                    <a:pt x="87" y="60"/>
                  </a:cubicBezTo>
                  <a:cubicBezTo>
                    <a:pt x="87" y="61"/>
                    <a:pt x="87" y="61"/>
                    <a:pt x="87" y="61"/>
                  </a:cubicBezTo>
                  <a:cubicBezTo>
                    <a:pt x="87" y="61"/>
                    <a:pt x="87" y="61"/>
                    <a:pt x="86" y="61"/>
                  </a:cubicBezTo>
                  <a:cubicBezTo>
                    <a:pt x="87" y="63"/>
                    <a:pt x="86" y="64"/>
                    <a:pt x="86" y="65"/>
                  </a:cubicBezTo>
                  <a:cubicBezTo>
                    <a:pt x="85" y="65"/>
                    <a:pt x="85" y="65"/>
                    <a:pt x="84" y="65"/>
                  </a:cubicBezTo>
                  <a:cubicBezTo>
                    <a:pt x="84" y="65"/>
                    <a:pt x="84" y="64"/>
                    <a:pt x="84" y="64"/>
                  </a:cubicBezTo>
                  <a:cubicBezTo>
                    <a:pt x="84" y="63"/>
                    <a:pt x="84" y="63"/>
                    <a:pt x="84" y="62"/>
                  </a:cubicBezTo>
                  <a:cubicBezTo>
                    <a:pt x="83" y="61"/>
                    <a:pt x="83" y="60"/>
                    <a:pt x="82" y="59"/>
                  </a:cubicBezTo>
                  <a:cubicBezTo>
                    <a:pt x="83" y="59"/>
                    <a:pt x="82" y="59"/>
                    <a:pt x="82" y="58"/>
                  </a:cubicBezTo>
                  <a:cubicBezTo>
                    <a:pt x="82" y="58"/>
                    <a:pt x="81" y="58"/>
                    <a:pt x="81" y="57"/>
                  </a:cubicBezTo>
                  <a:cubicBezTo>
                    <a:pt x="81" y="57"/>
                    <a:pt x="81" y="57"/>
                    <a:pt x="82" y="57"/>
                  </a:cubicBezTo>
                  <a:cubicBezTo>
                    <a:pt x="81" y="57"/>
                    <a:pt x="80" y="56"/>
                    <a:pt x="79" y="56"/>
                  </a:cubicBezTo>
                  <a:cubicBezTo>
                    <a:pt x="79" y="56"/>
                    <a:pt x="79" y="56"/>
                    <a:pt x="79" y="55"/>
                  </a:cubicBezTo>
                  <a:cubicBezTo>
                    <a:pt x="78" y="55"/>
                    <a:pt x="78" y="56"/>
                    <a:pt x="77" y="56"/>
                  </a:cubicBezTo>
                  <a:cubicBezTo>
                    <a:pt x="77" y="55"/>
                    <a:pt x="77" y="55"/>
                    <a:pt x="76" y="55"/>
                  </a:cubicBezTo>
                  <a:cubicBezTo>
                    <a:pt x="75" y="55"/>
                    <a:pt x="75" y="53"/>
                    <a:pt x="74" y="52"/>
                  </a:cubicBezTo>
                  <a:cubicBezTo>
                    <a:pt x="74" y="52"/>
                    <a:pt x="73" y="53"/>
                    <a:pt x="73" y="53"/>
                  </a:cubicBezTo>
                  <a:cubicBezTo>
                    <a:pt x="74" y="53"/>
                    <a:pt x="74" y="54"/>
                    <a:pt x="74" y="54"/>
                  </a:cubicBezTo>
                  <a:cubicBezTo>
                    <a:pt x="74" y="55"/>
                    <a:pt x="75" y="55"/>
                    <a:pt x="75" y="56"/>
                  </a:cubicBezTo>
                  <a:cubicBezTo>
                    <a:pt x="75" y="55"/>
                    <a:pt x="76" y="55"/>
                    <a:pt x="76" y="55"/>
                  </a:cubicBezTo>
                  <a:cubicBezTo>
                    <a:pt x="76" y="57"/>
                    <a:pt x="77" y="57"/>
                    <a:pt x="77" y="57"/>
                  </a:cubicBezTo>
                  <a:cubicBezTo>
                    <a:pt x="77" y="58"/>
                    <a:pt x="77" y="58"/>
                    <a:pt x="77" y="59"/>
                  </a:cubicBezTo>
                  <a:cubicBezTo>
                    <a:pt x="76" y="59"/>
                    <a:pt x="76" y="60"/>
                    <a:pt x="75" y="60"/>
                  </a:cubicBezTo>
                  <a:cubicBezTo>
                    <a:pt x="75" y="60"/>
                    <a:pt x="75" y="61"/>
                    <a:pt x="75" y="61"/>
                  </a:cubicBezTo>
                  <a:cubicBezTo>
                    <a:pt x="73" y="61"/>
                    <a:pt x="72" y="62"/>
                    <a:pt x="71" y="63"/>
                  </a:cubicBezTo>
                  <a:cubicBezTo>
                    <a:pt x="70" y="62"/>
                    <a:pt x="70" y="61"/>
                    <a:pt x="70" y="60"/>
                  </a:cubicBezTo>
                  <a:cubicBezTo>
                    <a:pt x="69" y="59"/>
                    <a:pt x="69" y="58"/>
                    <a:pt x="68" y="57"/>
                  </a:cubicBezTo>
                  <a:cubicBezTo>
                    <a:pt x="68" y="56"/>
                    <a:pt x="67" y="55"/>
                    <a:pt x="67" y="55"/>
                  </a:cubicBezTo>
                  <a:cubicBezTo>
                    <a:pt x="67" y="55"/>
                    <a:pt x="67" y="56"/>
                    <a:pt x="67" y="57"/>
                  </a:cubicBezTo>
                  <a:cubicBezTo>
                    <a:pt x="67" y="57"/>
                    <a:pt x="68" y="57"/>
                    <a:pt x="68" y="58"/>
                  </a:cubicBezTo>
                  <a:cubicBezTo>
                    <a:pt x="68" y="59"/>
                    <a:pt x="69" y="59"/>
                    <a:pt x="69" y="61"/>
                  </a:cubicBezTo>
                  <a:cubicBezTo>
                    <a:pt x="70" y="61"/>
                    <a:pt x="70" y="62"/>
                    <a:pt x="71" y="63"/>
                  </a:cubicBezTo>
                  <a:cubicBezTo>
                    <a:pt x="71" y="63"/>
                    <a:pt x="72" y="63"/>
                    <a:pt x="72" y="63"/>
                  </a:cubicBezTo>
                  <a:cubicBezTo>
                    <a:pt x="73" y="63"/>
                    <a:pt x="73" y="63"/>
                    <a:pt x="74" y="63"/>
                  </a:cubicBezTo>
                  <a:cubicBezTo>
                    <a:pt x="74" y="63"/>
                    <a:pt x="74" y="64"/>
                    <a:pt x="74" y="65"/>
                  </a:cubicBezTo>
                  <a:cubicBezTo>
                    <a:pt x="73" y="66"/>
                    <a:pt x="72" y="68"/>
                    <a:pt x="71" y="69"/>
                  </a:cubicBezTo>
                  <a:cubicBezTo>
                    <a:pt x="71" y="70"/>
                    <a:pt x="70" y="70"/>
                    <a:pt x="70" y="70"/>
                  </a:cubicBezTo>
                  <a:cubicBezTo>
                    <a:pt x="70" y="72"/>
                    <a:pt x="69" y="72"/>
                    <a:pt x="69" y="73"/>
                  </a:cubicBezTo>
                  <a:cubicBezTo>
                    <a:pt x="69" y="75"/>
                    <a:pt x="69" y="77"/>
                    <a:pt x="69" y="79"/>
                  </a:cubicBezTo>
                  <a:cubicBezTo>
                    <a:pt x="68" y="80"/>
                    <a:pt x="67" y="82"/>
                    <a:pt x="67" y="84"/>
                  </a:cubicBezTo>
                  <a:cubicBezTo>
                    <a:pt x="66" y="84"/>
                    <a:pt x="66" y="84"/>
                    <a:pt x="66" y="84"/>
                  </a:cubicBezTo>
                  <a:cubicBezTo>
                    <a:pt x="66" y="85"/>
                    <a:pt x="66" y="86"/>
                    <a:pt x="66" y="86"/>
                  </a:cubicBezTo>
                  <a:cubicBezTo>
                    <a:pt x="65" y="87"/>
                    <a:pt x="64" y="88"/>
                    <a:pt x="64" y="89"/>
                  </a:cubicBezTo>
                  <a:cubicBezTo>
                    <a:pt x="62" y="89"/>
                    <a:pt x="62" y="90"/>
                    <a:pt x="60" y="91"/>
                  </a:cubicBezTo>
                  <a:cubicBezTo>
                    <a:pt x="59" y="89"/>
                    <a:pt x="59" y="87"/>
                    <a:pt x="58" y="86"/>
                  </a:cubicBezTo>
                  <a:cubicBezTo>
                    <a:pt x="58" y="86"/>
                    <a:pt x="58" y="85"/>
                    <a:pt x="58" y="84"/>
                  </a:cubicBezTo>
                  <a:cubicBezTo>
                    <a:pt x="58" y="83"/>
                    <a:pt x="57" y="82"/>
                    <a:pt x="57" y="81"/>
                  </a:cubicBezTo>
                  <a:cubicBezTo>
                    <a:pt x="57" y="80"/>
                    <a:pt x="57" y="78"/>
                    <a:pt x="57" y="77"/>
                  </a:cubicBezTo>
                  <a:cubicBezTo>
                    <a:pt x="57" y="76"/>
                    <a:pt x="57" y="75"/>
                    <a:pt x="57" y="74"/>
                  </a:cubicBezTo>
                  <a:cubicBezTo>
                    <a:pt x="57" y="73"/>
                    <a:pt x="56" y="72"/>
                    <a:pt x="55" y="71"/>
                  </a:cubicBezTo>
                  <a:cubicBezTo>
                    <a:pt x="55" y="70"/>
                    <a:pt x="56" y="69"/>
                    <a:pt x="56" y="67"/>
                  </a:cubicBezTo>
                  <a:cubicBezTo>
                    <a:pt x="55" y="67"/>
                    <a:pt x="55" y="68"/>
                    <a:pt x="55" y="68"/>
                  </a:cubicBezTo>
                  <a:cubicBezTo>
                    <a:pt x="54" y="68"/>
                    <a:pt x="54" y="67"/>
                    <a:pt x="53" y="67"/>
                  </a:cubicBezTo>
                  <a:cubicBezTo>
                    <a:pt x="53" y="67"/>
                    <a:pt x="53" y="66"/>
                    <a:pt x="53" y="66"/>
                  </a:cubicBezTo>
                  <a:cubicBezTo>
                    <a:pt x="52" y="66"/>
                    <a:pt x="52" y="67"/>
                    <a:pt x="52" y="68"/>
                  </a:cubicBezTo>
                  <a:cubicBezTo>
                    <a:pt x="51" y="67"/>
                    <a:pt x="50" y="68"/>
                    <a:pt x="49" y="68"/>
                  </a:cubicBezTo>
                  <a:cubicBezTo>
                    <a:pt x="48" y="68"/>
                    <a:pt x="47" y="67"/>
                    <a:pt x="46" y="66"/>
                  </a:cubicBezTo>
                  <a:cubicBezTo>
                    <a:pt x="46" y="65"/>
                    <a:pt x="46" y="64"/>
                    <a:pt x="45" y="63"/>
                  </a:cubicBezTo>
                  <a:cubicBezTo>
                    <a:pt x="45" y="61"/>
                    <a:pt x="45" y="59"/>
                    <a:pt x="45" y="58"/>
                  </a:cubicBezTo>
                  <a:cubicBezTo>
                    <a:pt x="45" y="57"/>
                    <a:pt x="46" y="56"/>
                    <a:pt x="46" y="55"/>
                  </a:cubicBezTo>
                  <a:cubicBezTo>
                    <a:pt x="46" y="54"/>
                    <a:pt x="47" y="54"/>
                    <a:pt x="48" y="53"/>
                  </a:cubicBezTo>
                  <a:cubicBezTo>
                    <a:pt x="48" y="52"/>
                    <a:pt x="48" y="51"/>
                    <a:pt x="48" y="50"/>
                  </a:cubicBezTo>
                  <a:cubicBezTo>
                    <a:pt x="49" y="50"/>
                    <a:pt x="49" y="49"/>
                    <a:pt x="50" y="49"/>
                  </a:cubicBezTo>
                  <a:cubicBezTo>
                    <a:pt x="50" y="49"/>
                    <a:pt x="50" y="49"/>
                    <a:pt x="51" y="49"/>
                  </a:cubicBezTo>
                  <a:cubicBezTo>
                    <a:pt x="51" y="49"/>
                    <a:pt x="53" y="48"/>
                    <a:pt x="54" y="49"/>
                  </a:cubicBezTo>
                  <a:cubicBezTo>
                    <a:pt x="55" y="48"/>
                    <a:pt x="56" y="48"/>
                    <a:pt x="57" y="48"/>
                  </a:cubicBezTo>
                  <a:cubicBezTo>
                    <a:pt x="57" y="48"/>
                    <a:pt x="57" y="49"/>
                    <a:pt x="57" y="49"/>
                  </a:cubicBezTo>
                  <a:cubicBezTo>
                    <a:pt x="57" y="49"/>
                    <a:pt x="57" y="49"/>
                    <a:pt x="57" y="50"/>
                  </a:cubicBezTo>
                  <a:cubicBezTo>
                    <a:pt x="58" y="51"/>
                    <a:pt x="59" y="51"/>
                    <a:pt x="60" y="52"/>
                  </a:cubicBezTo>
                  <a:cubicBezTo>
                    <a:pt x="61" y="52"/>
                    <a:pt x="61" y="51"/>
                    <a:pt x="61" y="51"/>
                  </a:cubicBezTo>
                  <a:cubicBezTo>
                    <a:pt x="63" y="51"/>
                    <a:pt x="64" y="51"/>
                    <a:pt x="66" y="52"/>
                  </a:cubicBezTo>
                  <a:cubicBezTo>
                    <a:pt x="67" y="52"/>
                    <a:pt x="66" y="50"/>
                    <a:pt x="67" y="50"/>
                  </a:cubicBezTo>
                  <a:cubicBezTo>
                    <a:pt x="67" y="49"/>
                    <a:pt x="67" y="49"/>
                    <a:pt x="67" y="49"/>
                  </a:cubicBezTo>
                  <a:cubicBezTo>
                    <a:pt x="66" y="48"/>
                    <a:pt x="67" y="50"/>
                    <a:pt x="66" y="50"/>
                  </a:cubicBezTo>
                  <a:cubicBezTo>
                    <a:pt x="65" y="50"/>
                    <a:pt x="66" y="49"/>
                    <a:pt x="65" y="49"/>
                  </a:cubicBezTo>
                  <a:cubicBezTo>
                    <a:pt x="65" y="49"/>
                    <a:pt x="64" y="49"/>
                    <a:pt x="63" y="49"/>
                  </a:cubicBezTo>
                  <a:cubicBezTo>
                    <a:pt x="63" y="48"/>
                    <a:pt x="63" y="48"/>
                    <a:pt x="63" y="48"/>
                  </a:cubicBezTo>
                  <a:cubicBezTo>
                    <a:pt x="63" y="47"/>
                    <a:pt x="63" y="47"/>
                    <a:pt x="63" y="46"/>
                  </a:cubicBezTo>
                  <a:cubicBezTo>
                    <a:pt x="63" y="46"/>
                    <a:pt x="62" y="46"/>
                    <a:pt x="62" y="46"/>
                  </a:cubicBezTo>
                  <a:cubicBezTo>
                    <a:pt x="62" y="47"/>
                    <a:pt x="62" y="48"/>
                    <a:pt x="62" y="49"/>
                  </a:cubicBezTo>
                  <a:cubicBezTo>
                    <a:pt x="63" y="48"/>
                    <a:pt x="63" y="49"/>
                    <a:pt x="63" y="49"/>
                  </a:cubicBezTo>
                  <a:cubicBezTo>
                    <a:pt x="62" y="49"/>
                    <a:pt x="62" y="49"/>
                    <a:pt x="62" y="49"/>
                  </a:cubicBezTo>
                  <a:cubicBezTo>
                    <a:pt x="62" y="49"/>
                    <a:pt x="62" y="49"/>
                    <a:pt x="62" y="49"/>
                  </a:cubicBezTo>
                  <a:cubicBezTo>
                    <a:pt x="62" y="49"/>
                    <a:pt x="61" y="49"/>
                    <a:pt x="61" y="48"/>
                  </a:cubicBezTo>
                  <a:cubicBezTo>
                    <a:pt x="61" y="48"/>
                    <a:pt x="61" y="47"/>
                    <a:pt x="61" y="47"/>
                  </a:cubicBezTo>
                  <a:cubicBezTo>
                    <a:pt x="61" y="47"/>
                    <a:pt x="61" y="46"/>
                    <a:pt x="60" y="46"/>
                  </a:cubicBezTo>
                  <a:cubicBezTo>
                    <a:pt x="60" y="46"/>
                    <a:pt x="60" y="45"/>
                    <a:pt x="60" y="45"/>
                  </a:cubicBezTo>
                  <a:cubicBezTo>
                    <a:pt x="59" y="44"/>
                    <a:pt x="58" y="44"/>
                    <a:pt x="58" y="43"/>
                  </a:cubicBezTo>
                  <a:cubicBezTo>
                    <a:pt x="57" y="45"/>
                    <a:pt x="60" y="45"/>
                    <a:pt x="60" y="46"/>
                  </a:cubicBezTo>
                  <a:cubicBezTo>
                    <a:pt x="60" y="47"/>
                    <a:pt x="59" y="45"/>
                    <a:pt x="59" y="46"/>
                  </a:cubicBezTo>
                  <a:cubicBezTo>
                    <a:pt x="59" y="46"/>
                    <a:pt x="60" y="46"/>
                    <a:pt x="59" y="47"/>
                  </a:cubicBezTo>
                  <a:cubicBezTo>
                    <a:pt x="59" y="47"/>
                    <a:pt x="58" y="47"/>
                    <a:pt x="59" y="48"/>
                  </a:cubicBezTo>
                  <a:cubicBezTo>
                    <a:pt x="58" y="48"/>
                    <a:pt x="58" y="48"/>
                    <a:pt x="58" y="47"/>
                  </a:cubicBezTo>
                  <a:cubicBezTo>
                    <a:pt x="58" y="47"/>
                    <a:pt x="59" y="47"/>
                    <a:pt x="59" y="47"/>
                  </a:cubicBezTo>
                  <a:cubicBezTo>
                    <a:pt x="58" y="46"/>
                    <a:pt x="58" y="45"/>
                    <a:pt x="57" y="45"/>
                  </a:cubicBezTo>
                  <a:cubicBezTo>
                    <a:pt x="57" y="45"/>
                    <a:pt x="57" y="45"/>
                    <a:pt x="56" y="44"/>
                  </a:cubicBezTo>
                  <a:cubicBezTo>
                    <a:pt x="56" y="46"/>
                    <a:pt x="57" y="47"/>
                    <a:pt x="56" y="47"/>
                  </a:cubicBezTo>
                  <a:cubicBezTo>
                    <a:pt x="56" y="46"/>
                    <a:pt x="55" y="44"/>
                    <a:pt x="56" y="44"/>
                  </a:cubicBezTo>
                  <a:cubicBezTo>
                    <a:pt x="55" y="44"/>
                    <a:pt x="55" y="44"/>
                    <a:pt x="54" y="44"/>
                  </a:cubicBezTo>
                  <a:cubicBezTo>
                    <a:pt x="53" y="44"/>
                    <a:pt x="53" y="45"/>
                    <a:pt x="52" y="46"/>
                  </a:cubicBezTo>
                  <a:cubicBezTo>
                    <a:pt x="53" y="47"/>
                    <a:pt x="52" y="48"/>
                    <a:pt x="52" y="49"/>
                  </a:cubicBezTo>
                  <a:cubicBezTo>
                    <a:pt x="51" y="48"/>
                    <a:pt x="51" y="48"/>
                    <a:pt x="50" y="49"/>
                  </a:cubicBezTo>
                  <a:cubicBezTo>
                    <a:pt x="50" y="48"/>
                    <a:pt x="49" y="48"/>
                    <a:pt x="48" y="48"/>
                  </a:cubicBezTo>
                  <a:cubicBezTo>
                    <a:pt x="49" y="47"/>
                    <a:pt x="48" y="47"/>
                    <a:pt x="48" y="46"/>
                  </a:cubicBezTo>
                  <a:cubicBezTo>
                    <a:pt x="49" y="46"/>
                    <a:pt x="48" y="45"/>
                    <a:pt x="48" y="44"/>
                  </a:cubicBezTo>
                  <a:cubicBezTo>
                    <a:pt x="50" y="44"/>
                    <a:pt x="50" y="43"/>
                    <a:pt x="51" y="44"/>
                  </a:cubicBezTo>
                  <a:cubicBezTo>
                    <a:pt x="52" y="44"/>
                    <a:pt x="52" y="43"/>
                    <a:pt x="52" y="43"/>
                  </a:cubicBezTo>
                  <a:cubicBezTo>
                    <a:pt x="52" y="42"/>
                    <a:pt x="51" y="42"/>
                    <a:pt x="51" y="41"/>
                  </a:cubicBezTo>
                  <a:cubicBezTo>
                    <a:pt x="51" y="41"/>
                    <a:pt x="50" y="41"/>
                    <a:pt x="50" y="41"/>
                  </a:cubicBezTo>
                  <a:cubicBezTo>
                    <a:pt x="50" y="40"/>
                    <a:pt x="50" y="40"/>
                    <a:pt x="51" y="40"/>
                  </a:cubicBezTo>
                  <a:cubicBezTo>
                    <a:pt x="51" y="40"/>
                    <a:pt x="51" y="39"/>
                    <a:pt x="52" y="39"/>
                  </a:cubicBezTo>
                  <a:cubicBezTo>
                    <a:pt x="52" y="39"/>
                    <a:pt x="52" y="39"/>
                    <a:pt x="52" y="39"/>
                  </a:cubicBezTo>
                  <a:cubicBezTo>
                    <a:pt x="51" y="39"/>
                    <a:pt x="50" y="39"/>
                    <a:pt x="49" y="39"/>
                  </a:cubicBezTo>
                  <a:cubicBezTo>
                    <a:pt x="49" y="39"/>
                    <a:pt x="50" y="39"/>
                    <a:pt x="50" y="39"/>
                  </a:cubicBezTo>
                  <a:cubicBezTo>
                    <a:pt x="50" y="38"/>
                    <a:pt x="50" y="38"/>
                    <a:pt x="50" y="37"/>
                  </a:cubicBezTo>
                  <a:cubicBezTo>
                    <a:pt x="50" y="37"/>
                    <a:pt x="51" y="37"/>
                    <a:pt x="51" y="36"/>
                  </a:cubicBezTo>
                  <a:cubicBezTo>
                    <a:pt x="51" y="36"/>
                    <a:pt x="50" y="36"/>
                    <a:pt x="50" y="35"/>
                  </a:cubicBezTo>
                  <a:cubicBezTo>
                    <a:pt x="50" y="34"/>
                    <a:pt x="50" y="34"/>
                    <a:pt x="50" y="33"/>
                  </a:cubicBezTo>
                  <a:cubicBezTo>
                    <a:pt x="51" y="32"/>
                    <a:pt x="51" y="32"/>
                    <a:pt x="52" y="32"/>
                  </a:cubicBezTo>
                  <a:cubicBezTo>
                    <a:pt x="52" y="33"/>
                    <a:pt x="51" y="33"/>
                    <a:pt x="51" y="33"/>
                  </a:cubicBezTo>
                  <a:cubicBezTo>
                    <a:pt x="51" y="33"/>
                    <a:pt x="51" y="33"/>
                    <a:pt x="52" y="34"/>
                  </a:cubicBezTo>
                  <a:cubicBezTo>
                    <a:pt x="51" y="35"/>
                    <a:pt x="52" y="35"/>
                    <a:pt x="52" y="36"/>
                  </a:cubicBezTo>
                  <a:cubicBezTo>
                    <a:pt x="52" y="37"/>
                    <a:pt x="53" y="37"/>
                    <a:pt x="53" y="37"/>
                  </a:cubicBezTo>
                  <a:cubicBezTo>
                    <a:pt x="52" y="38"/>
                    <a:pt x="52" y="38"/>
                    <a:pt x="52" y="39"/>
                  </a:cubicBezTo>
                  <a:cubicBezTo>
                    <a:pt x="53" y="39"/>
                    <a:pt x="52" y="38"/>
                    <a:pt x="54" y="38"/>
                  </a:cubicBezTo>
                  <a:cubicBezTo>
                    <a:pt x="53" y="37"/>
                    <a:pt x="54" y="37"/>
                    <a:pt x="54" y="37"/>
                  </a:cubicBezTo>
                  <a:cubicBezTo>
                    <a:pt x="54" y="37"/>
                    <a:pt x="55" y="36"/>
                    <a:pt x="55" y="36"/>
                  </a:cubicBezTo>
                  <a:cubicBezTo>
                    <a:pt x="55" y="36"/>
                    <a:pt x="56" y="36"/>
                    <a:pt x="55" y="36"/>
                  </a:cubicBezTo>
                  <a:cubicBezTo>
                    <a:pt x="55" y="35"/>
                    <a:pt x="55" y="35"/>
                    <a:pt x="56" y="34"/>
                  </a:cubicBezTo>
                  <a:cubicBezTo>
                    <a:pt x="56" y="34"/>
                    <a:pt x="55" y="34"/>
                    <a:pt x="54" y="33"/>
                  </a:cubicBezTo>
                  <a:cubicBezTo>
                    <a:pt x="54" y="33"/>
                    <a:pt x="54" y="32"/>
                    <a:pt x="54" y="31"/>
                  </a:cubicBezTo>
                  <a:cubicBezTo>
                    <a:pt x="54" y="30"/>
                    <a:pt x="55" y="29"/>
                    <a:pt x="56" y="29"/>
                  </a:cubicBezTo>
                  <a:cubicBezTo>
                    <a:pt x="56" y="29"/>
                    <a:pt x="56" y="28"/>
                    <a:pt x="56" y="28"/>
                  </a:cubicBezTo>
                  <a:cubicBezTo>
                    <a:pt x="56" y="28"/>
                    <a:pt x="56" y="28"/>
                    <a:pt x="56" y="28"/>
                  </a:cubicBezTo>
                  <a:cubicBezTo>
                    <a:pt x="57" y="28"/>
                    <a:pt x="57" y="27"/>
                    <a:pt x="57" y="26"/>
                  </a:cubicBezTo>
                  <a:cubicBezTo>
                    <a:pt x="58" y="25"/>
                    <a:pt x="59" y="25"/>
                    <a:pt x="59" y="24"/>
                  </a:cubicBezTo>
                  <a:cubicBezTo>
                    <a:pt x="60" y="24"/>
                    <a:pt x="60" y="23"/>
                    <a:pt x="60" y="24"/>
                  </a:cubicBezTo>
                  <a:cubicBezTo>
                    <a:pt x="61" y="23"/>
                    <a:pt x="61" y="23"/>
                    <a:pt x="61" y="23"/>
                  </a:cubicBezTo>
                  <a:cubicBezTo>
                    <a:pt x="62" y="23"/>
                    <a:pt x="63" y="23"/>
                    <a:pt x="63" y="23"/>
                  </a:cubicBezTo>
                  <a:cubicBezTo>
                    <a:pt x="63" y="23"/>
                    <a:pt x="64" y="23"/>
                    <a:pt x="64" y="24"/>
                  </a:cubicBezTo>
                  <a:cubicBezTo>
                    <a:pt x="65" y="24"/>
                    <a:pt x="65" y="24"/>
                    <a:pt x="65" y="25"/>
                  </a:cubicBezTo>
                  <a:cubicBezTo>
                    <a:pt x="67" y="25"/>
                    <a:pt x="68" y="25"/>
                    <a:pt x="68" y="27"/>
                  </a:cubicBezTo>
                  <a:cubicBezTo>
                    <a:pt x="69" y="27"/>
                    <a:pt x="69" y="26"/>
                    <a:pt x="69" y="25"/>
                  </a:cubicBezTo>
                  <a:cubicBezTo>
                    <a:pt x="69" y="25"/>
                    <a:pt x="69" y="25"/>
                    <a:pt x="70" y="25"/>
                  </a:cubicBezTo>
                  <a:cubicBezTo>
                    <a:pt x="70" y="25"/>
                    <a:pt x="70" y="26"/>
                    <a:pt x="70" y="26"/>
                  </a:cubicBezTo>
                  <a:cubicBezTo>
                    <a:pt x="71" y="26"/>
                    <a:pt x="71" y="25"/>
                    <a:pt x="72" y="25"/>
                  </a:cubicBezTo>
                  <a:cubicBezTo>
                    <a:pt x="73" y="25"/>
                    <a:pt x="74" y="24"/>
                    <a:pt x="75" y="25"/>
                  </a:cubicBezTo>
                  <a:cubicBezTo>
                    <a:pt x="75" y="24"/>
                    <a:pt x="74" y="24"/>
                    <a:pt x="74" y="23"/>
                  </a:cubicBezTo>
                  <a:cubicBezTo>
                    <a:pt x="75" y="23"/>
                    <a:pt x="75" y="24"/>
                    <a:pt x="76" y="24"/>
                  </a:cubicBezTo>
                  <a:cubicBezTo>
                    <a:pt x="77" y="23"/>
                    <a:pt x="78" y="22"/>
                    <a:pt x="78" y="21"/>
                  </a:cubicBezTo>
                  <a:cubicBezTo>
                    <a:pt x="79" y="21"/>
                    <a:pt x="79" y="22"/>
                    <a:pt x="79" y="22"/>
                  </a:cubicBezTo>
                  <a:cubicBezTo>
                    <a:pt x="80" y="23"/>
                    <a:pt x="80" y="21"/>
                    <a:pt x="80" y="22"/>
                  </a:cubicBezTo>
                  <a:cubicBezTo>
                    <a:pt x="80" y="22"/>
                    <a:pt x="80" y="23"/>
                    <a:pt x="80" y="23"/>
                  </a:cubicBezTo>
                  <a:cubicBezTo>
                    <a:pt x="81" y="23"/>
                    <a:pt x="81" y="22"/>
                    <a:pt x="81" y="22"/>
                  </a:cubicBezTo>
                  <a:cubicBezTo>
                    <a:pt x="82" y="22"/>
                    <a:pt x="82" y="22"/>
                    <a:pt x="83" y="23"/>
                  </a:cubicBezTo>
                  <a:cubicBezTo>
                    <a:pt x="83" y="22"/>
                    <a:pt x="82" y="22"/>
                    <a:pt x="82" y="21"/>
                  </a:cubicBezTo>
                  <a:cubicBezTo>
                    <a:pt x="82" y="20"/>
                    <a:pt x="82" y="21"/>
                    <a:pt x="83" y="21"/>
                  </a:cubicBezTo>
                  <a:cubicBezTo>
                    <a:pt x="83" y="21"/>
                    <a:pt x="83" y="20"/>
                    <a:pt x="83" y="20"/>
                  </a:cubicBezTo>
                  <a:cubicBezTo>
                    <a:pt x="84" y="20"/>
                    <a:pt x="84" y="19"/>
                    <a:pt x="84" y="19"/>
                  </a:cubicBezTo>
                  <a:cubicBezTo>
                    <a:pt x="85" y="19"/>
                    <a:pt x="86" y="19"/>
                    <a:pt x="87" y="18"/>
                  </a:cubicBezTo>
                  <a:cubicBezTo>
                    <a:pt x="87" y="18"/>
                    <a:pt x="87" y="19"/>
                    <a:pt x="87" y="19"/>
                  </a:cubicBezTo>
                  <a:cubicBezTo>
                    <a:pt x="88" y="19"/>
                    <a:pt x="88" y="18"/>
                    <a:pt x="89" y="18"/>
                  </a:cubicBezTo>
                  <a:cubicBezTo>
                    <a:pt x="89" y="18"/>
                    <a:pt x="89" y="17"/>
                    <a:pt x="89" y="17"/>
                  </a:cubicBezTo>
                  <a:cubicBezTo>
                    <a:pt x="90" y="17"/>
                    <a:pt x="90" y="17"/>
                    <a:pt x="90" y="18"/>
                  </a:cubicBezTo>
                  <a:cubicBezTo>
                    <a:pt x="91" y="18"/>
                    <a:pt x="92" y="18"/>
                    <a:pt x="92" y="17"/>
                  </a:cubicBezTo>
                  <a:cubicBezTo>
                    <a:pt x="93" y="18"/>
                    <a:pt x="93" y="18"/>
                    <a:pt x="93" y="19"/>
                  </a:cubicBezTo>
                  <a:cubicBezTo>
                    <a:pt x="93" y="20"/>
                    <a:pt x="93" y="20"/>
                    <a:pt x="93" y="20"/>
                  </a:cubicBezTo>
                  <a:cubicBezTo>
                    <a:pt x="94" y="20"/>
                    <a:pt x="94" y="21"/>
                    <a:pt x="95" y="21"/>
                  </a:cubicBezTo>
                  <a:cubicBezTo>
                    <a:pt x="95" y="21"/>
                    <a:pt x="95" y="21"/>
                    <a:pt x="95" y="21"/>
                  </a:cubicBezTo>
                  <a:cubicBezTo>
                    <a:pt x="96" y="21"/>
                    <a:pt x="96" y="21"/>
                    <a:pt x="97" y="21"/>
                  </a:cubicBezTo>
                  <a:cubicBezTo>
                    <a:pt x="101" y="25"/>
                    <a:pt x="104" y="30"/>
                    <a:pt x="107" y="35"/>
                  </a:cubicBezTo>
                  <a:close/>
                  <a:moveTo>
                    <a:pt x="111" y="44"/>
                  </a:moveTo>
                  <a:cubicBezTo>
                    <a:pt x="111" y="44"/>
                    <a:pt x="111" y="44"/>
                    <a:pt x="111" y="44"/>
                  </a:cubicBezTo>
                  <a:cubicBezTo>
                    <a:pt x="110" y="45"/>
                    <a:pt x="110" y="44"/>
                    <a:pt x="110" y="44"/>
                  </a:cubicBezTo>
                  <a:cubicBezTo>
                    <a:pt x="109" y="44"/>
                    <a:pt x="109" y="45"/>
                    <a:pt x="109" y="44"/>
                  </a:cubicBezTo>
                  <a:cubicBezTo>
                    <a:pt x="109" y="43"/>
                    <a:pt x="109" y="43"/>
                    <a:pt x="109" y="42"/>
                  </a:cubicBezTo>
                  <a:cubicBezTo>
                    <a:pt x="109" y="42"/>
                    <a:pt x="110" y="42"/>
                    <a:pt x="110" y="42"/>
                  </a:cubicBezTo>
                  <a:cubicBezTo>
                    <a:pt x="110" y="43"/>
                    <a:pt x="111" y="44"/>
                    <a:pt x="111" y="44"/>
                  </a:cubicBezTo>
                  <a:close/>
                  <a:moveTo>
                    <a:pt x="104" y="63"/>
                  </a:moveTo>
                  <a:cubicBezTo>
                    <a:pt x="105" y="63"/>
                    <a:pt x="105" y="62"/>
                    <a:pt x="105" y="63"/>
                  </a:cubicBezTo>
                  <a:cubicBezTo>
                    <a:pt x="105" y="62"/>
                    <a:pt x="105" y="61"/>
                    <a:pt x="106" y="61"/>
                  </a:cubicBezTo>
                  <a:cubicBezTo>
                    <a:pt x="106" y="61"/>
                    <a:pt x="106" y="62"/>
                    <a:pt x="106" y="62"/>
                  </a:cubicBezTo>
                  <a:cubicBezTo>
                    <a:pt x="107" y="63"/>
                    <a:pt x="107" y="63"/>
                    <a:pt x="107" y="64"/>
                  </a:cubicBezTo>
                  <a:cubicBezTo>
                    <a:pt x="106" y="63"/>
                    <a:pt x="106" y="64"/>
                    <a:pt x="106" y="64"/>
                  </a:cubicBezTo>
                  <a:cubicBezTo>
                    <a:pt x="105" y="64"/>
                    <a:pt x="105" y="64"/>
                    <a:pt x="105" y="63"/>
                  </a:cubicBezTo>
                  <a:cubicBezTo>
                    <a:pt x="105" y="63"/>
                    <a:pt x="105" y="64"/>
                    <a:pt x="104" y="63"/>
                  </a:cubicBezTo>
                  <a:close/>
                  <a:moveTo>
                    <a:pt x="105" y="72"/>
                  </a:moveTo>
                  <a:cubicBezTo>
                    <a:pt x="104" y="72"/>
                    <a:pt x="104" y="72"/>
                    <a:pt x="104" y="71"/>
                  </a:cubicBezTo>
                  <a:cubicBezTo>
                    <a:pt x="103" y="72"/>
                    <a:pt x="103" y="72"/>
                    <a:pt x="103" y="73"/>
                  </a:cubicBezTo>
                  <a:cubicBezTo>
                    <a:pt x="102" y="72"/>
                    <a:pt x="103" y="69"/>
                    <a:pt x="104" y="69"/>
                  </a:cubicBezTo>
                  <a:cubicBezTo>
                    <a:pt x="104" y="69"/>
                    <a:pt x="105" y="69"/>
                    <a:pt x="105" y="70"/>
                  </a:cubicBezTo>
                  <a:cubicBezTo>
                    <a:pt x="105" y="70"/>
                    <a:pt x="104" y="70"/>
                    <a:pt x="104" y="70"/>
                  </a:cubicBezTo>
                  <a:cubicBezTo>
                    <a:pt x="104" y="71"/>
                    <a:pt x="105" y="71"/>
                    <a:pt x="105" y="72"/>
                  </a:cubicBezTo>
                  <a:close/>
                  <a:moveTo>
                    <a:pt x="102" y="70"/>
                  </a:moveTo>
                  <a:cubicBezTo>
                    <a:pt x="102" y="70"/>
                    <a:pt x="102" y="71"/>
                    <a:pt x="102" y="72"/>
                  </a:cubicBezTo>
                  <a:cubicBezTo>
                    <a:pt x="102" y="72"/>
                    <a:pt x="102" y="72"/>
                    <a:pt x="102" y="72"/>
                  </a:cubicBezTo>
                  <a:cubicBezTo>
                    <a:pt x="102" y="72"/>
                    <a:pt x="101" y="72"/>
                    <a:pt x="101" y="72"/>
                  </a:cubicBezTo>
                  <a:cubicBezTo>
                    <a:pt x="100" y="73"/>
                    <a:pt x="100" y="71"/>
                    <a:pt x="99" y="72"/>
                  </a:cubicBezTo>
                  <a:cubicBezTo>
                    <a:pt x="99" y="71"/>
                    <a:pt x="98" y="70"/>
                    <a:pt x="98" y="70"/>
                  </a:cubicBezTo>
                  <a:cubicBezTo>
                    <a:pt x="99" y="68"/>
                    <a:pt x="101" y="68"/>
                    <a:pt x="101" y="66"/>
                  </a:cubicBezTo>
                  <a:cubicBezTo>
                    <a:pt x="102" y="66"/>
                    <a:pt x="102" y="66"/>
                    <a:pt x="103" y="67"/>
                  </a:cubicBezTo>
                  <a:cubicBezTo>
                    <a:pt x="103" y="67"/>
                    <a:pt x="103" y="68"/>
                    <a:pt x="102" y="68"/>
                  </a:cubicBezTo>
                  <a:cubicBezTo>
                    <a:pt x="103" y="68"/>
                    <a:pt x="102" y="69"/>
                    <a:pt x="102" y="70"/>
                  </a:cubicBezTo>
                  <a:close/>
                  <a:moveTo>
                    <a:pt x="101" y="75"/>
                  </a:moveTo>
                  <a:cubicBezTo>
                    <a:pt x="99" y="75"/>
                    <a:pt x="99" y="74"/>
                    <a:pt x="97" y="74"/>
                  </a:cubicBezTo>
                  <a:cubicBezTo>
                    <a:pt x="97" y="73"/>
                    <a:pt x="97" y="73"/>
                    <a:pt x="97" y="73"/>
                  </a:cubicBezTo>
                  <a:cubicBezTo>
                    <a:pt x="98" y="73"/>
                    <a:pt x="99" y="73"/>
                    <a:pt x="101" y="73"/>
                  </a:cubicBezTo>
                  <a:cubicBezTo>
                    <a:pt x="101" y="74"/>
                    <a:pt x="101" y="74"/>
                    <a:pt x="101" y="75"/>
                  </a:cubicBezTo>
                  <a:close/>
                  <a:moveTo>
                    <a:pt x="103" y="57"/>
                  </a:moveTo>
                  <a:cubicBezTo>
                    <a:pt x="103" y="57"/>
                    <a:pt x="102" y="56"/>
                    <a:pt x="102" y="56"/>
                  </a:cubicBezTo>
                  <a:cubicBezTo>
                    <a:pt x="102" y="55"/>
                    <a:pt x="103" y="55"/>
                    <a:pt x="103" y="55"/>
                  </a:cubicBezTo>
                  <a:cubicBezTo>
                    <a:pt x="103" y="56"/>
                    <a:pt x="103" y="57"/>
                    <a:pt x="103" y="57"/>
                  </a:cubicBezTo>
                  <a:close/>
                  <a:moveTo>
                    <a:pt x="105" y="59"/>
                  </a:moveTo>
                  <a:cubicBezTo>
                    <a:pt x="105" y="60"/>
                    <a:pt x="104" y="60"/>
                    <a:pt x="104" y="61"/>
                  </a:cubicBezTo>
                  <a:cubicBezTo>
                    <a:pt x="103" y="60"/>
                    <a:pt x="103" y="60"/>
                    <a:pt x="103" y="59"/>
                  </a:cubicBezTo>
                  <a:cubicBezTo>
                    <a:pt x="103" y="58"/>
                    <a:pt x="104" y="58"/>
                    <a:pt x="105" y="59"/>
                  </a:cubicBezTo>
                  <a:close/>
                  <a:moveTo>
                    <a:pt x="109" y="69"/>
                  </a:moveTo>
                  <a:cubicBezTo>
                    <a:pt x="109" y="70"/>
                    <a:pt x="108" y="70"/>
                    <a:pt x="107" y="70"/>
                  </a:cubicBezTo>
                  <a:cubicBezTo>
                    <a:pt x="107" y="69"/>
                    <a:pt x="108" y="69"/>
                    <a:pt x="109" y="69"/>
                  </a:cubicBezTo>
                  <a:close/>
                  <a:moveTo>
                    <a:pt x="108" y="50"/>
                  </a:moveTo>
                  <a:cubicBezTo>
                    <a:pt x="108" y="50"/>
                    <a:pt x="108" y="50"/>
                    <a:pt x="108" y="50"/>
                  </a:cubicBezTo>
                  <a:cubicBezTo>
                    <a:pt x="107" y="51"/>
                    <a:pt x="107" y="51"/>
                    <a:pt x="107" y="52"/>
                  </a:cubicBezTo>
                  <a:cubicBezTo>
                    <a:pt x="106" y="51"/>
                    <a:pt x="106" y="51"/>
                    <a:pt x="106" y="50"/>
                  </a:cubicBezTo>
                  <a:cubicBezTo>
                    <a:pt x="106" y="50"/>
                    <a:pt x="107" y="50"/>
                    <a:pt x="107" y="50"/>
                  </a:cubicBezTo>
                  <a:cubicBezTo>
                    <a:pt x="107" y="50"/>
                    <a:pt x="106" y="51"/>
                    <a:pt x="106" y="50"/>
                  </a:cubicBezTo>
                  <a:cubicBezTo>
                    <a:pt x="106" y="49"/>
                    <a:pt x="107" y="49"/>
                    <a:pt x="108" y="49"/>
                  </a:cubicBezTo>
                  <a:cubicBezTo>
                    <a:pt x="109" y="48"/>
                    <a:pt x="109" y="48"/>
                    <a:pt x="110" y="47"/>
                  </a:cubicBezTo>
                  <a:cubicBezTo>
                    <a:pt x="109" y="47"/>
                    <a:pt x="110" y="47"/>
                    <a:pt x="110" y="47"/>
                  </a:cubicBezTo>
                  <a:cubicBezTo>
                    <a:pt x="109" y="46"/>
                    <a:pt x="110" y="45"/>
                    <a:pt x="110" y="44"/>
                  </a:cubicBezTo>
                  <a:cubicBezTo>
                    <a:pt x="110" y="44"/>
                    <a:pt x="110" y="44"/>
                    <a:pt x="110" y="44"/>
                  </a:cubicBezTo>
                  <a:cubicBezTo>
                    <a:pt x="110" y="46"/>
                    <a:pt x="111" y="47"/>
                    <a:pt x="111" y="49"/>
                  </a:cubicBezTo>
                  <a:cubicBezTo>
                    <a:pt x="110" y="50"/>
                    <a:pt x="109" y="50"/>
                    <a:pt x="108" y="50"/>
                  </a:cubicBezTo>
                  <a:close/>
                  <a:moveTo>
                    <a:pt x="109" y="39"/>
                  </a:moveTo>
                  <a:cubicBezTo>
                    <a:pt x="109" y="40"/>
                    <a:pt x="110" y="41"/>
                    <a:pt x="110" y="41"/>
                  </a:cubicBezTo>
                  <a:cubicBezTo>
                    <a:pt x="109" y="41"/>
                    <a:pt x="109" y="40"/>
                    <a:pt x="109" y="39"/>
                  </a:cubicBezTo>
                  <a:close/>
                  <a:moveTo>
                    <a:pt x="93" y="66"/>
                  </a:moveTo>
                  <a:cubicBezTo>
                    <a:pt x="93" y="66"/>
                    <a:pt x="93" y="67"/>
                    <a:pt x="93" y="66"/>
                  </a:cubicBezTo>
                  <a:cubicBezTo>
                    <a:pt x="94" y="66"/>
                    <a:pt x="94" y="67"/>
                    <a:pt x="94" y="67"/>
                  </a:cubicBezTo>
                  <a:cubicBezTo>
                    <a:pt x="94" y="67"/>
                    <a:pt x="95" y="68"/>
                    <a:pt x="95" y="68"/>
                  </a:cubicBezTo>
                  <a:cubicBezTo>
                    <a:pt x="95" y="69"/>
                    <a:pt x="96" y="69"/>
                    <a:pt x="96" y="70"/>
                  </a:cubicBezTo>
                  <a:cubicBezTo>
                    <a:pt x="96" y="71"/>
                    <a:pt x="97" y="72"/>
                    <a:pt x="97" y="72"/>
                  </a:cubicBezTo>
                  <a:cubicBezTo>
                    <a:pt x="96" y="73"/>
                    <a:pt x="96" y="71"/>
                    <a:pt x="95" y="71"/>
                  </a:cubicBezTo>
                  <a:cubicBezTo>
                    <a:pt x="95" y="68"/>
                    <a:pt x="93" y="69"/>
                    <a:pt x="93" y="66"/>
                  </a:cubicBezTo>
                  <a:close/>
                  <a:moveTo>
                    <a:pt x="86" y="64"/>
                  </a:moveTo>
                  <a:cubicBezTo>
                    <a:pt x="87" y="64"/>
                    <a:pt x="87" y="65"/>
                    <a:pt x="87" y="65"/>
                  </a:cubicBezTo>
                  <a:cubicBezTo>
                    <a:pt x="87" y="65"/>
                    <a:pt x="87" y="66"/>
                    <a:pt x="86" y="66"/>
                  </a:cubicBezTo>
                  <a:cubicBezTo>
                    <a:pt x="86" y="65"/>
                    <a:pt x="87" y="65"/>
                    <a:pt x="86" y="64"/>
                  </a:cubicBezTo>
                  <a:close/>
                  <a:moveTo>
                    <a:pt x="73" y="81"/>
                  </a:moveTo>
                  <a:cubicBezTo>
                    <a:pt x="73" y="81"/>
                    <a:pt x="73" y="81"/>
                    <a:pt x="73" y="81"/>
                  </a:cubicBezTo>
                  <a:cubicBezTo>
                    <a:pt x="73" y="82"/>
                    <a:pt x="73" y="82"/>
                    <a:pt x="73" y="83"/>
                  </a:cubicBezTo>
                  <a:cubicBezTo>
                    <a:pt x="72" y="83"/>
                    <a:pt x="72" y="84"/>
                    <a:pt x="72" y="85"/>
                  </a:cubicBezTo>
                  <a:cubicBezTo>
                    <a:pt x="71" y="85"/>
                    <a:pt x="71" y="85"/>
                    <a:pt x="71" y="85"/>
                  </a:cubicBezTo>
                  <a:cubicBezTo>
                    <a:pt x="70" y="84"/>
                    <a:pt x="70" y="83"/>
                    <a:pt x="70" y="83"/>
                  </a:cubicBezTo>
                  <a:cubicBezTo>
                    <a:pt x="70" y="82"/>
                    <a:pt x="70" y="82"/>
                    <a:pt x="71" y="81"/>
                  </a:cubicBezTo>
                  <a:cubicBezTo>
                    <a:pt x="71" y="81"/>
                    <a:pt x="70" y="81"/>
                    <a:pt x="70" y="80"/>
                  </a:cubicBezTo>
                  <a:cubicBezTo>
                    <a:pt x="71" y="79"/>
                    <a:pt x="71" y="79"/>
                    <a:pt x="72" y="78"/>
                  </a:cubicBezTo>
                  <a:cubicBezTo>
                    <a:pt x="72" y="77"/>
                    <a:pt x="72" y="77"/>
                    <a:pt x="73" y="76"/>
                  </a:cubicBezTo>
                  <a:cubicBezTo>
                    <a:pt x="73" y="76"/>
                    <a:pt x="73" y="78"/>
                    <a:pt x="73" y="78"/>
                  </a:cubicBezTo>
                  <a:cubicBezTo>
                    <a:pt x="73" y="79"/>
                    <a:pt x="73" y="80"/>
                    <a:pt x="73" y="81"/>
                  </a:cubicBezTo>
                  <a:close/>
                  <a:moveTo>
                    <a:pt x="32" y="100"/>
                  </a:moveTo>
                  <a:cubicBezTo>
                    <a:pt x="32" y="100"/>
                    <a:pt x="33" y="99"/>
                    <a:pt x="33" y="100"/>
                  </a:cubicBezTo>
                  <a:cubicBezTo>
                    <a:pt x="33" y="100"/>
                    <a:pt x="33" y="100"/>
                    <a:pt x="32" y="100"/>
                  </a:cubicBezTo>
                  <a:close/>
                  <a:moveTo>
                    <a:pt x="39" y="31"/>
                  </a:moveTo>
                  <a:cubicBezTo>
                    <a:pt x="39" y="32"/>
                    <a:pt x="39" y="32"/>
                    <a:pt x="38" y="32"/>
                  </a:cubicBezTo>
                  <a:cubicBezTo>
                    <a:pt x="38" y="33"/>
                    <a:pt x="38" y="32"/>
                    <a:pt x="38" y="32"/>
                  </a:cubicBezTo>
                  <a:cubicBezTo>
                    <a:pt x="37" y="32"/>
                    <a:pt x="37" y="32"/>
                    <a:pt x="36" y="32"/>
                  </a:cubicBezTo>
                  <a:cubicBezTo>
                    <a:pt x="35" y="30"/>
                    <a:pt x="36" y="28"/>
                    <a:pt x="35" y="27"/>
                  </a:cubicBezTo>
                  <a:cubicBezTo>
                    <a:pt x="35" y="26"/>
                    <a:pt x="36" y="26"/>
                    <a:pt x="35" y="26"/>
                  </a:cubicBezTo>
                  <a:cubicBezTo>
                    <a:pt x="36" y="25"/>
                    <a:pt x="36" y="25"/>
                    <a:pt x="37" y="25"/>
                  </a:cubicBezTo>
                  <a:cubicBezTo>
                    <a:pt x="36" y="24"/>
                    <a:pt x="35" y="24"/>
                    <a:pt x="35" y="23"/>
                  </a:cubicBezTo>
                  <a:cubicBezTo>
                    <a:pt x="36" y="23"/>
                    <a:pt x="36" y="23"/>
                    <a:pt x="36" y="23"/>
                  </a:cubicBezTo>
                  <a:cubicBezTo>
                    <a:pt x="36" y="22"/>
                    <a:pt x="36" y="23"/>
                    <a:pt x="35" y="23"/>
                  </a:cubicBezTo>
                  <a:cubicBezTo>
                    <a:pt x="35" y="22"/>
                    <a:pt x="35" y="22"/>
                    <a:pt x="35" y="21"/>
                  </a:cubicBezTo>
                  <a:cubicBezTo>
                    <a:pt x="35" y="21"/>
                    <a:pt x="34" y="20"/>
                    <a:pt x="35" y="19"/>
                  </a:cubicBezTo>
                  <a:cubicBezTo>
                    <a:pt x="34" y="20"/>
                    <a:pt x="33" y="19"/>
                    <a:pt x="32" y="19"/>
                  </a:cubicBezTo>
                  <a:cubicBezTo>
                    <a:pt x="32" y="19"/>
                    <a:pt x="32" y="19"/>
                    <a:pt x="32" y="19"/>
                  </a:cubicBezTo>
                  <a:cubicBezTo>
                    <a:pt x="31" y="19"/>
                    <a:pt x="30" y="19"/>
                    <a:pt x="30" y="18"/>
                  </a:cubicBezTo>
                  <a:cubicBezTo>
                    <a:pt x="31" y="17"/>
                    <a:pt x="32" y="18"/>
                    <a:pt x="32" y="18"/>
                  </a:cubicBezTo>
                  <a:cubicBezTo>
                    <a:pt x="32" y="17"/>
                    <a:pt x="32" y="17"/>
                    <a:pt x="31" y="17"/>
                  </a:cubicBezTo>
                  <a:cubicBezTo>
                    <a:pt x="31" y="17"/>
                    <a:pt x="30" y="17"/>
                    <a:pt x="30" y="17"/>
                  </a:cubicBezTo>
                  <a:cubicBezTo>
                    <a:pt x="30" y="17"/>
                    <a:pt x="30" y="17"/>
                    <a:pt x="29" y="17"/>
                  </a:cubicBezTo>
                  <a:cubicBezTo>
                    <a:pt x="30" y="16"/>
                    <a:pt x="30" y="16"/>
                    <a:pt x="31" y="16"/>
                  </a:cubicBezTo>
                  <a:cubicBezTo>
                    <a:pt x="31" y="16"/>
                    <a:pt x="32" y="16"/>
                    <a:pt x="33" y="15"/>
                  </a:cubicBezTo>
                  <a:cubicBezTo>
                    <a:pt x="33" y="15"/>
                    <a:pt x="32" y="15"/>
                    <a:pt x="32" y="14"/>
                  </a:cubicBezTo>
                  <a:cubicBezTo>
                    <a:pt x="34" y="14"/>
                    <a:pt x="35" y="13"/>
                    <a:pt x="36" y="13"/>
                  </a:cubicBezTo>
                  <a:cubicBezTo>
                    <a:pt x="38" y="13"/>
                    <a:pt x="38" y="13"/>
                    <a:pt x="40" y="13"/>
                  </a:cubicBezTo>
                  <a:cubicBezTo>
                    <a:pt x="40" y="13"/>
                    <a:pt x="39" y="12"/>
                    <a:pt x="39" y="11"/>
                  </a:cubicBezTo>
                  <a:cubicBezTo>
                    <a:pt x="40" y="11"/>
                    <a:pt x="41" y="11"/>
                    <a:pt x="42" y="11"/>
                  </a:cubicBezTo>
                  <a:cubicBezTo>
                    <a:pt x="42" y="10"/>
                    <a:pt x="44" y="11"/>
                    <a:pt x="45" y="10"/>
                  </a:cubicBezTo>
                  <a:cubicBezTo>
                    <a:pt x="45" y="11"/>
                    <a:pt x="46" y="11"/>
                    <a:pt x="46" y="11"/>
                  </a:cubicBezTo>
                  <a:cubicBezTo>
                    <a:pt x="46" y="10"/>
                    <a:pt x="47" y="11"/>
                    <a:pt x="47" y="11"/>
                  </a:cubicBezTo>
                  <a:cubicBezTo>
                    <a:pt x="48" y="11"/>
                    <a:pt x="49" y="11"/>
                    <a:pt x="50" y="12"/>
                  </a:cubicBezTo>
                  <a:cubicBezTo>
                    <a:pt x="49" y="12"/>
                    <a:pt x="48" y="12"/>
                    <a:pt x="48" y="13"/>
                  </a:cubicBezTo>
                  <a:cubicBezTo>
                    <a:pt x="48" y="13"/>
                    <a:pt x="49" y="12"/>
                    <a:pt x="50" y="13"/>
                  </a:cubicBezTo>
                  <a:cubicBezTo>
                    <a:pt x="50" y="12"/>
                    <a:pt x="50" y="13"/>
                    <a:pt x="51" y="13"/>
                  </a:cubicBezTo>
                  <a:cubicBezTo>
                    <a:pt x="51" y="14"/>
                    <a:pt x="52" y="13"/>
                    <a:pt x="52" y="14"/>
                  </a:cubicBezTo>
                  <a:cubicBezTo>
                    <a:pt x="52" y="15"/>
                    <a:pt x="51" y="14"/>
                    <a:pt x="50" y="14"/>
                  </a:cubicBezTo>
                  <a:cubicBezTo>
                    <a:pt x="50" y="14"/>
                    <a:pt x="50" y="15"/>
                    <a:pt x="49" y="15"/>
                  </a:cubicBezTo>
                  <a:cubicBezTo>
                    <a:pt x="49" y="16"/>
                    <a:pt x="49" y="16"/>
                    <a:pt x="49" y="16"/>
                  </a:cubicBezTo>
                  <a:cubicBezTo>
                    <a:pt x="49" y="16"/>
                    <a:pt x="49" y="17"/>
                    <a:pt x="48" y="17"/>
                  </a:cubicBezTo>
                  <a:cubicBezTo>
                    <a:pt x="49" y="17"/>
                    <a:pt x="50" y="17"/>
                    <a:pt x="50" y="18"/>
                  </a:cubicBezTo>
                  <a:cubicBezTo>
                    <a:pt x="49" y="18"/>
                    <a:pt x="48" y="18"/>
                    <a:pt x="48" y="18"/>
                  </a:cubicBezTo>
                  <a:cubicBezTo>
                    <a:pt x="48" y="19"/>
                    <a:pt x="49" y="21"/>
                    <a:pt x="47" y="21"/>
                  </a:cubicBezTo>
                  <a:cubicBezTo>
                    <a:pt x="47" y="22"/>
                    <a:pt x="48" y="22"/>
                    <a:pt x="48" y="23"/>
                  </a:cubicBezTo>
                  <a:cubicBezTo>
                    <a:pt x="47" y="23"/>
                    <a:pt x="47" y="22"/>
                    <a:pt x="47" y="22"/>
                  </a:cubicBezTo>
                  <a:cubicBezTo>
                    <a:pt x="46" y="23"/>
                    <a:pt x="48" y="23"/>
                    <a:pt x="47" y="24"/>
                  </a:cubicBezTo>
                  <a:cubicBezTo>
                    <a:pt x="46" y="24"/>
                    <a:pt x="46" y="23"/>
                    <a:pt x="45" y="23"/>
                  </a:cubicBezTo>
                  <a:cubicBezTo>
                    <a:pt x="45" y="23"/>
                    <a:pt x="45" y="23"/>
                    <a:pt x="45" y="23"/>
                  </a:cubicBezTo>
                  <a:cubicBezTo>
                    <a:pt x="45" y="23"/>
                    <a:pt x="46" y="24"/>
                    <a:pt x="46" y="24"/>
                  </a:cubicBezTo>
                  <a:cubicBezTo>
                    <a:pt x="47" y="24"/>
                    <a:pt x="45" y="25"/>
                    <a:pt x="45" y="25"/>
                  </a:cubicBezTo>
                  <a:cubicBezTo>
                    <a:pt x="44" y="25"/>
                    <a:pt x="44" y="26"/>
                    <a:pt x="43" y="27"/>
                  </a:cubicBezTo>
                  <a:cubicBezTo>
                    <a:pt x="43" y="27"/>
                    <a:pt x="42" y="27"/>
                    <a:pt x="42" y="27"/>
                  </a:cubicBezTo>
                  <a:cubicBezTo>
                    <a:pt x="41" y="27"/>
                    <a:pt x="41" y="28"/>
                    <a:pt x="41" y="27"/>
                  </a:cubicBezTo>
                  <a:cubicBezTo>
                    <a:pt x="40" y="27"/>
                    <a:pt x="40" y="28"/>
                    <a:pt x="40" y="28"/>
                  </a:cubicBezTo>
                  <a:cubicBezTo>
                    <a:pt x="40" y="30"/>
                    <a:pt x="39" y="30"/>
                    <a:pt x="39" y="31"/>
                  </a:cubicBezTo>
                  <a:close/>
                  <a:moveTo>
                    <a:pt x="59" y="15"/>
                  </a:moveTo>
                  <a:cubicBezTo>
                    <a:pt x="59" y="15"/>
                    <a:pt x="60" y="16"/>
                    <a:pt x="60" y="15"/>
                  </a:cubicBezTo>
                  <a:cubicBezTo>
                    <a:pt x="60" y="16"/>
                    <a:pt x="61" y="16"/>
                    <a:pt x="61" y="18"/>
                  </a:cubicBezTo>
                  <a:cubicBezTo>
                    <a:pt x="60" y="18"/>
                    <a:pt x="60" y="17"/>
                    <a:pt x="59" y="17"/>
                  </a:cubicBezTo>
                  <a:cubicBezTo>
                    <a:pt x="59" y="18"/>
                    <a:pt x="59" y="18"/>
                    <a:pt x="59" y="19"/>
                  </a:cubicBezTo>
                  <a:cubicBezTo>
                    <a:pt x="58" y="19"/>
                    <a:pt x="58" y="19"/>
                    <a:pt x="58" y="19"/>
                  </a:cubicBezTo>
                  <a:cubicBezTo>
                    <a:pt x="57" y="19"/>
                    <a:pt x="57" y="18"/>
                    <a:pt x="57" y="18"/>
                  </a:cubicBezTo>
                  <a:cubicBezTo>
                    <a:pt x="57" y="17"/>
                    <a:pt x="57" y="17"/>
                    <a:pt x="57" y="16"/>
                  </a:cubicBezTo>
                  <a:cubicBezTo>
                    <a:pt x="57" y="16"/>
                    <a:pt x="57" y="17"/>
                    <a:pt x="56" y="17"/>
                  </a:cubicBezTo>
                  <a:cubicBezTo>
                    <a:pt x="56" y="17"/>
                    <a:pt x="56" y="16"/>
                    <a:pt x="56" y="16"/>
                  </a:cubicBezTo>
                  <a:cubicBezTo>
                    <a:pt x="56" y="15"/>
                    <a:pt x="55" y="16"/>
                    <a:pt x="55" y="15"/>
                  </a:cubicBezTo>
                  <a:cubicBezTo>
                    <a:pt x="55" y="13"/>
                    <a:pt x="57" y="14"/>
                    <a:pt x="57" y="15"/>
                  </a:cubicBezTo>
                  <a:cubicBezTo>
                    <a:pt x="58" y="15"/>
                    <a:pt x="57" y="14"/>
                    <a:pt x="57" y="14"/>
                  </a:cubicBezTo>
                  <a:cubicBezTo>
                    <a:pt x="58" y="13"/>
                    <a:pt x="59" y="14"/>
                    <a:pt x="58" y="15"/>
                  </a:cubicBezTo>
                  <a:cubicBezTo>
                    <a:pt x="58" y="15"/>
                    <a:pt x="59" y="15"/>
                    <a:pt x="59" y="15"/>
                  </a:cubicBezTo>
                  <a:close/>
                  <a:moveTo>
                    <a:pt x="59" y="13"/>
                  </a:moveTo>
                  <a:cubicBezTo>
                    <a:pt x="60" y="13"/>
                    <a:pt x="62" y="13"/>
                    <a:pt x="64" y="14"/>
                  </a:cubicBezTo>
                  <a:cubicBezTo>
                    <a:pt x="64" y="15"/>
                    <a:pt x="63" y="14"/>
                    <a:pt x="63" y="15"/>
                  </a:cubicBezTo>
                  <a:cubicBezTo>
                    <a:pt x="61" y="15"/>
                    <a:pt x="60" y="15"/>
                    <a:pt x="59" y="14"/>
                  </a:cubicBezTo>
                  <a:cubicBezTo>
                    <a:pt x="59" y="14"/>
                    <a:pt x="59" y="14"/>
                    <a:pt x="59" y="13"/>
                  </a:cubicBezTo>
                  <a:close/>
                  <a:moveTo>
                    <a:pt x="50" y="37"/>
                  </a:moveTo>
                  <a:cubicBezTo>
                    <a:pt x="49" y="38"/>
                    <a:pt x="48" y="38"/>
                    <a:pt x="48" y="38"/>
                  </a:cubicBezTo>
                  <a:cubicBezTo>
                    <a:pt x="48" y="37"/>
                    <a:pt x="48" y="37"/>
                    <a:pt x="48" y="36"/>
                  </a:cubicBezTo>
                  <a:cubicBezTo>
                    <a:pt x="48" y="36"/>
                    <a:pt x="49" y="36"/>
                    <a:pt x="49" y="35"/>
                  </a:cubicBezTo>
                  <a:cubicBezTo>
                    <a:pt x="49" y="35"/>
                    <a:pt x="49" y="35"/>
                    <a:pt x="50" y="35"/>
                  </a:cubicBezTo>
                  <a:cubicBezTo>
                    <a:pt x="49" y="36"/>
                    <a:pt x="49" y="36"/>
                    <a:pt x="50" y="37"/>
                  </a:cubicBezTo>
                  <a:close/>
                  <a:moveTo>
                    <a:pt x="48" y="29"/>
                  </a:moveTo>
                  <a:cubicBezTo>
                    <a:pt x="48" y="29"/>
                    <a:pt x="48" y="28"/>
                    <a:pt x="47" y="28"/>
                  </a:cubicBezTo>
                  <a:cubicBezTo>
                    <a:pt x="47" y="28"/>
                    <a:pt x="47" y="28"/>
                    <a:pt x="47" y="27"/>
                  </a:cubicBezTo>
                  <a:cubicBezTo>
                    <a:pt x="47" y="27"/>
                    <a:pt x="47" y="28"/>
                    <a:pt x="47" y="27"/>
                  </a:cubicBezTo>
                  <a:cubicBezTo>
                    <a:pt x="47" y="27"/>
                    <a:pt x="47" y="27"/>
                    <a:pt x="47" y="26"/>
                  </a:cubicBezTo>
                  <a:cubicBezTo>
                    <a:pt x="48" y="26"/>
                    <a:pt x="48" y="27"/>
                    <a:pt x="48" y="27"/>
                  </a:cubicBezTo>
                  <a:cubicBezTo>
                    <a:pt x="49" y="26"/>
                    <a:pt x="49" y="27"/>
                    <a:pt x="50" y="27"/>
                  </a:cubicBezTo>
                  <a:cubicBezTo>
                    <a:pt x="50" y="27"/>
                    <a:pt x="51" y="28"/>
                    <a:pt x="51" y="29"/>
                  </a:cubicBezTo>
                  <a:cubicBezTo>
                    <a:pt x="50" y="29"/>
                    <a:pt x="50" y="29"/>
                    <a:pt x="50" y="29"/>
                  </a:cubicBezTo>
                  <a:cubicBezTo>
                    <a:pt x="49" y="29"/>
                    <a:pt x="48" y="29"/>
                    <a:pt x="48" y="29"/>
                  </a:cubicBezTo>
                  <a:close/>
                  <a:moveTo>
                    <a:pt x="72" y="19"/>
                  </a:moveTo>
                  <a:cubicBezTo>
                    <a:pt x="74" y="19"/>
                    <a:pt x="75" y="18"/>
                    <a:pt x="76" y="18"/>
                  </a:cubicBezTo>
                  <a:cubicBezTo>
                    <a:pt x="76" y="18"/>
                    <a:pt x="76" y="18"/>
                    <a:pt x="76" y="18"/>
                  </a:cubicBezTo>
                  <a:cubicBezTo>
                    <a:pt x="76" y="18"/>
                    <a:pt x="77" y="18"/>
                    <a:pt x="77" y="18"/>
                  </a:cubicBezTo>
                  <a:cubicBezTo>
                    <a:pt x="77" y="19"/>
                    <a:pt x="76" y="19"/>
                    <a:pt x="75" y="19"/>
                  </a:cubicBezTo>
                  <a:cubicBezTo>
                    <a:pt x="74" y="20"/>
                    <a:pt x="74" y="21"/>
                    <a:pt x="72" y="21"/>
                  </a:cubicBezTo>
                  <a:cubicBezTo>
                    <a:pt x="72" y="22"/>
                    <a:pt x="73" y="23"/>
                    <a:pt x="73" y="24"/>
                  </a:cubicBezTo>
                  <a:cubicBezTo>
                    <a:pt x="73" y="24"/>
                    <a:pt x="73" y="24"/>
                    <a:pt x="73" y="24"/>
                  </a:cubicBezTo>
                  <a:cubicBezTo>
                    <a:pt x="72" y="24"/>
                    <a:pt x="72" y="23"/>
                    <a:pt x="71" y="23"/>
                  </a:cubicBezTo>
                  <a:cubicBezTo>
                    <a:pt x="71" y="22"/>
                    <a:pt x="72" y="22"/>
                    <a:pt x="72" y="21"/>
                  </a:cubicBezTo>
                  <a:cubicBezTo>
                    <a:pt x="72" y="20"/>
                    <a:pt x="73" y="20"/>
                    <a:pt x="72" y="19"/>
                  </a:cubicBezTo>
                  <a:close/>
                  <a:moveTo>
                    <a:pt x="72" y="15"/>
                  </a:moveTo>
                  <a:cubicBezTo>
                    <a:pt x="72" y="14"/>
                    <a:pt x="74" y="13"/>
                    <a:pt x="74" y="14"/>
                  </a:cubicBezTo>
                  <a:cubicBezTo>
                    <a:pt x="73" y="14"/>
                    <a:pt x="73" y="15"/>
                    <a:pt x="72" y="15"/>
                  </a:cubicBezTo>
                  <a:close/>
                  <a:moveTo>
                    <a:pt x="84" y="14"/>
                  </a:moveTo>
                  <a:cubicBezTo>
                    <a:pt x="85" y="14"/>
                    <a:pt x="87" y="14"/>
                    <a:pt x="87" y="15"/>
                  </a:cubicBezTo>
                  <a:cubicBezTo>
                    <a:pt x="87" y="16"/>
                    <a:pt x="86" y="15"/>
                    <a:pt x="84" y="16"/>
                  </a:cubicBezTo>
                  <a:cubicBezTo>
                    <a:pt x="84" y="15"/>
                    <a:pt x="84" y="15"/>
                    <a:pt x="84" y="14"/>
                  </a:cubicBezTo>
                  <a:close/>
                  <a:moveTo>
                    <a:pt x="25" y="29"/>
                  </a:moveTo>
                  <a:cubicBezTo>
                    <a:pt x="25" y="31"/>
                    <a:pt x="23" y="28"/>
                    <a:pt x="23" y="30"/>
                  </a:cubicBezTo>
                  <a:cubicBezTo>
                    <a:pt x="23" y="30"/>
                    <a:pt x="22" y="30"/>
                    <a:pt x="22" y="29"/>
                  </a:cubicBezTo>
                  <a:cubicBezTo>
                    <a:pt x="23" y="29"/>
                    <a:pt x="23" y="28"/>
                    <a:pt x="23" y="28"/>
                  </a:cubicBezTo>
                  <a:cubicBezTo>
                    <a:pt x="24" y="28"/>
                    <a:pt x="24" y="28"/>
                    <a:pt x="24" y="28"/>
                  </a:cubicBezTo>
                  <a:cubicBezTo>
                    <a:pt x="25" y="29"/>
                    <a:pt x="24" y="29"/>
                    <a:pt x="25" y="29"/>
                  </a:cubicBezTo>
                  <a:close/>
                  <a:moveTo>
                    <a:pt x="28" y="59"/>
                  </a:moveTo>
                  <a:cubicBezTo>
                    <a:pt x="28" y="60"/>
                    <a:pt x="27" y="60"/>
                    <a:pt x="27" y="60"/>
                  </a:cubicBezTo>
                  <a:cubicBezTo>
                    <a:pt x="27" y="60"/>
                    <a:pt x="27" y="59"/>
                    <a:pt x="27" y="59"/>
                  </a:cubicBezTo>
                  <a:cubicBezTo>
                    <a:pt x="27" y="59"/>
                    <a:pt x="28" y="59"/>
                    <a:pt x="28" y="59"/>
                  </a:cubicBezTo>
                  <a:close/>
                  <a:moveTo>
                    <a:pt x="23" y="58"/>
                  </a:moveTo>
                  <a:cubicBezTo>
                    <a:pt x="22" y="58"/>
                    <a:pt x="22" y="57"/>
                    <a:pt x="21" y="57"/>
                  </a:cubicBezTo>
                  <a:cubicBezTo>
                    <a:pt x="20" y="57"/>
                    <a:pt x="20" y="58"/>
                    <a:pt x="20" y="58"/>
                  </a:cubicBezTo>
                  <a:cubicBezTo>
                    <a:pt x="20" y="57"/>
                    <a:pt x="20" y="57"/>
                    <a:pt x="20" y="57"/>
                  </a:cubicBezTo>
                  <a:cubicBezTo>
                    <a:pt x="21" y="57"/>
                    <a:pt x="22" y="57"/>
                    <a:pt x="23" y="57"/>
                  </a:cubicBezTo>
                  <a:cubicBezTo>
                    <a:pt x="23" y="57"/>
                    <a:pt x="23" y="57"/>
                    <a:pt x="24" y="57"/>
                  </a:cubicBezTo>
                  <a:cubicBezTo>
                    <a:pt x="24" y="58"/>
                    <a:pt x="24" y="58"/>
                    <a:pt x="24" y="58"/>
                  </a:cubicBezTo>
                  <a:cubicBezTo>
                    <a:pt x="25" y="58"/>
                    <a:pt x="26" y="58"/>
                    <a:pt x="26" y="59"/>
                  </a:cubicBezTo>
                  <a:cubicBezTo>
                    <a:pt x="26" y="60"/>
                    <a:pt x="25" y="59"/>
                    <a:pt x="25" y="60"/>
                  </a:cubicBezTo>
                  <a:cubicBezTo>
                    <a:pt x="25" y="60"/>
                    <a:pt x="25" y="59"/>
                    <a:pt x="24" y="59"/>
                  </a:cubicBezTo>
                  <a:cubicBezTo>
                    <a:pt x="24" y="59"/>
                    <a:pt x="24" y="59"/>
                    <a:pt x="24" y="59"/>
                  </a:cubicBezTo>
                  <a:cubicBezTo>
                    <a:pt x="24" y="58"/>
                    <a:pt x="23" y="59"/>
                    <a:pt x="23" y="58"/>
                  </a:cubicBezTo>
                  <a:close/>
                  <a:moveTo>
                    <a:pt x="23" y="60"/>
                  </a:moveTo>
                  <a:cubicBezTo>
                    <a:pt x="23" y="60"/>
                    <a:pt x="23" y="60"/>
                    <a:pt x="22" y="60"/>
                  </a:cubicBezTo>
                  <a:cubicBezTo>
                    <a:pt x="22" y="60"/>
                    <a:pt x="22" y="59"/>
                    <a:pt x="22" y="59"/>
                  </a:cubicBezTo>
                  <a:cubicBezTo>
                    <a:pt x="23" y="59"/>
                    <a:pt x="23" y="59"/>
                    <a:pt x="23" y="60"/>
                  </a:cubicBezTo>
                  <a:close/>
                  <a:moveTo>
                    <a:pt x="22" y="56"/>
                  </a:moveTo>
                  <a:cubicBezTo>
                    <a:pt x="22" y="56"/>
                    <a:pt x="22" y="56"/>
                    <a:pt x="22" y="55"/>
                  </a:cubicBezTo>
                  <a:cubicBezTo>
                    <a:pt x="23" y="55"/>
                    <a:pt x="23" y="56"/>
                    <a:pt x="23" y="56"/>
                  </a:cubicBezTo>
                  <a:cubicBezTo>
                    <a:pt x="23" y="56"/>
                    <a:pt x="22" y="56"/>
                    <a:pt x="22" y="56"/>
                  </a:cubicBezTo>
                  <a:close/>
                  <a:moveTo>
                    <a:pt x="23" y="55"/>
                  </a:moveTo>
                  <a:cubicBezTo>
                    <a:pt x="24" y="55"/>
                    <a:pt x="24" y="55"/>
                    <a:pt x="24" y="55"/>
                  </a:cubicBezTo>
                  <a:cubicBezTo>
                    <a:pt x="24" y="56"/>
                    <a:pt x="24" y="56"/>
                    <a:pt x="24" y="56"/>
                  </a:cubicBezTo>
                  <a:cubicBezTo>
                    <a:pt x="23" y="56"/>
                    <a:pt x="23" y="56"/>
                    <a:pt x="23" y="55"/>
                  </a:cubicBezTo>
                  <a:close/>
                  <a:moveTo>
                    <a:pt x="24" y="57"/>
                  </a:moveTo>
                  <a:cubicBezTo>
                    <a:pt x="24" y="57"/>
                    <a:pt x="24" y="56"/>
                    <a:pt x="24" y="56"/>
                  </a:cubicBezTo>
                  <a:cubicBezTo>
                    <a:pt x="25" y="56"/>
                    <a:pt x="25" y="56"/>
                    <a:pt x="25" y="57"/>
                  </a:cubicBezTo>
                  <a:cubicBezTo>
                    <a:pt x="25" y="57"/>
                    <a:pt x="26" y="57"/>
                    <a:pt x="26" y="57"/>
                  </a:cubicBezTo>
                  <a:cubicBezTo>
                    <a:pt x="26" y="58"/>
                    <a:pt x="25" y="58"/>
                    <a:pt x="25" y="57"/>
                  </a:cubicBezTo>
                  <a:cubicBezTo>
                    <a:pt x="25" y="57"/>
                    <a:pt x="25" y="57"/>
                    <a:pt x="24" y="57"/>
                  </a:cubicBezTo>
                  <a:close/>
                  <a:moveTo>
                    <a:pt x="111" y="74"/>
                  </a:moveTo>
                  <a:cubicBezTo>
                    <a:pt x="111" y="74"/>
                    <a:pt x="111" y="73"/>
                    <a:pt x="111" y="73"/>
                  </a:cubicBezTo>
                  <a:cubicBezTo>
                    <a:pt x="110" y="72"/>
                    <a:pt x="109" y="72"/>
                    <a:pt x="108" y="71"/>
                  </a:cubicBezTo>
                  <a:cubicBezTo>
                    <a:pt x="108" y="71"/>
                    <a:pt x="108" y="71"/>
                    <a:pt x="108" y="71"/>
                  </a:cubicBezTo>
                  <a:cubicBezTo>
                    <a:pt x="107" y="70"/>
                    <a:pt x="108" y="71"/>
                    <a:pt x="108" y="70"/>
                  </a:cubicBezTo>
                  <a:cubicBezTo>
                    <a:pt x="109" y="70"/>
                    <a:pt x="108" y="71"/>
                    <a:pt x="109" y="70"/>
                  </a:cubicBezTo>
                  <a:cubicBezTo>
                    <a:pt x="109" y="71"/>
                    <a:pt x="110" y="70"/>
                    <a:pt x="110" y="70"/>
                  </a:cubicBezTo>
                  <a:cubicBezTo>
                    <a:pt x="110" y="70"/>
                    <a:pt x="111" y="70"/>
                    <a:pt x="111" y="70"/>
                  </a:cubicBezTo>
                  <a:cubicBezTo>
                    <a:pt x="111" y="70"/>
                    <a:pt x="112" y="70"/>
                    <a:pt x="112" y="70"/>
                  </a:cubicBezTo>
                  <a:cubicBezTo>
                    <a:pt x="112" y="72"/>
                    <a:pt x="111" y="73"/>
                    <a:pt x="11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66" name="Freeform 258"/>
            <p:cNvSpPr>
              <a:spLocks/>
            </p:cNvSpPr>
            <p:nvPr/>
          </p:nvSpPr>
          <p:spPr bwMode="auto">
            <a:xfrm>
              <a:off x="6143171" y="3158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67" name="Freeform 259"/>
            <p:cNvSpPr>
              <a:spLocks/>
            </p:cNvSpPr>
            <p:nvPr/>
          </p:nvSpPr>
          <p:spPr bwMode="auto">
            <a:xfrm>
              <a:off x="6335089" y="3227813"/>
              <a:ext cx="3253" cy="5422"/>
            </a:xfrm>
            <a:custGeom>
              <a:avLst/>
              <a:gdLst>
                <a:gd name="T0" fmla="*/ 1 w 1"/>
                <a:gd name="T1" fmla="*/ 1 h 2"/>
                <a:gd name="T2" fmla="*/ 1 w 1"/>
                <a:gd name="T3" fmla="*/ 0 h 2"/>
                <a:gd name="T4" fmla="*/ 0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0"/>
                  </a:cubicBezTo>
                  <a:cubicBezTo>
                    <a:pt x="0" y="0"/>
                    <a:pt x="0" y="1"/>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68" name="Freeform 260"/>
            <p:cNvSpPr>
              <a:spLocks/>
            </p:cNvSpPr>
            <p:nvPr/>
          </p:nvSpPr>
          <p:spPr bwMode="auto">
            <a:xfrm>
              <a:off x="6310151" y="3163840"/>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69" name="Freeform 261"/>
            <p:cNvSpPr>
              <a:spLocks/>
            </p:cNvSpPr>
            <p:nvPr/>
          </p:nvSpPr>
          <p:spPr bwMode="auto">
            <a:xfrm>
              <a:off x="6312320" y="316384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70" name="Freeform 262"/>
            <p:cNvSpPr>
              <a:spLocks/>
            </p:cNvSpPr>
            <p:nvPr/>
          </p:nvSpPr>
          <p:spPr bwMode="auto">
            <a:xfrm>
              <a:off x="6278707" y="3171431"/>
              <a:ext cx="3253" cy="3253"/>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1"/>
                    <a:pt x="1" y="1"/>
                  </a:cubicBezTo>
                  <a:cubicBezTo>
                    <a:pt x="1"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71" name="Freeform 263"/>
            <p:cNvSpPr>
              <a:spLocks/>
            </p:cNvSpPr>
            <p:nvPr/>
          </p:nvSpPr>
          <p:spPr bwMode="auto">
            <a:xfrm>
              <a:off x="6099800"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72" name="Freeform 264"/>
            <p:cNvSpPr>
              <a:spLocks/>
            </p:cNvSpPr>
            <p:nvPr/>
          </p:nvSpPr>
          <p:spPr bwMode="auto">
            <a:xfrm>
              <a:off x="6220155" y="32223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73" name="Freeform 265"/>
            <p:cNvSpPr>
              <a:spLocks/>
            </p:cNvSpPr>
            <p:nvPr/>
          </p:nvSpPr>
          <p:spPr bwMode="auto">
            <a:xfrm>
              <a:off x="6220155" y="3179020"/>
              <a:ext cx="15180" cy="23854"/>
            </a:xfrm>
            <a:custGeom>
              <a:avLst/>
              <a:gdLst>
                <a:gd name="T0" fmla="*/ 5 w 6"/>
                <a:gd name="T1" fmla="*/ 0 h 9"/>
                <a:gd name="T2" fmla="*/ 3 w 6"/>
                <a:gd name="T3" fmla="*/ 4 h 9"/>
                <a:gd name="T4" fmla="*/ 3 w 6"/>
                <a:gd name="T5" fmla="*/ 6 h 9"/>
                <a:gd name="T6" fmla="*/ 2 w 6"/>
                <a:gd name="T7" fmla="*/ 8 h 9"/>
                <a:gd name="T8" fmla="*/ 0 w 6"/>
                <a:gd name="T9" fmla="*/ 6 h 9"/>
                <a:gd name="T10" fmla="*/ 1 w 6"/>
                <a:gd name="T11" fmla="*/ 8 h 9"/>
                <a:gd name="T12" fmla="*/ 1 w 6"/>
                <a:gd name="T13" fmla="*/ 9 h 9"/>
                <a:gd name="T14" fmla="*/ 1 w 6"/>
                <a:gd name="T15" fmla="*/ 9 h 9"/>
                <a:gd name="T16" fmla="*/ 3 w 6"/>
                <a:gd name="T17" fmla="*/ 9 h 9"/>
                <a:gd name="T18" fmla="*/ 4 w 6"/>
                <a:gd name="T19" fmla="*/ 9 h 9"/>
                <a:gd name="T20" fmla="*/ 5 w 6"/>
                <a:gd name="T21" fmla="*/ 6 h 9"/>
                <a:gd name="T22" fmla="*/ 5 w 6"/>
                <a:gd name="T23" fmla="*/ 7 h 9"/>
                <a:gd name="T24" fmla="*/ 5 w 6"/>
                <a:gd name="T25" fmla="*/ 5 h 9"/>
                <a:gd name="T26" fmla="*/ 4 w 6"/>
                <a:gd name="T27" fmla="*/ 4 h 9"/>
                <a:gd name="T28" fmla="*/ 5 w 6"/>
                <a:gd name="T29" fmla="*/ 1 h 9"/>
                <a:gd name="T30" fmla="*/ 5 w 6"/>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5" y="0"/>
                  </a:moveTo>
                  <a:cubicBezTo>
                    <a:pt x="5" y="2"/>
                    <a:pt x="3" y="2"/>
                    <a:pt x="3" y="4"/>
                  </a:cubicBezTo>
                  <a:cubicBezTo>
                    <a:pt x="3" y="5"/>
                    <a:pt x="3" y="5"/>
                    <a:pt x="3" y="6"/>
                  </a:cubicBezTo>
                  <a:cubicBezTo>
                    <a:pt x="3" y="7"/>
                    <a:pt x="3" y="8"/>
                    <a:pt x="2" y="8"/>
                  </a:cubicBezTo>
                  <a:cubicBezTo>
                    <a:pt x="1" y="9"/>
                    <a:pt x="1" y="6"/>
                    <a:pt x="0" y="6"/>
                  </a:cubicBezTo>
                  <a:cubicBezTo>
                    <a:pt x="0" y="7"/>
                    <a:pt x="1" y="8"/>
                    <a:pt x="1" y="8"/>
                  </a:cubicBezTo>
                  <a:cubicBezTo>
                    <a:pt x="1" y="8"/>
                    <a:pt x="1" y="9"/>
                    <a:pt x="1" y="9"/>
                  </a:cubicBezTo>
                  <a:cubicBezTo>
                    <a:pt x="1" y="9"/>
                    <a:pt x="2" y="9"/>
                    <a:pt x="1" y="9"/>
                  </a:cubicBezTo>
                  <a:cubicBezTo>
                    <a:pt x="2" y="9"/>
                    <a:pt x="2" y="9"/>
                    <a:pt x="3" y="9"/>
                  </a:cubicBezTo>
                  <a:cubicBezTo>
                    <a:pt x="3" y="9"/>
                    <a:pt x="3" y="9"/>
                    <a:pt x="4" y="9"/>
                  </a:cubicBezTo>
                  <a:cubicBezTo>
                    <a:pt x="5" y="8"/>
                    <a:pt x="4" y="7"/>
                    <a:pt x="5" y="6"/>
                  </a:cubicBezTo>
                  <a:cubicBezTo>
                    <a:pt x="6" y="5"/>
                    <a:pt x="5" y="7"/>
                    <a:pt x="5" y="7"/>
                  </a:cubicBezTo>
                  <a:cubicBezTo>
                    <a:pt x="5" y="6"/>
                    <a:pt x="5" y="5"/>
                    <a:pt x="5" y="5"/>
                  </a:cubicBezTo>
                  <a:cubicBezTo>
                    <a:pt x="5" y="4"/>
                    <a:pt x="4" y="4"/>
                    <a:pt x="4" y="4"/>
                  </a:cubicBezTo>
                  <a:cubicBezTo>
                    <a:pt x="4" y="2"/>
                    <a:pt x="5" y="2"/>
                    <a:pt x="5" y="1"/>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74" name="Freeform 266"/>
            <p:cNvSpPr>
              <a:spLocks/>
            </p:cNvSpPr>
            <p:nvPr/>
          </p:nvSpPr>
          <p:spPr bwMode="auto">
            <a:xfrm>
              <a:off x="6158351" y="320504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75" name="Freeform 267"/>
            <p:cNvSpPr>
              <a:spLocks/>
            </p:cNvSpPr>
            <p:nvPr/>
          </p:nvSpPr>
          <p:spPr bwMode="auto">
            <a:xfrm>
              <a:off x="6325331" y="3259257"/>
              <a:ext cx="2169" cy="433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1" y="1"/>
                    <a:pt x="1" y="2"/>
                  </a:cubicBezTo>
                  <a:cubicBezTo>
                    <a:pt x="1" y="2"/>
                    <a:pt x="1" y="2"/>
                    <a:pt x="1" y="2"/>
                  </a:cubicBez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76" name="Freeform 268"/>
            <p:cNvSpPr>
              <a:spLocks/>
            </p:cNvSpPr>
            <p:nvPr/>
          </p:nvSpPr>
          <p:spPr bwMode="auto">
            <a:xfrm>
              <a:off x="6242926" y="3176852"/>
              <a:ext cx="7590" cy="7590"/>
            </a:xfrm>
            <a:custGeom>
              <a:avLst/>
              <a:gdLst>
                <a:gd name="T0" fmla="*/ 0 w 3"/>
                <a:gd name="T1" fmla="*/ 1 h 3"/>
                <a:gd name="T2" fmla="*/ 1 w 3"/>
                <a:gd name="T3" fmla="*/ 2 h 3"/>
                <a:gd name="T4" fmla="*/ 2 w 3"/>
                <a:gd name="T5" fmla="*/ 2 h 3"/>
                <a:gd name="T6" fmla="*/ 3 w 3"/>
                <a:gd name="T7" fmla="*/ 1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0" y="3"/>
                    <a:pt x="1" y="2"/>
                  </a:cubicBezTo>
                  <a:cubicBezTo>
                    <a:pt x="2" y="2"/>
                    <a:pt x="1" y="2"/>
                    <a:pt x="2" y="2"/>
                  </a:cubicBezTo>
                  <a:cubicBezTo>
                    <a:pt x="2" y="1"/>
                    <a:pt x="3" y="2"/>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77" name="Freeform 269"/>
            <p:cNvSpPr>
              <a:spLocks/>
            </p:cNvSpPr>
            <p:nvPr/>
          </p:nvSpPr>
          <p:spPr bwMode="auto">
            <a:xfrm>
              <a:off x="6238588" y="3171431"/>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78" name="Freeform 270"/>
            <p:cNvSpPr>
              <a:spLocks/>
            </p:cNvSpPr>
            <p:nvPr/>
          </p:nvSpPr>
          <p:spPr bwMode="auto">
            <a:xfrm>
              <a:off x="6248347"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79" name="Freeform 271"/>
            <p:cNvSpPr>
              <a:spLocks/>
            </p:cNvSpPr>
            <p:nvPr/>
          </p:nvSpPr>
          <p:spPr bwMode="auto">
            <a:xfrm>
              <a:off x="6248347" y="31822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80" name="Freeform 272"/>
            <p:cNvSpPr>
              <a:spLocks/>
            </p:cNvSpPr>
            <p:nvPr/>
          </p:nvSpPr>
          <p:spPr bwMode="auto">
            <a:xfrm>
              <a:off x="6278707" y="3169262"/>
              <a:ext cx="3253"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81" name="Freeform 273"/>
            <p:cNvSpPr>
              <a:spLocks/>
            </p:cNvSpPr>
            <p:nvPr/>
          </p:nvSpPr>
          <p:spPr bwMode="auto">
            <a:xfrm>
              <a:off x="6235335" y="3192032"/>
              <a:ext cx="325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82" name="Freeform 274"/>
            <p:cNvSpPr>
              <a:spLocks/>
            </p:cNvSpPr>
            <p:nvPr/>
          </p:nvSpPr>
          <p:spPr bwMode="auto">
            <a:xfrm>
              <a:off x="6312320" y="3161672"/>
              <a:ext cx="3253"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83" name="Freeform 275"/>
            <p:cNvSpPr>
              <a:spLocks/>
            </p:cNvSpPr>
            <p:nvPr/>
          </p:nvSpPr>
          <p:spPr bwMode="auto">
            <a:xfrm>
              <a:off x="6191964" y="3141071"/>
              <a:ext cx="7590" cy="2169"/>
            </a:xfrm>
            <a:custGeom>
              <a:avLst/>
              <a:gdLst>
                <a:gd name="T0" fmla="*/ 2 w 3"/>
                <a:gd name="T1" fmla="*/ 1 h 1"/>
                <a:gd name="T2" fmla="*/ 3 w 3"/>
                <a:gd name="T3" fmla="*/ 0 h 1"/>
                <a:gd name="T4" fmla="*/ 0 w 3"/>
                <a:gd name="T5" fmla="*/ 1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3" y="1"/>
                    <a:pt x="3" y="0"/>
                  </a:cubicBezTo>
                  <a:cubicBezTo>
                    <a:pt x="2"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84" name="Freeform 276"/>
            <p:cNvSpPr>
              <a:spLocks/>
            </p:cNvSpPr>
            <p:nvPr/>
          </p:nvSpPr>
          <p:spPr bwMode="auto">
            <a:xfrm>
              <a:off x="6194132" y="3163840"/>
              <a:ext cx="3253"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85" name="Freeform 277"/>
            <p:cNvSpPr>
              <a:spLocks/>
            </p:cNvSpPr>
            <p:nvPr/>
          </p:nvSpPr>
          <p:spPr bwMode="auto">
            <a:xfrm>
              <a:off x="6097631" y="3246246"/>
              <a:ext cx="2169" cy="2169"/>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86" name="Freeform 278"/>
            <p:cNvSpPr>
              <a:spLocks/>
            </p:cNvSpPr>
            <p:nvPr/>
          </p:nvSpPr>
          <p:spPr bwMode="auto">
            <a:xfrm>
              <a:off x="6097631" y="3242993"/>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87" name="Freeform 279"/>
            <p:cNvSpPr>
              <a:spLocks/>
            </p:cNvSpPr>
            <p:nvPr/>
          </p:nvSpPr>
          <p:spPr bwMode="auto">
            <a:xfrm>
              <a:off x="5958843" y="3210465"/>
              <a:ext cx="66142" cy="107344"/>
            </a:xfrm>
            <a:custGeom>
              <a:avLst/>
              <a:gdLst>
                <a:gd name="T0" fmla="*/ 0 w 61"/>
                <a:gd name="T1" fmla="*/ 49 h 99"/>
                <a:gd name="T2" fmla="*/ 61 w 61"/>
                <a:gd name="T3" fmla="*/ 99 h 99"/>
                <a:gd name="T4" fmla="*/ 61 w 61"/>
                <a:gd name="T5" fmla="*/ 0 h 99"/>
                <a:gd name="T6" fmla="*/ 0 w 61"/>
                <a:gd name="T7" fmla="*/ 49 h 99"/>
              </a:gdLst>
              <a:ahLst/>
              <a:cxnLst>
                <a:cxn ang="0">
                  <a:pos x="T0" y="T1"/>
                </a:cxn>
                <a:cxn ang="0">
                  <a:pos x="T2" y="T3"/>
                </a:cxn>
                <a:cxn ang="0">
                  <a:pos x="T4" y="T5"/>
                </a:cxn>
                <a:cxn ang="0">
                  <a:pos x="T6" y="T7"/>
                </a:cxn>
              </a:cxnLst>
              <a:rect l="0" t="0" r="r" b="b"/>
              <a:pathLst>
                <a:path w="61" h="99">
                  <a:moveTo>
                    <a:pt x="0" y="49"/>
                  </a:moveTo>
                  <a:lnTo>
                    <a:pt x="61" y="99"/>
                  </a:lnTo>
                  <a:lnTo>
                    <a:pt x="61" y="0"/>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88" name="Freeform 280"/>
            <p:cNvSpPr>
              <a:spLocks/>
            </p:cNvSpPr>
            <p:nvPr/>
          </p:nvSpPr>
          <p:spPr bwMode="auto">
            <a:xfrm>
              <a:off x="6020647" y="3240825"/>
              <a:ext cx="40119" cy="43371"/>
            </a:xfrm>
            <a:custGeom>
              <a:avLst/>
              <a:gdLst>
                <a:gd name="T0" fmla="*/ 37 w 37"/>
                <a:gd name="T1" fmla="*/ 40 h 40"/>
                <a:gd name="T2" fmla="*/ 0 w 37"/>
                <a:gd name="T3" fmla="*/ 40 h 40"/>
                <a:gd name="T4" fmla="*/ 0 w 37"/>
                <a:gd name="T5" fmla="*/ 0 h 40"/>
                <a:gd name="T6" fmla="*/ 37 w 37"/>
                <a:gd name="T7" fmla="*/ 0 h 40"/>
                <a:gd name="T8" fmla="*/ 37 w 37"/>
                <a:gd name="T9" fmla="*/ 40 h 40"/>
                <a:gd name="T10" fmla="*/ 37 w 37"/>
                <a:gd name="T11" fmla="*/ 40 h 40"/>
              </a:gdLst>
              <a:ahLst/>
              <a:cxnLst>
                <a:cxn ang="0">
                  <a:pos x="T0" y="T1"/>
                </a:cxn>
                <a:cxn ang="0">
                  <a:pos x="T2" y="T3"/>
                </a:cxn>
                <a:cxn ang="0">
                  <a:pos x="T4" y="T5"/>
                </a:cxn>
                <a:cxn ang="0">
                  <a:pos x="T6" y="T7"/>
                </a:cxn>
                <a:cxn ang="0">
                  <a:pos x="T8" y="T9"/>
                </a:cxn>
                <a:cxn ang="0">
                  <a:pos x="T10" y="T11"/>
                </a:cxn>
              </a:cxnLst>
              <a:rect l="0" t="0" r="r" b="b"/>
              <a:pathLst>
                <a:path w="37" h="40">
                  <a:moveTo>
                    <a:pt x="37" y="40"/>
                  </a:moveTo>
                  <a:lnTo>
                    <a:pt x="0" y="40"/>
                  </a:lnTo>
                  <a:lnTo>
                    <a:pt x="0" y="0"/>
                  </a:lnTo>
                  <a:lnTo>
                    <a:pt x="37" y="0"/>
                  </a:lnTo>
                  <a:lnTo>
                    <a:pt x="37" y="40"/>
                  </a:lnTo>
                  <a:lnTo>
                    <a:pt x="3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89" name="Freeform 281"/>
            <p:cNvSpPr>
              <a:spLocks/>
            </p:cNvSpPr>
            <p:nvPr/>
          </p:nvSpPr>
          <p:spPr bwMode="auto">
            <a:xfrm>
              <a:off x="6428338" y="3210465"/>
              <a:ext cx="66142" cy="107344"/>
            </a:xfrm>
            <a:custGeom>
              <a:avLst/>
              <a:gdLst>
                <a:gd name="T0" fmla="*/ 61 w 61"/>
                <a:gd name="T1" fmla="*/ 49 h 99"/>
                <a:gd name="T2" fmla="*/ 0 w 61"/>
                <a:gd name="T3" fmla="*/ 99 h 99"/>
                <a:gd name="T4" fmla="*/ 0 w 61"/>
                <a:gd name="T5" fmla="*/ 0 h 99"/>
                <a:gd name="T6" fmla="*/ 61 w 61"/>
                <a:gd name="T7" fmla="*/ 49 h 99"/>
              </a:gdLst>
              <a:ahLst/>
              <a:cxnLst>
                <a:cxn ang="0">
                  <a:pos x="T0" y="T1"/>
                </a:cxn>
                <a:cxn ang="0">
                  <a:pos x="T2" y="T3"/>
                </a:cxn>
                <a:cxn ang="0">
                  <a:pos x="T4" y="T5"/>
                </a:cxn>
                <a:cxn ang="0">
                  <a:pos x="T6" y="T7"/>
                </a:cxn>
              </a:cxnLst>
              <a:rect l="0" t="0" r="r" b="b"/>
              <a:pathLst>
                <a:path w="61" h="99">
                  <a:moveTo>
                    <a:pt x="61" y="49"/>
                  </a:moveTo>
                  <a:lnTo>
                    <a:pt x="0" y="99"/>
                  </a:lnTo>
                  <a:lnTo>
                    <a:pt x="0" y="0"/>
                  </a:lnTo>
                  <a:lnTo>
                    <a:pt x="61"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90" name="Freeform 282"/>
            <p:cNvSpPr>
              <a:spLocks/>
            </p:cNvSpPr>
            <p:nvPr/>
          </p:nvSpPr>
          <p:spPr bwMode="auto">
            <a:xfrm>
              <a:off x="6394725" y="3240825"/>
              <a:ext cx="41203" cy="43371"/>
            </a:xfrm>
            <a:custGeom>
              <a:avLst/>
              <a:gdLst>
                <a:gd name="T0" fmla="*/ 38 w 38"/>
                <a:gd name="T1" fmla="*/ 40 h 40"/>
                <a:gd name="T2" fmla="*/ 0 w 38"/>
                <a:gd name="T3" fmla="*/ 40 h 40"/>
                <a:gd name="T4" fmla="*/ 0 w 38"/>
                <a:gd name="T5" fmla="*/ 0 h 40"/>
                <a:gd name="T6" fmla="*/ 38 w 38"/>
                <a:gd name="T7" fmla="*/ 0 h 40"/>
                <a:gd name="T8" fmla="*/ 38 w 38"/>
                <a:gd name="T9" fmla="*/ 40 h 40"/>
                <a:gd name="T10" fmla="*/ 38 w 38"/>
                <a:gd name="T11" fmla="*/ 40 h 40"/>
              </a:gdLst>
              <a:ahLst/>
              <a:cxnLst>
                <a:cxn ang="0">
                  <a:pos x="T0" y="T1"/>
                </a:cxn>
                <a:cxn ang="0">
                  <a:pos x="T2" y="T3"/>
                </a:cxn>
                <a:cxn ang="0">
                  <a:pos x="T4" y="T5"/>
                </a:cxn>
                <a:cxn ang="0">
                  <a:pos x="T6" y="T7"/>
                </a:cxn>
                <a:cxn ang="0">
                  <a:pos x="T8" y="T9"/>
                </a:cxn>
                <a:cxn ang="0">
                  <a:pos x="T10" y="T11"/>
                </a:cxn>
              </a:cxnLst>
              <a:rect l="0" t="0" r="r" b="b"/>
              <a:pathLst>
                <a:path w="38" h="40">
                  <a:moveTo>
                    <a:pt x="38" y="40"/>
                  </a:moveTo>
                  <a:lnTo>
                    <a:pt x="0" y="40"/>
                  </a:lnTo>
                  <a:lnTo>
                    <a:pt x="0" y="0"/>
                  </a:lnTo>
                  <a:lnTo>
                    <a:pt x="38" y="0"/>
                  </a:lnTo>
                  <a:lnTo>
                    <a:pt x="38" y="40"/>
                  </a:lnTo>
                  <a:lnTo>
                    <a:pt x="3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91" name="Freeform 283"/>
            <p:cNvSpPr>
              <a:spLocks/>
            </p:cNvSpPr>
            <p:nvPr/>
          </p:nvSpPr>
          <p:spPr bwMode="auto">
            <a:xfrm>
              <a:off x="6173531" y="2994692"/>
              <a:ext cx="108428" cy="67226"/>
            </a:xfrm>
            <a:custGeom>
              <a:avLst/>
              <a:gdLst>
                <a:gd name="T0" fmla="*/ 50 w 100"/>
                <a:gd name="T1" fmla="*/ 0 h 62"/>
                <a:gd name="T2" fmla="*/ 0 w 100"/>
                <a:gd name="T3" fmla="*/ 62 h 62"/>
                <a:gd name="T4" fmla="*/ 100 w 100"/>
                <a:gd name="T5" fmla="*/ 62 h 62"/>
                <a:gd name="T6" fmla="*/ 50 w 100"/>
                <a:gd name="T7" fmla="*/ 0 h 62"/>
              </a:gdLst>
              <a:ahLst/>
              <a:cxnLst>
                <a:cxn ang="0">
                  <a:pos x="T0" y="T1"/>
                </a:cxn>
                <a:cxn ang="0">
                  <a:pos x="T2" y="T3"/>
                </a:cxn>
                <a:cxn ang="0">
                  <a:pos x="T4" y="T5"/>
                </a:cxn>
                <a:cxn ang="0">
                  <a:pos x="T6" y="T7"/>
                </a:cxn>
              </a:cxnLst>
              <a:rect l="0" t="0" r="r" b="b"/>
              <a:pathLst>
                <a:path w="100" h="62">
                  <a:moveTo>
                    <a:pt x="50" y="0"/>
                  </a:moveTo>
                  <a:lnTo>
                    <a:pt x="0" y="62"/>
                  </a:lnTo>
                  <a:lnTo>
                    <a:pt x="100" y="6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92" name="Freeform 284"/>
            <p:cNvSpPr>
              <a:spLocks/>
            </p:cNvSpPr>
            <p:nvPr/>
          </p:nvSpPr>
          <p:spPr bwMode="auto">
            <a:xfrm>
              <a:off x="6204975" y="3056497"/>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93" name="Freeform 285"/>
            <p:cNvSpPr>
              <a:spLocks/>
            </p:cNvSpPr>
            <p:nvPr/>
          </p:nvSpPr>
          <p:spPr bwMode="auto">
            <a:xfrm>
              <a:off x="6173531" y="3464187"/>
              <a:ext cx="108428" cy="66142"/>
            </a:xfrm>
            <a:custGeom>
              <a:avLst/>
              <a:gdLst>
                <a:gd name="T0" fmla="*/ 50 w 100"/>
                <a:gd name="T1" fmla="*/ 61 h 61"/>
                <a:gd name="T2" fmla="*/ 0 w 100"/>
                <a:gd name="T3" fmla="*/ 0 h 61"/>
                <a:gd name="T4" fmla="*/ 100 w 100"/>
                <a:gd name="T5" fmla="*/ 0 h 61"/>
                <a:gd name="T6" fmla="*/ 50 w 100"/>
                <a:gd name="T7" fmla="*/ 61 h 61"/>
              </a:gdLst>
              <a:ahLst/>
              <a:cxnLst>
                <a:cxn ang="0">
                  <a:pos x="T0" y="T1"/>
                </a:cxn>
                <a:cxn ang="0">
                  <a:pos x="T2" y="T3"/>
                </a:cxn>
                <a:cxn ang="0">
                  <a:pos x="T4" y="T5"/>
                </a:cxn>
                <a:cxn ang="0">
                  <a:pos x="T6" y="T7"/>
                </a:cxn>
              </a:cxnLst>
              <a:rect l="0" t="0" r="r" b="b"/>
              <a:pathLst>
                <a:path w="100" h="61">
                  <a:moveTo>
                    <a:pt x="50" y="61"/>
                  </a:moveTo>
                  <a:lnTo>
                    <a:pt x="0" y="0"/>
                  </a:lnTo>
                  <a:lnTo>
                    <a:pt x="100" y="0"/>
                  </a:lnTo>
                  <a:lnTo>
                    <a:pt x="50"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94" name="Freeform 286"/>
            <p:cNvSpPr>
              <a:spLocks/>
            </p:cNvSpPr>
            <p:nvPr/>
          </p:nvSpPr>
          <p:spPr bwMode="auto">
            <a:xfrm>
              <a:off x="6204975" y="3430575"/>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95" name="Freeform 287"/>
            <p:cNvSpPr>
              <a:spLocks/>
            </p:cNvSpPr>
            <p:nvPr/>
          </p:nvSpPr>
          <p:spPr bwMode="auto">
            <a:xfrm>
              <a:off x="6037996" y="3073845"/>
              <a:ext cx="84574" cy="84574"/>
            </a:xfrm>
            <a:custGeom>
              <a:avLst/>
              <a:gdLst>
                <a:gd name="T0" fmla="*/ 0 w 78"/>
                <a:gd name="T1" fmla="*/ 0 h 78"/>
                <a:gd name="T2" fmla="*/ 7 w 78"/>
                <a:gd name="T3" fmla="*/ 78 h 78"/>
                <a:gd name="T4" fmla="*/ 78 w 78"/>
                <a:gd name="T5" fmla="*/ 7 h 78"/>
                <a:gd name="T6" fmla="*/ 0 w 78"/>
                <a:gd name="T7" fmla="*/ 0 h 78"/>
              </a:gdLst>
              <a:ahLst/>
              <a:cxnLst>
                <a:cxn ang="0">
                  <a:pos x="T0" y="T1"/>
                </a:cxn>
                <a:cxn ang="0">
                  <a:pos x="T2" y="T3"/>
                </a:cxn>
                <a:cxn ang="0">
                  <a:pos x="T4" y="T5"/>
                </a:cxn>
                <a:cxn ang="0">
                  <a:pos x="T6" y="T7"/>
                </a:cxn>
              </a:cxnLst>
              <a:rect l="0" t="0" r="r" b="b"/>
              <a:pathLst>
                <a:path w="78" h="78">
                  <a:moveTo>
                    <a:pt x="0" y="0"/>
                  </a:moveTo>
                  <a:lnTo>
                    <a:pt x="7" y="78"/>
                  </a:lnTo>
                  <a:lnTo>
                    <a:pt x="78"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96" name="Freeform 288"/>
            <p:cNvSpPr>
              <a:spLocks/>
            </p:cNvSpPr>
            <p:nvPr/>
          </p:nvSpPr>
          <p:spPr bwMode="auto">
            <a:xfrm>
              <a:off x="6064018" y="3099868"/>
              <a:ext cx="61805" cy="61805"/>
            </a:xfrm>
            <a:custGeom>
              <a:avLst/>
              <a:gdLst>
                <a:gd name="T0" fmla="*/ 28 w 57"/>
                <a:gd name="T1" fmla="*/ 57 h 57"/>
                <a:gd name="T2" fmla="*/ 0 w 57"/>
                <a:gd name="T3" fmla="*/ 31 h 57"/>
                <a:gd name="T4" fmla="*/ 31 w 57"/>
                <a:gd name="T5" fmla="*/ 0 h 57"/>
                <a:gd name="T6" fmla="*/ 57 w 57"/>
                <a:gd name="T7" fmla="*/ 28 h 57"/>
                <a:gd name="T8" fmla="*/ 28 w 57"/>
                <a:gd name="T9" fmla="*/ 57 h 57"/>
                <a:gd name="T10" fmla="*/ 28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28" y="57"/>
                  </a:moveTo>
                  <a:lnTo>
                    <a:pt x="0" y="31"/>
                  </a:lnTo>
                  <a:lnTo>
                    <a:pt x="31" y="0"/>
                  </a:lnTo>
                  <a:lnTo>
                    <a:pt x="57" y="28"/>
                  </a:lnTo>
                  <a:lnTo>
                    <a:pt x="28" y="57"/>
                  </a:lnTo>
                  <a:lnTo>
                    <a:pt x="2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97" name="Freeform 289"/>
            <p:cNvSpPr>
              <a:spLocks/>
            </p:cNvSpPr>
            <p:nvPr/>
          </p:nvSpPr>
          <p:spPr bwMode="auto">
            <a:xfrm>
              <a:off x="6330752" y="3366602"/>
              <a:ext cx="86743" cy="86743"/>
            </a:xfrm>
            <a:custGeom>
              <a:avLst/>
              <a:gdLst>
                <a:gd name="T0" fmla="*/ 80 w 80"/>
                <a:gd name="T1" fmla="*/ 80 h 80"/>
                <a:gd name="T2" fmla="*/ 0 w 80"/>
                <a:gd name="T3" fmla="*/ 71 h 80"/>
                <a:gd name="T4" fmla="*/ 71 w 80"/>
                <a:gd name="T5" fmla="*/ 0 h 80"/>
                <a:gd name="T6" fmla="*/ 80 w 80"/>
                <a:gd name="T7" fmla="*/ 80 h 80"/>
              </a:gdLst>
              <a:ahLst/>
              <a:cxnLst>
                <a:cxn ang="0">
                  <a:pos x="T0" y="T1"/>
                </a:cxn>
                <a:cxn ang="0">
                  <a:pos x="T2" y="T3"/>
                </a:cxn>
                <a:cxn ang="0">
                  <a:pos x="T4" y="T5"/>
                </a:cxn>
                <a:cxn ang="0">
                  <a:pos x="T6" y="T7"/>
                </a:cxn>
              </a:cxnLst>
              <a:rect l="0" t="0" r="r" b="b"/>
              <a:pathLst>
                <a:path w="80" h="80">
                  <a:moveTo>
                    <a:pt x="80" y="80"/>
                  </a:moveTo>
                  <a:lnTo>
                    <a:pt x="0" y="71"/>
                  </a:lnTo>
                  <a:lnTo>
                    <a:pt x="71" y="0"/>
                  </a:lnTo>
                  <a:lnTo>
                    <a:pt x="8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98" name="Freeform 290"/>
            <p:cNvSpPr>
              <a:spLocks/>
            </p:cNvSpPr>
            <p:nvPr/>
          </p:nvSpPr>
          <p:spPr bwMode="auto">
            <a:xfrm>
              <a:off x="6327500" y="3364433"/>
              <a:ext cx="61805" cy="60720"/>
            </a:xfrm>
            <a:custGeom>
              <a:avLst/>
              <a:gdLst>
                <a:gd name="T0" fmla="*/ 29 w 57"/>
                <a:gd name="T1" fmla="*/ 56 h 56"/>
                <a:gd name="T2" fmla="*/ 0 w 57"/>
                <a:gd name="T3" fmla="*/ 30 h 56"/>
                <a:gd name="T4" fmla="*/ 31 w 57"/>
                <a:gd name="T5" fmla="*/ 0 h 56"/>
                <a:gd name="T6" fmla="*/ 57 w 57"/>
                <a:gd name="T7" fmla="*/ 28 h 56"/>
                <a:gd name="T8" fmla="*/ 29 w 57"/>
                <a:gd name="T9" fmla="*/ 56 h 56"/>
                <a:gd name="T10" fmla="*/ 29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29" y="56"/>
                  </a:moveTo>
                  <a:lnTo>
                    <a:pt x="0" y="30"/>
                  </a:lnTo>
                  <a:lnTo>
                    <a:pt x="31" y="0"/>
                  </a:lnTo>
                  <a:lnTo>
                    <a:pt x="57" y="28"/>
                  </a:lnTo>
                  <a:lnTo>
                    <a:pt x="29" y="56"/>
                  </a:lnTo>
                  <a:lnTo>
                    <a:pt x="2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99" name="Freeform 291"/>
            <p:cNvSpPr>
              <a:spLocks/>
            </p:cNvSpPr>
            <p:nvPr/>
          </p:nvSpPr>
          <p:spPr bwMode="auto">
            <a:xfrm>
              <a:off x="6330752" y="3073845"/>
              <a:ext cx="86743" cy="84574"/>
            </a:xfrm>
            <a:custGeom>
              <a:avLst/>
              <a:gdLst>
                <a:gd name="T0" fmla="*/ 80 w 80"/>
                <a:gd name="T1" fmla="*/ 0 h 78"/>
                <a:gd name="T2" fmla="*/ 0 w 80"/>
                <a:gd name="T3" fmla="*/ 7 h 78"/>
                <a:gd name="T4" fmla="*/ 71 w 80"/>
                <a:gd name="T5" fmla="*/ 78 h 78"/>
                <a:gd name="T6" fmla="*/ 80 w 80"/>
                <a:gd name="T7" fmla="*/ 0 h 78"/>
              </a:gdLst>
              <a:ahLst/>
              <a:cxnLst>
                <a:cxn ang="0">
                  <a:pos x="T0" y="T1"/>
                </a:cxn>
                <a:cxn ang="0">
                  <a:pos x="T2" y="T3"/>
                </a:cxn>
                <a:cxn ang="0">
                  <a:pos x="T4" y="T5"/>
                </a:cxn>
                <a:cxn ang="0">
                  <a:pos x="T6" y="T7"/>
                </a:cxn>
              </a:cxnLst>
              <a:rect l="0" t="0" r="r" b="b"/>
              <a:pathLst>
                <a:path w="80" h="78">
                  <a:moveTo>
                    <a:pt x="80" y="0"/>
                  </a:moveTo>
                  <a:lnTo>
                    <a:pt x="0" y="7"/>
                  </a:lnTo>
                  <a:lnTo>
                    <a:pt x="71" y="78"/>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100" name="Freeform 292"/>
            <p:cNvSpPr>
              <a:spLocks/>
            </p:cNvSpPr>
            <p:nvPr/>
          </p:nvSpPr>
          <p:spPr bwMode="auto">
            <a:xfrm>
              <a:off x="6327500" y="3099868"/>
              <a:ext cx="61805" cy="61805"/>
            </a:xfrm>
            <a:custGeom>
              <a:avLst/>
              <a:gdLst>
                <a:gd name="T0" fmla="*/ 31 w 57"/>
                <a:gd name="T1" fmla="*/ 57 h 57"/>
                <a:gd name="T2" fmla="*/ 0 w 57"/>
                <a:gd name="T3" fmla="*/ 28 h 57"/>
                <a:gd name="T4" fmla="*/ 29 w 57"/>
                <a:gd name="T5" fmla="*/ 0 h 57"/>
                <a:gd name="T6" fmla="*/ 57 w 57"/>
                <a:gd name="T7" fmla="*/ 31 h 57"/>
                <a:gd name="T8" fmla="*/ 31 w 57"/>
                <a:gd name="T9" fmla="*/ 57 h 57"/>
                <a:gd name="T10" fmla="*/ 31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31" y="57"/>
                  </a:moveTo>
                  <a:lnTo>
                    <a:pt x="0" y="28"/>
                  </a:lnTo>
                  <a:lnTo>
                    <a:pt x="29" y="0"/>
                  </a:lnTo>
                  <a:lnTo>
                    <a:pt x="57" y="31"/>
                  </a:lnTo>
                  <a:lnTo>
                    <a:pt x="31" y="57"/>
                  </a:lnTo>
                  <a:lnTo>
                    <a:pt x="31"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101" name="Freeform 293"/>
            <p:cNvSpPr>
              <a:spLocks/>
            </p:cNvSpPr>
            <p:nvPr/>
          </p:nvSpPr>
          <p:spPr bwMode="auto">
            <a:xfrm>
              <a:off x="6037996" y="3366602"/>
              <a:ext cx="84574" cy="86743"/>
            </a:xfrm>
            <a:custGeom>
              <a:avLst/>
              <a:gdLst>
                <a:gd name="T0" fmla="*/ 0 w 78"/>
                <a:gd name="T1" fmla="*/ 80 h 80"/>
                <a:gd name="T2" fmla="*/ 7 w 78"/>
                <a:gd name="T3" fmla="*/ 0 h 80"/>
                <a:gd name="T4" fmla="*/ 78 w 78"/>
                <a:gd name="T5" fmla="*/ 71 h 80"/>
                <a:gd name="T6" fmla="*/ 0 w 78"/>
                <a:gd name="T7" fmla="*/ 80 h 80"/>
              </a:gdLst>
              <a:ahLst/>
              <a:cxnLst>
                <a:cxn ang="0">
                  <a:pos x="T0" y="T1"/>
                </a:cxn>
                <a:cxn ang="0">
                  <a:pos x="T2" y="T3"/>
                </a:cxn>
                <a:cxn ang="0">
                  <a:pos x="T4" y="T5"/>
                </a:cxn>
                <a:cxn ang="0">
                  <a:pos x="T6" y="T7"/>
                </a:cxn>
              </a:cxnLst>
              <a:rect l="0" t="0" r="r" b="b"/>
              <a:pathLst>
                <a:path w="78" h="80">
                  <a:moveTo>
                    <a:pt x="0" y="80"/>
                  </a:moveTo>
                  <a:lnTo>
                    <a:pt x="7" y="0"/>
                  </a:lnTo>
                  <a:lnTo>
                    <a:pt x="78" y="71"/>
                  </a:lnTo>
                  <a:lnTo>
                    <a:pt x="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102" name="Freeform 294"/>
            <p:cNvSpPr>
              <a:spLocks/>
            </p:cNvSpPr>
            <p:nvPr/>
          </p:nvSpPr>
          <p:spPr bwMode="auto">
            <a:xfrm>
              <a:off x="6064018" y="3364433"/>
              <a:ext cx="61805" cy="60720"/>
            </a:xfrm>
            <a:custGeom>
              <a:avLst/>
              <a:gdLst>
                <a:gd name="T0" fmla="*/ 31 w 57"/>
                <a:gd name="T1" fmla="*/ 56 h 56"/>
                <a:gd name="T2" fmla="*/ 0 w 57"/>
                <a:gd name="T3" fmla="*/ 28 h 56"/>
                <a:gd name="T4" fmla="*/ 28 w 57"/>
                <a:gd name="T5" fmla="*/ 0 h 56"/>
                <a:gd name="T6" fmla="*/ 57 w 57"/>
                <a:gd name="T7" fmla="*/ 30 h 56"/>
                <a:gd name="T8" fmla="*/ 31 w 57"/>
                <a:gd name="T9" fmla="*/ 56 h 56"/>
                <a:gd name="T10" fmla="*/ 31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31" y="56"/>
                  </a:moveTo>
                  <a:lnTo>
                    <a:pt x="0" y="28"/>
                  </a:lnTo>
                  <a:lnTo>
                    <a:pt x="28" y="0"/>
                  </a:lnTo>
                  <a:lnTo>
                    <a:pt x="57" y="30"/>
                  </a:lnTo>
                  <a:lnTo>
                    <a:pt x="31" y="56"/>
                  </a:lnTo>
                  <a:lnTo>
                    <a:pt x="31"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grpSp>
    </p:spTree>
    <p:extLst>
      <p:ext uri="{BB962C8B-B14F-4D97-AF65-F5344CB8AC3E}">
        <p14:creationId xmlns:p14="http://schemas.microsoft.com/office/powerpoint/2010/main" val="39883898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par>
                              <p:cTn id="13" fill="hold">
                                <p:stCondLst>
                                  <p:cond delay="1000"/>
                                </p:stCondLst>
                                <p:childTnLst>
                                  <p:par>
                                    <p:cTn id="14" presetID="2" presetClass="entr" presetSubtype="4" accel="60000" fill="hold" nodeType="afterEffect" p14:presetBounceEnd="40000">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14:bounceEnd="40000">
                                          <p:cBhvr additive="base">
                                            <p:cTn id="16"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childTnLst>
                              </p:cTn>
                            </p:par>
                            <p:par>
                              <p:cTn id="27" fill="hold">
                                <p:stCondLst>
                                  <p:cond delay="2050"/>
                                </p:stCondLst>
                                <p:childTnLst>
                                  <p:par>
                                    <p:cTn id="28" presetID="16" presetClass="entr" presetSubtype="42"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barn(outHorizontal)">
                                          <p:cBhvr>
                                            <p:cTn id="30" dur="500"/>
                                            <p:tgtEl>
                                              <p:spTgt spid="15"/>
                                            </p:tgtEl>
                                          </p:cBhvr>
                                        </p:animEffect>
                                      </p:childTnLst>
                                    </p:cTn>
                                  </p:par>
                                </p:childTnLst>
                              </p:cTn>
                            </p:par>
                            <p:par>
                              <p:cTn id="31" fill="hold">
                                <p:stCondLst>
                                  <p:cond delay="2550"/>
                                </p:stCondLst>
                                <p:childTnLst>
                                  <p:par>
                                    <p:cTn id="32" presetID="22" presetClass="entr" presetSubtype="8"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childTnLst>
                              </p:cTn>
                            </p:par>
                            <p:par>
                              <p:cTn id="35" fill="hold">
                                <p:stCondLst>
                                  <p:cond delay="3050"/>
                                </p:stCondLst>
                                <p:childTnLst>
                                  <p:par>
                                    <p:cTn id="36" presetID="21" presetClass="entr" presetSubtype="1"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heel(1)">
                                          <p:cBhvr>
                                            <p:cTn id="38" dur="500"/>
                                            <p:tgtEl>
                                              <p:spTgt spid="17"/>
                                            </p:tgtEl>
                                          </p:cBhvr>
                                        </p:animEffect>
                                      </p:childTnLst>
                                    </p:cTn>
                                  </p:par>
                                  <p:par>
                                    <p:cTn id="39" presetID="53" presetClass="entr" presetSubtype="16" fill="hold"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p:cTn id="41" dur="500" fill="hold"/>
                                            <p:tgtEl>
                                              <p:spTgt spid="41"/>
                                            </p:tgtEl>
                                            <p:attrNameLst>
                                              <p:attrName>ppt_w</p:attrName>
                                            </p:attrNameLst>
                                          </p:cBhvr>
                                          <p:tavLst>
                                            <p:tav tm="0">
                                              <p:val>
                                                <p:fltVal val="0"/>
                                              </p:val>
                                            </p:tav>
                                            <p:tav tm="100000">
                                              <p:val>
                                                <p:strVal val="#ppt_w"/>
                                              </p:val>
                                            </p:tav>
                                          </p:tavLst>
                                        </p:anim>
                                        <p:anim calcmode="lin" valueType="num">
                                          <p:cBhvr>
                                            <p:cTn id="42" dur="500" fill="hold"/>
                                            <p:tgtEl>
                                              <p:spTgt spid="41"/>
                                            </p:tgtEl>
                                            <p:attrNameLst>
                                              <p:attrName>ppt_h</p:attrName>
                                            </p:attrNameLst>
                                          </p:cBhvr>
                                          <p:tavLst>
                                            <p:tav tm="0">
                                              <p:val>
                                                <p:fltVal val="0"/>
                                              </p:val>
                                            </p:tav>
                                            <p:tav tm="100000">
                                              <p:val>
                                                <p:strVal val="#ppt_h"/>
                                              </p:val>
                                            </p:tav>
                                          </p:tavLst>
                                        </p:anim>
                                        <p:animEffect transition="in" filter="fade">
                                          <p:cBhvr>
                                            <p:cTn id="43" dur="500"/>
                                            <p:tgtEl>
                                              <p:spTgt spid="41"/>
                                            </p:tgtEl>
                                          </p:cBhvr>
                                        </p:animEffect>
                                      </p:childTnLst>
                                    </p:cTn>
                                  </p:par>
                                </p:childTnLst>
                              </p:cTn>
                            </p:par>
                            <p:par>
                              <p:cTn id="44" fill="hold">
                                <p:stCondLst>
                                  <p:cond delay="3550"/>
                                </p:stCondLst>
                                <p:childTnLst>
                                  <p:par>
                                    <p:cTn id="45" presetID="22" presetClass="entr" presetSubtype="2" fill="hold"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right)">
                                          <p:cBhvr>
                                            <p:cTn id="47" dur="500"/>
                                            <p:tgtEl>
                                              <p:spTgt spid="35"/>
                                            </p:tgtEl>
                                          </p:cBhvr>
                                        </p:animEffect>
                                      </p:childTnLst>
                                    </p:cTn>
                                  </p:par>
                                </p:childTnLst>
                              </p:cTn>
                            </p:par>
                            <p:par>
                              <p:cTn id="48" fill="hold">
                                <p:stCondLst>
                                  <p:cond delay="4050"/>
                                </p:stCondLst>
                                <p:childTnLst>
                                  <p:par>
                                    <p:cTn id="49" presetID="21" presetClass="entr" presetSubtype="1" fill="hold"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heel(1)">
                                          <p:cBhvr>
                                            <p:cTn id="51" dur="500"/>
                                            <p:tgtEl>
                                              <p:spTgt spid="20"/>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childTnLst>
                              </p:cTn>
                            </p:par>
                            <p:par>
                              <p:cTn id="57" fill="hold">
                                <p:stCondLst>
                                  <p:cond delay="4550"/>
                                </p:stCondLst>
                                <p:childTnLst>
                                  <p:par>
                                    <p:cTn id="58" presetID="22" presetClass="entr" presetSubtype="8" fill="hold"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500"/>
                                            <p:tgtEl>
                                              <p:spTgt spid="29"/>
                                            </p:tgtEl>
                                          </p:cBhvr>
                                        </p:animEffect>
                                      </p:childTnLst>
                                    </p:cTn>
                                  </p:par>
                                </p:childTnLst>
                              </p:cTn>
                            </p:par>
                            <p:par>
                              <p:cTn id="61" fill="hold">
                                <p:stCondLst>
                                  <p:cond delay="5050"/>
                                </p:stCondLst>
                                <p:childTnLst>
                                  <p:par>
                                    <p:cTn id="62" presetID="21" presetClass="entr" presetSubtype="1" fill="hold"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heel(1)">
                                          <p:cBhvr>
                                            <p:cTn id="64" dur="500"/>
                                            <p:tgtEl>
                                              <p:spTgt spid="23"/>
                                            </p:tgtEl>
                                          </p:cBhvr>
                                        </p:animEffect>
                                      </p:childTnLst>
                                    </p:cTn>
                                  </p:par>
                                  <p:par>
                                    <p:cTn id="65" presetID="53" presetClass="entr" presetSubtype="16" fill="hold" nodeType="with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animEffect transition="in" filter="fade">
                                          <p:cBhvr>
                                            <p:cTn id="69" dur="500"/>
                                            <p:tgtEl>
                                              <p:spTgt spid="56"/>
                                            </p:tgtEl>
                                          </p:cBhvr>
                                        </p:animEffect>
                                      </p:childTnLst>
                                    </p:cTn>
                                  </p:par>
                                </p:childTnLst>
                              </p:cTn>
                            </p:par>
                            <p:par>
                              <p:cTn id="70" fill="hold">
                                <p:stCondLst>
                                  <p:cond delay="5550"/>
                                </p:stCondLst>
                                <p:childTnLst>
                                  <p:par>
                                    <p:cTn id="71" presetID="22" presetClass="entr" presetSubtype="2" fill="hold" nodeType="after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right)">
                                          <p:cBhvr>
                                            <p:cTn id="73" dur="500"/>
                                            <p:tgtEl>
                                              <p:spTgt spid="38"/>
                                            </p:tgtEl>
                                          </p:cBhvr>
                                        </p:animEffect>
                                      </p:childTnLst>
                                    </p:cTn>
                                  </p:par>
                                </p:childTnLst>
                              </p:cTn>
                            </p:par>
                            <p:par>
                              <p:cTn id="74" fill="hold">
                                <p:stCondLst>
                                  <p:cond delay="6050"/>
                                </p:stCondLst>
                                <p:childTnLst>
                                  <p:par>
                                    <p:cTn id="75" presetID="21" presetClass="entr" presetSubtype="1" fill="hold" nodeType="after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wheel(1)">
                                          <p:cBhvr>
                                            <p:cTn id="77" dur="500"/>
                                            <p:tgtEl>
                                              <p:spTgt spid="26"/>
                                            </p:tgtEl>
                                          </p:cBhvr>
                                        </p:animEffect>
                                      </p:childTnLst>
                                    </p:cTn>
                                  </p:par>
                                  <p:par>
                                    <p:cTn id="78" presetID="53" presetClass="entr" presetSubtype="16" fill="hold" nodeType="withEffect">
                                      <p:stCondLst>
                                        <p:cond delay="0"/>
                                      </p:stCondLst>
                                      <p:childTnLst>
                                        <p:set>
                                          <p:cBhvr>
                                            <p:cTn id="79" dur="1" fill="hold">
                                              <p:stCondLst>
                                                <p:cond delay="0"/>
                                              </p:stCondLst>
                                            </p:cTn>
                                            <p:tgtEl>
                                              <p:spTgt spid="64"/>
                                            </p:tgtEl>
                                            <p:attrNameLst>
                                              <p:attrName>style.visibility</p:attrName>
                                            </p:attrNameLst>
                                          </p:cBhvr>
                                          <p:to>
                                            <p:strVal val="visible"/>
                                          </p:to>
                                        </p:set>
                                        <p:anim calcmode="lin" valueType="num">
                                          <p:cBhvr>
                                            <p:cTn id="80" dur="500" fill="hold"/>
                                            <p:tgtEl>
                                              <p:spTgt spid="64"/>
                                            </p:tgtEl>
                                            <p:attrNameLst>
                                              <p:attrName>ppt_w</p:attrName>
                                            </p:attrNameLst>
                                          </p:cBhvr>
                                          <p:tavLst>
                                            <p:tav tm="0">
                                              <p:val>
                                                <p:fltVal val="0"/>
                                              </p:val>
                                            </p:tav>
                                            <p:tav tm="100000">
                                              <p:val>
                                                <p:strVal val="#ppt_w"/>
                                              </p:val>
                                            </p:tav>
                                          </p:tavLst>
                                        </p:anim>
                                        <p:anim calcmode="lin" valueType="num">
                                          <p:cBhvr>
                                            <p:cTn id="81" dur="500" fill="hold"/>
                                            <p:tgtEl>
                                              <p:spTgt spid="64"/>
                                            </p:tgtEl>
                                            <p:attrNameLst>
                                              <p:attrName>ppt_h</p:attrName>
                                            </p:attrNameLst>
                                          </p:cBhvr>
                                          <p:tavLst>
                                            <p:tav tm="0">
                                              <p:val>
                                                <p:fltVal val="0"/>
                                              </p:val>
                                            </p:tav>
                                            <p:tav tm="100000">
                                              <p:val>
                                                <p:strVal val="#ppt_h"/>
                                              </p:val>
                                            </p:tav>
                                          </p:tavLst>
                                        </p:anim>
                                        <p:animEffect transition="in" filter="fade">
                                          <p:cBhvr>
                                            <p:cTn id="82" dur="500"/>
                                            <p:tgtEl>
                                              <p:spTgt spid="64"/>
                                            </p:tgtEl>
                                          </p:cBhvr>
                                        </p:animEffect>
                                      </p:childTnLst>
                                    </p:cTn>
                                  </p:par>
                                </p:childTnLst>
                              </p:cTn>
                            </p:par>
                            <p:par>
                              <p:cTn id="83" fill="hold">
                                <p:stCondLst>
                                  <p:cond delay="6550"/>
                                </p:stCondLst>
                                <p:childTnLst>
                                  <p:par>
                                    <p:cTn id="84" presetID="22" presetClass="entr" presetSubtype="8" fill="hold" nodeType="after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wipe(left)">
                                          <p:cBhvr>
                                            <p:cTn id="8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14"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par>
                              <p:cTn id="13" fill="hold">
                                <p:stCondLst>
                                  <p:cond delay="1000"/>
                                </p:stCondLst>
                                <p:childTnLst>
                                  <p:par>
                                    <p:cTn id="14" presetID="2" presetClass="entr" presetSubtype="4" accel="60000"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childTnLst>
                              </p:cTn>
                            </p:par>
                            <p:par>
                              <p:cTn id="27" fill="hold">
                                <p:stCondLst>
                                  <p:cond delay="2050"/>
                                </p:stCondLst>
                                <p:childTnLst>
                                  <p:par>
                                    <p:cTn id="28" presetID="16" presetClass="entr" presetSubtype="42"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barn(outHorizontal)">
                                          <p:cBhvr>
                                            <p:cTn id="30" dur="500"/>
                                            <p:tgtEl>
                                              <p:spTgt spid="15"/>
                                            </p:tgtEl>
                                          </p:cBhvr>
                                        </p:animEffect>
                                      </p:childTnLst>
                                    </p:cTn>
                                  </p:par>
                                </p:childTnLst>
                              </p:cTn>
                            </p:par>
                            <p:par>
                              <p:cTn id="31" fill="hold">
                                <p:stCondLst>
                                  <p:cond delay="2550"/>
                                </p:stCondLst>
                                <p:childTnLst>
                                  <p:par>
                                    <p:cTn id="32" presetID="22" presetClass="entr" presetSubtype="8"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childTnLst>
                              </p:cTn>
                            </p:par>
                            <p:par>
                              <p:cTn id="35" fill="hold">
                                <p:stCondLst>
                                  <p:cond delay="3050"/>
                                </p:stCondLst>
                                <p:childTnLst>
                                  <p:par>
                                    <p:cTn id="36" presetID="21" presetClass="entr" presetSubtype="1"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heel(1)">
                                          <p:cBhvr>
                                            <p:cTn id="38" dur="500"/>
                                            <p:tgtEl>
                                              <p:spTgt spid="17"/>
                                            </p:tgtEl>
                                          </p:cBhvr>
                                        </p:animEffect>
                                      </p:childTnLst>
                                    </p:cTn>
                                  </p:par>
                                  <p:par>
                                    <p:cTn id="39" presetID="53" presetClass="entr" presetSubtype="16" fill="hold"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p:cTn id="41" dur="500" fill="hold"/>
                                            <p:tgtEl>
                                              <p:spTgt spid="41"/>
                                            </p:tgtEl>
                                            <p:attrNameLst>
                                              <p:attrName>ppt_w</p:attrName>
                                            </p:attrNameLst>
                                          </p:cBhvr>
                                          <p:tavLst>
                                            <p:tav tm="0">
                                              <p:val>
                                                <p:fltVal val="0"/>
                                              </p:val>
                                            </p:tav>
                                            <p:tav tm="100000">
                                              <p:val>
                                                <p:strVal val="#ppt_w"/>
                                              </p:val>
                                            </p:tav>
                                          </p:tavLst>
                                        </p:anim>
                                        <p:anim calcmode="lin" valueType="num">
                                          <p:cBhvr>
                                            <p:cTn id="42" dur="500" fill="hold"/>
                                            <p:tgtEl>
                                              <p:spTgt spid="41"/>
                                            </p:tgtEl>
                                            <p:attrNameLst>
                                              <p:attrName>ppt_h</p:attrName>
                                            </p:attrNameLst>
                                          </p:cBhvr>
                                          <p:tavLst>
                                            <p:tav tm="0">
                                              <p:val>
                                                <p:fltVal val="0"/>
                                              </p:val>
                                            </p:tav>
                                            <p:tav tm="100000">
                                              <p:val>
                                                <p:strVal val="#ppt_h"/>
                                              </p:val>
                                            </p:tav>
                                          </p:tavLst>
                                        </p:anim>
                                        <p:animEffect transition="in" filter="fade">
                                          <p:cBhvr>
                                            <p:cTn id="43" dur="500"/>
                                            <p:tgtEl>
                                              <p:spTgt spid="41"/>
                                            </p:tgtEl>
                                          </p:cBhvr>
                                        </p:animEffect>
                                      </p:childTnLst>
                                    </p:cTn>
                                  </p:par>
                                </p:childTnLst>
                              </p:cTn>
                            </p:par>
                            <p:par>
                              <p:cTn id="44" fill="hold">
                                <p:stCondLst>
                                  <p:cond delay="3550"/>
                                </p:stCondLst>
                                <p:childTnLst>
                                  <p:par>
                                    <p:cTn id="45" presetID="22" presetClass="entr" presetSubtype="2" fill="hold"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right)">
                                          <p:cBhvr>
                                            <p:cTn id="47" dur="500"/>
                                            <p:tgtEl>
                                              <p:spTgt spid="35"/>
                                            </p:tgtEl>
                                          </p:cBhvr>
                                        </p:animEffect>
                                      </p:childTnLst>
                                    </p:cTn>
                                  </p:par>
                                </p:childTnLst>
                              </p:cTn>
                            </p:par>
                            <p:par>
                              <p:cTn id="48" fill="hold">
                                <p:stCondLst>
                                  <p:cond delay="4050"/>
                                </p:stCondLst>
                                <p:childTnLst>
                                  <p:par>
                                    <p:cTn id="49" presetID="21" presetClass="entr" presetSubtype="1" fill="hold"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heel(1)">
                                          <p:cBhvr>
                                            <p:cTn id="51" dur="500"/>
                                            <p:tgtEl>
                                              <p:spTgt spid="20"/>
                                            </p:tgtEl>
                                          </p:cBhvr>
                                        </p:animEffect>
                                      </p:childTnLst>
                                    </p:cTn>
                                  </p:par>
                                  <p:par>
                                    <p:cTn id="52" presetID="53" presetClass="entr" presetSubtype="16" fill="hold" nodeType="withEffect">
                                      <p:stCondLst>
                                        <p:cond delay="0"/>
                                      </p:stCondLst>
                                      <p:childTnLst>
                                        <p:set>
                                          <p:cBhvr>
                                            <p:cTn id="53" dur="1" fill="hold">
                                              <p:stCondLst>
                                                <p:cond delay="0"/>
                                              </p:stCondLst>
                                            </p:cTn>
                                            <p:tgtEl>
                                              <p:spTgt spid="47"/>
                                            </p:tgtEl>
                                            <p:attrNameLst>
                                              <p:attrName>style.visibility</p:attrName>
                                            </p:attrNameLst>
                                          </p:cBhvr>
                                          <p:to>
                                            <p:strVal val="visible"/>
                                          </p:to>
                                        </p:set>
                                        <p:anim calcmode="lin" valueType="num">
                                          <p:cBhvr>
                                            <p:cTn id="54" dur="500" fill="hold"/>
                                            <p:tgtEl>
                                              <p:spTgt spid="47"/>
                                            </p:tgtEl>
                                            <p:attrNameLst>
                                              <p:attrName>ppt_w</p:attrName>
                                            </p:attrNameLst>
                                          </p:cBhvr>
                                          <p:tavLst>
                                            <p:tav tm="0">
                                              <p:val>
                                                <p:fltVal val="0"/>
                                              </p:val>
                                            </p:tav>
                                            <p:tav tm="100000">
                                              <p:val>
                                                <p:strVal val="#ppt_w"/>
                                              </p:val>
                                            </p:tav>
                                          </p:tavLst>
                                        </p:anim>
                                        <p:anim calcmode="lin" valueType="num">
                                          <p:cBhvr>
                                            <p:cTn id="55" dur="500" fill="hold"/>
                                            <p:tgtEl>
                                              <p:spTgt spid="47"/>
                                            </p:tgtEl>
                                            <p:attrNameLst>
                                              <p:attrName>ppt_h</p:attrName>
                                            </p:attrNameLst>
                                          </p:cBhvr>
                                          <p:tavLst>
                                            <p:tav tm="0">
                                              <p:val>
                                                <p:fltVal val="0"/>
                                              </p:val>
                                            </p:tav>
                                            <p:tav tm="100000">
                                              <p:val>
                                                <p:strVal val="#ppt_h"/>
                                              </p:val>
                                            </p:tav>
                                          </p:tavLst>
                                        </p:anim>
                                        <p:animEffect transition="in" filter="fade">
                                          <p:cBhvr>
                                            <p:cTn id="56" dur="500"/>
                                            <p:tgtEl>
                                              <p:spTgt spid="47"/>
                                            </p:tgtEl>
                                          </p:cBhvr>
                                        </p:animEffect>
                                      </p:childTnLst>
                                    </p:cTn>
                                  </p:par>
                                </p:childTnLst>
                              </p:cTn>
                            </p:par>
                            <p:par>
                              <p:cTn id="57" fill="hold">
                                <p:stCondLst>
                                  <p:cond delay="4550"/>
                                </p:stCondLst>
                                <p:childTnLst>
                                  <p:par>
                                    <p:cTn id="58" presetID="22" presetClass="entr" presetSubtype="8" fill="hold"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left)">
                                          <p:cBhvr>
                                            <p:cTn id="60" dur="500"/>
                                            <p:tgtEl>
                                              <p:spTgt spid="29"/>
                                            </p:tgtEl>
                                          </p:cBhvr>
                                        </p:animEffect>
                                      </p:childTnLst>
                                    </p:cTn>
                                  </p:par>
                                </p:childTnLst>
                              </p:cTn>
                            </p:par>
                            <p:par>
                              <p:cTn id="61" fill="hold">
                                <p:stCondLst>
                                  <p:cond delay="5050"/>
                                </p:stCondLst>
                                <p:childTnLst>
                                  <p:par>
                                    <p:cTn id="62" presetID="21" presetClass="entr" presetSubtype="1" fill="hold"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heel(1)">
                                          <p:cBhvr>
                                            <p:cTn id="64" dur="500"/>
                                            <p:tgtEl>
                                              <p:spTgt spid="23"/>
                                            </p:tgtEl>
                                          </p:cBhvr>
                                        </p:animEffect>
                                      </p:childTnLst>
                                    </p:cTn>
                                  </p:par>
                                  <p:par>
                                    <p:cTn id="65" presetID="53" presetClass="entr" presetSubtype="16" fill="hold" nodeType="with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animEffect transition="in" filter="fade">
                                          <p:cBhvr>
                                            <p:cTn id="69" dur="500"/>
                                            <p:tgtEl>
                                              <p:spTgt spid="56"/>
                                            </p:tgtEl>
                                          </p:cBhvr>
                                        </p:animEffect>
                                      </p:childTnLst>
                                    </p:cTn>
                                  </p:par>
                                </p:childTnLst>
                              </p:cTn>
                            </p:par>
                            <p:par>
                              <p:cTn id="70" fill="hold">
                                <p:stCondLst>
                                  <p:cond delay="5550"/>
                                </p:stCondLst>
                                <p:childTnLst>
                                  <p:par>
                                    <p:cTn id="71" presetID="22" presetClass="entr" presetSubtype="2" fill="hold" nodeType="after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right)">
                                          <p:cBhvr>
                                            <p:cTn id="73" dur="500"/>
                                            <p:tgtEl>
                                              <p:spTgt spid="38"/>
                                            </p:tgtEl>
                                          </p:cBhvr>
                                        </p:animEffect>
                                      </p:childTnLst>
                                    </p:cTn>
                                  </p:par>
                                </p:childTnLst>
                              </p:cTn>
                            </p:par>
                            <p:par>
                              <p:cTn id="74" fill="hold">
                                <p:stCondLst>
                                  <p:cond delay="6050"/>
                                </p:stCondLst>
                                <p:childTnLst>
                                  <p:par>
                                    <p:cTn id="75" presetID="21" presetClass="entr" presetSubtype="1" fill="hold" nodeType="after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wheel(1)">
                                          <p:cBhvr>
                                            <p:cTn id="77" dur="500"/>
                                            <p:tgtEl>
                                              <p:spTgt spid="26"/>
                                            </p:tgtEl>
                                          </p:cBhvr>
                                        </p:animEffect>
                                      </p:childTnLst>
                                    </p:cTn>
                                  </p:par>
                                  <p:par>
                                    <p:cTn id="78" presetID="53" presetClass="entr" presetSubtype="16" fill="hold" nodeType="withEffect">
                                      <p:stCondLst>
                                        <p:cond delay="0"/>
                                      </p:stCondLst>
                                      <p:childTnLst>
                                        <p:set>
                                          <p:cBhvr>
                                            <p:cTn id="79" dur="1" fill="hold">
                                              <p:stCondLst>
                                                <p:cond delay="0"/>
                                              </p:stCondLst>
                                            </p:cTn>
                                            <p:tgtEl>
                                              <p:spTgt spid="64"/>
                                            </p:tgtEl>
                                            <p:attrNameLst>
                                              <p:attrName>style.visibility</p:attrName>
                                            </p:attrNameLst>
                                          </p:cBhvr>
                                          <p:to>
                                            <p:strVal val="visible"/>
                                          </p:to>
                                        </p:set>
                                        <p:anim calcmode="lin" valueType="num">
                                          <p:cBhvr>
                                            <p:cTn id="80" dur="500" fill="hold"/>
                                            <p:tgtEl>
                                              <p:spTgt spid="64"/>
                                            </p:tgtEl>
                                            <p:attrNameLst>
                                              <p:attrName>ppt_w</p:attrName>
                                            </p:attrNameLst>
                                          </p:cBhvr>
                                          <p:tavLst>
                                            <p:tav tm="0">
                                              <p:val>
                                                <p:fltVal val="0"/>
                                              </p:val>
                                            </p:tav>
                                            <p:tav tm="100000">
                                              <p:val>
                                                <p:strVal val="#ppt_w"/>
                                              </p:val>
                                            </p:tav>
                                          </p:tavLst>
                                        </p:anim>
                                        <p:anim calcmode="lin" valueType="num">
                                          <p:cBhvr>
                                            <p:cTn id="81" dur="500" fill="hold"/>
                                            <p:tgtEl>
                                              <p:spTgt spid="64"/>
                                            </p:tgtEl>
                                            <p:attrNameLst>
                                              <p:attrName>ppt_h</p:attrName>
                                            </p:attrNameLst>
                                          </p:cBhvr>
                                          <p:tavLst>
                                            <p:tav tm="0">
                                              <p:val>
                                                <p:fltVal val="0"/>
                                              </p:val>
                                            </p:tav>
                                            <p:tav tm="100000">
                                              <p:val>
                                                <p:strVal val="#ppt_h"/>
                                              </p:val>
                                            </p:tav>
                                          </p:tavLst>
                                        </p:anim>
                                        <p:animEffect transition="in" filter="fade">
                                          <p:cBhvr>
                                            <p:cTn id="82" dur="500"/>
                                            <p:tgtEl>
                                              <p:spTgt spid="64"/>
                                            </p:tgtEl>
                                          </p:cBhvr>
                                        </p:animEffect>
                                      </p:childTnLst>
                                    </p:cTn>
                                  </p:par>
                                </p:childTnLst>
                              </p:cTn>
                            </p:par>
                            <p:par>
                              <p:cTn id="83" fill="hold">
                                <p:stCondLst>
                                  <p:cond delay="6550"/>
                                </p:stCondLst>
                                <p:childTnLst>
                                  <p:par>
                                    <p:cTn id="84" presetID="22" presetClass="entr" presetSubtype="8" fill="hold" nodeType="after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wipe(left)">
                                          <p:cBhvr>
                                            <p:cTn id="8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p:bldP spid="14" grpId="0"/>
          <p:bldP spid="16"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3187269" y="778331"/>
            <a:ext cx="2806233" cy="252004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rgbClr val="83BB48">
                <a:alpha val="22000"/>
              </a:srgb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3529715" y="950859"/>
            <a:ext cx="2121342" cy="2039995"/>
            <a:chOff x="4706287" y="1267811"/>
            <a:chExt cx="2828456" cy="2719993"/>
          </a:xfrm>
        </p:grpSpPr>
        <p:sp>
          <p:nvSpPr>
            <p:cNvPr id="6" name="任意多边形 5"/>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7" name="文本框 6"/>
            <p:cNvSpPr txBox="1"/>
            <p:nvPr/>
          </p:nvSpPr>
          <p:spPr>
            <a:xfrm>
              <a:off x="5464726" y="1267811"/>
              <a:ext cx="1691061" cy="2246769"/>
            </a:xfrm>
            <a:prstGeom prst="rect">
              <a:avLst/>
            </a:prstGeom>
            <a:noFill/>
          </p:spPr>
          <p:txBody>
            <a:bodyPr wrap="none" rtlCol="0">
              <a:spAutoFit/>
            </a:bodyPr>
            <a:lstStyle/>
            <a:p>
              <a:r>
                <a:rPr lang="en-US" altLang="zh-CN" sz="10350" dirty="0" smtClean="0">
                  <a:solidFill>
                    <a:srgbClr val="83BB48"/>
                  </a:solidFill>
                  <a:latin typeface="Agency FB" panose="020B0503020202020204" pitchFamily="34" charset="0"/>
                </a:rPr>
                <a:t>04</a:t>
              </a:r>
              <a:endParaRPr lang="zh-CN" altLang="en-US" sz="10350" dirty="0">
                <a:solidFill>
                  <a:srgbClr val="83BB48"/>
                </a:solidFill>
                <a:latin typeface="Agency FB" panose="020B0503020202020204" pitchFamily="34" charset="0"/>
              </a:endParaRPr>
            </a:p>
          </p:txBody>
        </p:sp>
        <p:sp>
          <p:nvSpPr>
            <p:cNvPr id="8" name="文本框 7"/>
            <p:cNvSpPr txBox="1"/>
            <p:nvPr/>
          </p:nvSpPr>
          <p:spPr>
            <a:xfrm>
              <a:off x="5379480" y="3195033"/>
              <a:ext cx="1653531" cy="553997"/>
            </a:xfrm>
            <a:prstGeom prst="rect">
              <a:avLst/>
            </a:prstGeom>
            <a:noFill/>
          </p:spPr>
          <p:txBody>
            <a:bodyPr wrap="none" rtlCol="0">
              <a:spAutoFit/>
            </a:bodyPr>
            <a:lstStyle/>
            <a:p>
              <a:r>
                <a:rPr lang="en-US" altLang="zh-CN" sz="2100" b="1" dirty="0">
                  <a:solidFill>
                    <a:srgbClr val="83BB48"/>
                  </a:solidFill>
                  <a:latin typeface="Segoe UI Semilight" panose="020B0402040204020203" pitchFamily="34" charset="0"/>
                  <a:ea typeface="Kozuka Gothic Pro L" panose="020B0200000000000000" pitchFamily="34" charset="-128"/>
                  <a:cs typeface="Segoe UI Semilight" panose="020B0402040204020203" pitchFamily="34" charset="0"/>
                </a:rPr>
                <a:t>Part </a:t>
              </a:r>
              <a:r>
                <a:rPr lang="en-US" altLang="zh-CN" sz="2100" b="1" dirty="0" smtClean="0">
                  <a:solidFill>
                    <a:srgbClr val="83BB48"/>
                  </a:solidFill>
                  <a:latin typeface="Segoe UI Semilight" panose="020B0402040204020203" pitchFamily="34" charset="0"/>
                  <a:ea typeface="Kozuka Gothic Pro L" panose="020B0200000000000000" pitchFamily="34" charset="-128"/>
                  <a:cs typeface="Segoe UI Semilight" panose="020B0402040204020203" pitchFamily="34" charset="0"/>
                </a:rPr>
                <a:t>Four</a:t>
              </a:r>
              <a:endParaRPr lang="zh-CN" altLang="en-US" sz="2100" b="1" dirty="0">
                <a:solidFill>
                  <a:srgbClr val="83BB4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9" name="文本框 8"/>
          <p:cNvSpPr txBox="1"/>
          <p:nvPr/>
        </p:nvSpPr>
        <p:spPr>
          <a:xfrm>
            <a:off x="3136142" y="3605898"/>
            <a:ext cx="2954655" cy="5078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2700" b="1" dirty="0">
                <a:solidFill>
                  <a:srgbClr val="83BB48"/>
                </a:solidFill>
                <a:latin typeface="方正正纤黑简体" panose="02000000000000000000" pitchFamily="2" charset="-122"/>
                <a:ea typeface="方正正纤黑简体" panose="02000000000000000000" pitchFamily="2" charset="-122"/>
              </a:rPr>
              <a:t>点击此处添加文本</a:t>
            </a:r>
          </a:p>
        </p:txBody>
      </p:sp>
      <p:sp>
        <p:nvSpPr>
          <p:cNvPr id="10" name="文本框 9"/>
          <p:cNvSpPr txBox="1"/>
          <p:nvPr/>
        </p:nvSpPr>
        <p:spPr>
          <a:xfrm>
            <a:off x="3039962" y="4058902"/>
            <a:ext cx="3147015" cy="5078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2700" dirty="0">
                <a:solidFill>
                  <a:srgbClr val="83BB48"/>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2700" dirty="0">
              <a:solidFill>
                <a:srgbClr val="83BB48"/>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173938992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600"/>
                                        <p:tgtEl>
                                          <p:spTgt spid="9"/>
                                        </p:tgtEl>
                                      </p:cBhvr>
                                    </p:animEffect>
                                    <p:anim calcmode="lin" valueType="num">
                                      <p:cBhvr>
                                        <p:cTn id="13" dur="600" fill="hold"/>
                                        <p:tgtEl>
                                          <p:spTgt spid="9"/>
                                        </p:tgtEl>
                                        <p:attrNameLst>
                                          <p:attrName>ppt_x</p:attrName>
                                        </p:attrNameLst>
                                      </p:cBhvr>
                                      <p:tavLst>
                                        <p:tav tm="0">
                                          <p:val>
                                            <p:strVal val="#ppt_x"/>
                                          </p:val>
                                        </p:tav>
                                        <p:tav tm="100000">
                                          <p:val>
                                            <p:strVal val="#ppt_x"/>
                                          </p:val>
                                        </p:tav>
                                      </p:tavLst>
                                    </p:anim>
                                    <p:anim calcmode="lin" valueType="num">
                                      <p:cBhvr>
                                        <p:cTn id="14" dur="600" fill="hold"/>
                                        <p:tgtEl>
                                          <p:spTgt spid="9"/>
                                        </p:tgtEl>
                                        <p:attrNameLst>
                                          <p:attrName>ppt_y</p:attrName>
                                        </p:attrNameLst>
                                      </p:cBhvr>
                                      <p:tavLst>
                                        <p:tav tm="0">
                                          <p:val>
                                            <p:strVal val="#ppt_y-.1"/>
                                          </p:val>
                                        </p:tav>
                                        <p:tav tm="100000">
                                          <p:val>
                                            <p:strVal val="#ppt_y"/>
                                          </p:val>
                                        </p:tav>
                                      </p:tavLst>
                                    </p:anim>
                                  </p:childTnLst>
                                </p:cTn>
                              </p:par>
                              <p:par>
                                <p:cTn id="15" presetID="50" presetClass="entr" presetSubtype="0" decel="10000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600" fill="hold"/>
                                        <p:tgtEl>
                                          <p:spTgt spid="10"/>
                                        </p:tgtEl>
                                        <p:attrNameLst>
                                          <p:attrName>ppt_w</p:attrName>
                                        </p:attrNameLst>
                                      </p:cBhvr>
                                      <p:tavLst>
                                        <p:tav tm="0">
                                          <p:val>
                                            <p:strVal val="#ppt_w+.3"/>
                                          </p:val>
                                        </p:tav>
                                        <p:tav tm="100000">
                                          <p:val>
                                            <p:strVal val="#ppt_w"/>
                                          </p:val>
                                        </p:tav>
                                      </p:tavLst>
                                    </p:anim>
                                    <p:anim calcmode="lin" valueType="num">
                                      <p:cBhvr>
                                        <p:cTn id="18" dur="600" fill="hold"/>
                                        <p:tgtEl>
                                          <p:spTgt spid="10"/>
                                        </p:tgtEl>
                                        <p:attrNameLst>
                                          <p:attrName>ppt_h</p:attrName>
                                        </p:attrNameLst>
                                      </p:cBhvr>
                                      <p:tavLst>
                                        <p:tav tm="0">
                                          <p:val>
                                            <p:strVal val="#ppt_h"/>
                                          </p:val>
                                        </p:tav>
                                        <p:tav tm="100000">
                                          <p:val>
                                            <p:strVal val="#ppt_h"/>
                                          </p:val>
                                        </p:tav>
                                      </p:tavLst>
                                    </p:anim>
                                    <p:animEffect transition="in" filter="fade">
                                      <p:cBhvr>
                                        <p:cTn id="19" dur="600"/>
                                        <p:tgtEl>
                                          <p:spTgt spid="10"/>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 calcmode="lin" valueType="num">
                                      <p:cBhvr>
                                        <p:cTn id="24" dur="500" fill="hold"/>
                                        <p:tgtEl>
                                          <p:spTgt spid="4"/>
                                        </p:tgtEl>
                                        <p:attrNameLst>
                                          <p:attrName>style.rotation</p:attrName>
                                        </p:attrNameLst>
                                      </p:cBhvr>
                                      <p:tavLst>
                                        <p:tav tm="0">
                                          <p:val>
                                            <p:fltVal val="360"/>
                                          </p:val>
                                        </p:tav>
                                        <p:tav tm="100000">
                                          <p:val>
                                            <p:fltVal val="0"/>
                                          </p:val>
                                        </p:tav>
                                      </p:tavLst>
                                    </p:anim>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17" y="330596"/>
            <a:ext cx="9147717" cy="295231"/>
          </a:xfrm>
          <a:prstGeom prst="rect">
            <a:avLst/>
          </a:prstGeom>
          <a:gradFill>
            <a:gsLst>
              <a:gs pos="0">
                <a:srgbClr val="92D050"/>
              </a:gs>
              <a:gs pos="67000">
                <a:schemeClr val="accent6">
                  <a:lumMod val="75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600900" y="185986"/>
            <a:ext cx="4142700" cy="584450"/>
            <a:chOff x="4058225" y="457936"/>
            <a:chExt cx="4142700" cy="584449"/>
          </a:xfrm>
        </p:grpSpPr>
        <p:grpSp>
          <p:nvGrpSpPr>
            <p:cNvPr id="6" name="组合 5"/>
            <p:cNvGrpSpPr/>
            <p:nvPr/>
          </p:nvGrpSpPr>
          <p:grpSpPr>
            <a:xfrm>
              <a:off x="4058225" y="457936"/>
              <a:ext cx="4142700" cy="584449"/>
              <a:chOff x="4261425" y="611634"/>
              <a:chExt cx="4142700" cy="584449"/>
            </a:xfrm>
          </p:grpSpPr>
          <p:sp>
            <p:nvSpPr>
              <p:cNvPr id="8" name="圆角矩形 7"/>
              <p:cNvSpPr/>
              <p:nvPr/>
            </p:nvSpPr>
            <p:spPr>
              <a:xfrm>
                <a:off x="4261425" y="611634"/>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8900000" scaled="1"/>
                <a:tileRect/>
              </a:gradFill>
              <a:ln w="19050">
                <a:noFill/>
              </a:ln>
              <a:effectLst>
                <a:outerShdw blurRad="317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sp>
            <p:nvSpPr>
              <p:cNvPr id="9" name="圆角矩形 8"/>
              <p:cNvSpPr/>
              <p:nvPr/>
            </p:nvSpPr>
            <p:spPr>
              <a:xfrm>
                <a:off x="4282860" y="627605"/>
                <a:ext cx="4088103" cy="551953"/>
              </a:xfrm>
              <a:prstGeom prst="roundRect">
                <a:avLst>
                  <a:gd name="adj" fmla="val 50000"/>
                </a:avLst>
              </a:prstGeom>
              <a:gradFill flip="none" rotWithShape="1">
                <a:gsLst>
                  <a:gs pos="0">
                    <a:schemeClr val="bg1">
                      <a:lumMod val="89000"/>
                    </a:schemeClr>
                  </a:gs>
                  <a:gs pos="67000">
                    <a:srgbClr val="F9F9F9"/>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grpSp>
        <p:sp>
          <p:nvSpPr>
            <p:cNvPr id="7" name="TextBox 5"/>
            <p:cNvSpPr txBox="1"/>
            <p:nvPr/>
          </p:nvSpPr>
          <p:spPr>
            <a:xfrm>
              <a:off x="4786556" y="530593"/>
              <a:ext cx="2686037" cy="461664"/>
            </a:xfrm>
            <a:prstGeom prst="rect">
              <a:avLst/>
            </a:prstGeom>
            <a:noFill/>
          </p:spPr>
          <p:txBody>
            <a:bodyPr wrap="square" rtlCol="0">
              <a:spAutoFit/>
            </a:bodyPr>
            <a:lstStyle/>
            <a:p>
              <a:r>
                <a:rPr lang="zh-CN" altLang="en-US" sz="2400" b="1" dirty="0">
                  <a:solidFill>
                    <a:srgbClr val="92D050"/>
                  </a:solidFill>
                  <a:latin typeface="微软雅黑" panose="020B0503020204020204" pitchFamily="34" charset="-122"/>
                  <a:ea typeface="微软雅黑" panose="020B0503020204020204" pitchFamily="34" charset="-122"/>
                </a:rPr>
                <a:t>此处添加您的标题</a:t>
              </a:r>
            </a:p>
          </p:txBody>
        </p:sp>
      </p:grpSp>
      <p:pic>
        <p:nvPicPr>
          <p:cNvPr id="10" name="原创设计师QQ598969553      _4" descr="C:\Users\Administrator\Desktop\4240119742054840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36683" y="1393855"/>
            <a:ext cx="1559198" cy="1033994"/>
          </a:xfrm>
          <a:prstGeom prst="rect">
            <a:avLst/>
          </a:prstGeom>
          <a:noFill/>
          <a:extLst>
            <a:ext uri="{909E8E84-426E-40DD-AFC4-6F175D3DCCD1}">
              <a14:hiddenFill xmlns:a14="http://schemas.microsoft.com/office/drawing/2010/main">
                <a:solidFill>
                  <a:srgbClr val="FFFFFF"/>
                </a:solidFill>
              </a14:hiddenFill>
            </a:ext>
          </a:extLst>
        </p:spPr>
      </p:pic>
      <p:pic>
        <p:nvPicPr>
          <p:cNvPr id="11" name="原创设计师QQ598969553      _5" descr="C:\Users\Administrator\Desktop\W020100903381871082924.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21230" y="1433359"/>
            <a:ext cx="1579364" cy="1042381"/>
          </a:xfrm>
          <a:prstGeom prst="rect">
            <a:avLst/>
          </a:prstGeom>
          <a:noFill/>
          <a:extLst>
            <a:ext uri="{909E8E84-426E-40DD-AFC4-6F175D3DCCD1}">
              <a14:hiddenFill xmlns:a14="http://schemas.microsoft.com/office/drawing/2010/main">
                <a:solidFill>
                  <a:srgbClr val="FFFFFF"/>
                </a:solidFill>
              </a14:hiddenFill>
            </a:ext>
          </a:extLst>
        </p:spPr>
      </p:pic>
      <p:pic>
        <p:nvPicPr>
          <p:cNvPr id="12" name="原创设计师QQ598969553      _6" descr="C:\Users\Administrator\Desktop\42401197420548406.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684165" y="1393855"/>
            <a:ext cx="1566960" cy="1033994"/>
          </a:xfrm>
          <a:prstGeom prst="rect">
            <a:avLst/>
          </a:prstGeom>
          <a:noFill/>
          <a:extLst>
            <a:ext uri="{909E8E84-426E-40DD-AFC4-6F175D3DCCD1}">
              <a14:hiddenFill xmlns:a14="http://schemas.microsoft.com/office/drawing/2010/main">
                <a:solidFill>
                  <a:srgbClr val="FFFFFF"/>
                </a:solidFill>
              </a14:hiddenFill>
            </a:ext>
          </a:extLst>
        </p:spPr>
      </p:pic>
      <p:pic>
        <p:nvPicPr>
          <p:cNvPr id="13" name="原创设计师QQ598969553      _7" descr="C:\Users\Administrator\Desktop\W020100903381871082924.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08004" y="1433359"/>
            <a:ext cx="1579364" cy="1042381"/>
          </a:xfrm>
          <a:prstGeom prst="rect">
            <a:avLst/>
          </a:prstGeom>
          <a:noFill/>
          <a:extLst>
            <a:ext uri="{909E8E84-426E-40DD-AFC4-6F175D3DCCD1}">
              <a14:hiddenFill xmlns:a14="http://schemas.microsoft.com/office/drawing/2010/main">
                <a:solidFill>
                  <a:srgbClr val="FFFFFF"/>
                </a:solidFill>
              </a14:hiddenFill>
            </a:ext>
          </a:extLst>
        </p:spPr>
      </p:pic>
      <p:sp>
        <p:nvSpPr>
          <p:cNvPr id="14" name="原创设计师QQ598969553      _8"/>
          <p:cNvSpPr>
            <a:spLocks noChangeArrowheads="1"/>
          </p:cNvSpPr>
          <p:nvPr/>
        </p:nvSpPr>
        <p:spPr bwMode="auto">
          <a:xfrm>
            <a:off x="700192" y="2331039"/>
            <a:ext cx="1587176" cy="303850"/>
          </a:xfrm>
          <a:prstGeom prst="rect">
            <a:avLst/>
          </a:prstGeom>
          <a:solidFill>
            <a:srgbClr val="83BB48"/>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0474" tIns="30237" rIns="60474" bIns="30237" rtlCol="0" anchor="ctr"/>
          <a:lstStyle/>
          <a:p>
            <a:pPr algn="ctr"/>
            <a:r>
              <a:rPr lang="zh-CN" altLang="en-US" dirty="0">
                <a:solidFill>
                  <a:srgbClr val="FFFFFF"/>
                </a:solidFill>
                <a:latin typeface="微软雅黑" panose="020B0503020204020204" pitchFamily="34" charset="-122"/>
                <a:ea typeface="微软雅黑" panose="020B0503020204020204" pitchFamily="34" charset="-122"/>
              </a:rPr>
              <a:t>标题</a:t>
            </a:r>
            <a:r>
              <a:rPr lang="zh-CN" altLang="en-US" dirty="0" smtClean="0">
                <a:solidFill>
                  <a:srgbClr val="FFFFFF"/>
                </a:solidFill>
                <a:latin typeface="微软雅黑" panose="020B0503020204020204" pitchFamily="34" charset="-122"/>
                <a:ea typeface="微软雅黑" panose="020B0503020204020204" pitchFamily="34" charset="-122"/>
              </a:rPr>
              <a:t>一</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5" name="原创设计师QQ598969553      _9"/>
          <p:cNvSpPr txBox="1">
            <a:spLocks noChangeArrowheads="1"/>
          </p:cNvSpPr>
          <p:nvPr/>
        </p:nvSpPr>
        <p:spPr bwMode="auto">
          <a:xfrm>
            <a:off x="604373" y="3363707"/>
            <a:ext cx="1781787" cy="1214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703" tIns="42352" rIns="84703" bIns="4235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050" dirty="0">
                <a:solidFill>
                  <a:schemeClr val="tx1">
                    <a:lumMod val="65000"/>
                    <a:lumOff val="35000"/>
                  </a:schemeClr>
                </a:solidFill>
                <a:latin typeface="微软雅黑" panose="020B0503020204020204" pitchFamily="34" charset="-122"/>
              </a:rPr>
              <a:t>单击此处添加对图片的说明文字单击此处添加对图片的说明文字</a:t>
            </a:r>
            <a:r>
              <a:rPr lang="en-US" altLang="zh-CN" sz="1050" dirty="0">
                <a:solidFill>
                  <a:schemeClr val="tx1">
                    <a:lumMod val="65000"/>
                    <a:lumOff val="35000"/>
                  </a:schemeClr>
                </a:solidFill>
                <a:latin typeface="微软雅黑" panose="020B0503020204020204" pitchFamily="34" charset="-122"/>
              </a:rPr>
              <a:t>.</a:t>
            </a:r>
            <a:endParaRPr lang="zh-CN" altLang="en-US" sz="1050" dirty="0">
              <a:solidFill>
                <a:schemeClr val="tx1">
                  <a:lumMod val="65000"/>
                  <a:lumOff val="35000"/>
                </a:schemeClr>
              </a:solidFill>
              <a:latin typeface="微软雅黑" panose="020B0503020204020204" pitchFamily="34" charset="-122"/>
            </a:endParaRPr>
          </a:p>
        </p:txBody>
      </p:sp>
      <p:sp>
        <p:nvSpPr>
          <p:cNvPr id="16" name="原创设计师QQ598969553      _10"/>
          <p:cNvSpPr>
            <a:spLocks noChangeArrowheads="1"/>
          </p:cNvSpPr>
          <p:nvPr/>
        </p:nvSpPr>
        <p:spPr bwMode="auto">
          <a:xfrm>
            <a:off x="2684165" y="2331039"/>
            <a:ext cx="1587176" cy="303850"/>
          </a:xfrm>
          <a:prstGeom prst="rect">
            <a:avLst/>
          </a:prstGeom>
          <a:solidFill>
            <a:srgbClr val="83BB48"/>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0474" tIns="30237" rIns="60474" bIns="30237" rtlCol="0" anchor="ctr"/>
          <a:lstStyle/>
          <a:p>
            <a:pPr algn="ctr"/>
            <a:r>
              <a:rPr lang="zh-CN" altLang="en-US" dirty="0">
                <a:solidFill>
                  <a:srgbClr val="FFFFFF"/>
                </a:solidFill>
                <a:latin typeface="微软雅黑" panose="020B0503020204020204" pitchFamily="34" charset="-122"/>
                <a:ea typeface="微软雅黑" panose="020B0503020204020204" pitchFamily="34" charset="-122"/>
              </a:rPr>
              <a:t>标题</a:t>
            </a:r>
            <a:r>
              <a:rPr lang="zh-CN" altLang="en-US" dirty="0" smtClean="0">
                <a:solidFill>
                  <a:srgbClr val="FFFFFF"/>
                </a:solidFill>
                <a:latin typeface="微软雅黑" panose="020B0503020204020204" pitchFamily="34" charset="-122"/>
                <a:ea typeface="微软雅黑" panose="020B0503020204020204" pitchFamily="34" charset="-122"/>
              </a:rPr>
              <a:t>二</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7" name="原创设计师QQ598969553      _11"/>
          <p:cNvSpPr>
            <a:spLocks noChangeArrowheads="1"/>
          </p:cNvSpPr>
          <p:nvPr/>
        </p:nvSpPr>
        <p:spPr bwMode="auto">
          <a:xfrm>
            <a:off x="4721229" y="2323817"/>
            <a:ext cx="1587176" cy="303848"/>
          </a:xfrm>
          <a:prstGeom prst="rect">
            <a:avLst/>
          </a:prstGeom>
          <a:solidFill>
            <a:srgbClr val="83BB48"/>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0474" tIns="30237" rIns="60474" bIns="30237" rtlCol="0" anchor="ctr"/>
          <a:lstStyle/>
          <a:p>
            <a:pPr algn="ctr"/>
            <a:r>
              <a:rPr lang="zh-CN" altLang="en-US" dirty="0">
                <a:solidFill>
                  <a:srgbClr val="FFFFFF"/>
                </a:solidFill>
                <a:latin typeface="微软雅黑" panose="020B0503020204020204" pitchFamily="34" charset="-122"/>
                <a:ea typeface="微软雅黑" panose="020B0503020204020204" pitchFamily="34" charset="-122"/>
              </a:rPr>
              <a:t>标题</a:t>
            </a:r>
            <a:r>
              <a:rPr lang="zh-CN" altLang="en-US" dirty="0" smtClean="0">
                <a:solidFill>
                  <a:srgbClr val="FFFFFF"/>
                </a:solidFill>
                <a:latin typeface="微软雅黑" panose="020B0503020204020204" pitchFamily="34" charset="-122"/>
                <a:ea typeface="微软雅黑" panose="020B0503020204020204" pitchFamily="34" charset="-122"/>
              </a:rPr>
              <a:t>三</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8" name="原创设计师QQ598969553      _12"/>
          <p:cNvSpPr>
            <a:spLocks noChangeArrowheads="1"/>
          </p:cNvSpPr>
          <p:nvPr/>
        </p:nvSpPr>
        <p:spPr bwMode="auto">
          <a:xfrm>
            <a:off x="6836683" y="2323816"/>
            <a:ext cx="1587176" cy="303848"/>
          </a:xfrm>
          <a:prstGeom prst="rect">
            <a:avLst/>
          </a:prstGeom>
          <a:solidFill>
            <a:srgbClr val="83BB48"/>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0474" tIns="30237" rIns="60474" bIns="30237" rtlCol="0" anchor="ctr"/>
          <a:lstStyle/>
          <a:p>
            <a:pPr algn="ctr"/>
            <a:r>
              <a:rPr lang="zh-CN" altLang="en-US" dirty="0" smtClean="0">
                <a:solidFill>
                  <a:srgbClr val="FFFFFF"/>
                </a:solidFill>
                <a:latin typeface="微软雅黑" panose="020B0503020204020204" pitchFamily="34" charset="-122"/>
                <a:ea typeface="微软雅黑" panose="020B0503020204020204" pitchFamily="34" charset="-122"/>
              </a:rPr>
              <a:t>标题四</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9" name="原创设计师QQ598969553      _13"/>
          <p:cNvSpPr txBox="1">
            <a:spLocks noChangeArrowheads="1"/>
          </p:cNvSpPr>
          <p:nvPr/>
        </p:nvSpPr>
        <p:spPr bwMode="auto">
          <a:xfrm>
            <a:off x="4625411" y="3384796"/>
            <a:ext cx="1781787" cy="1214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703" tIns="42352" rIns="84703" bIns="4235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050" dirty="0">
                <a:solidFill>
                  <a:schemeClr val="tx1">
                    <a:lumMod val="65000"/>
                    <a:lumOff val="35000"/>
                  </a:schemeClr>
                </a:solidFill>
                <a:latin typeface="微软雅黑" panose="020B0503020204020204" pitchFamily="34" charset="-122"/>
              </a:rPr>
              <a:t>单击此处添加对图片的说明文字单击此处添加对图片的说明文字</a:t>
            </a:r>
            <a:r>
              <a:rPr lang="en-US" altLang="zh-CN" sz="1050" dirty="0">
                <a:solidFill>
                  <a:schemeClr val="tx1">
                    <a:lumMod val="65000"/>
                    <a:lumOff val="35000"/>
                  </a:schemeClr>
                </a:solidFill>
                <a:latin typeface="微软雅黑" panose="020B0503020204020204" pitchFamily="34" charset="-122"/>
              </a:rPr>
              <a:t>.</a:t>
            </a:r>
            <a:endParaRPr lang="zh-CN" altLang="en-US" sz="1050" dirty="0">
              <a:solidFill>
                <a:schemeClr val="tx1">
                  <a:lumMod val="65000"/>
                  <a:lumOff val="35000"/>
                </a:schemeClr>
              </a:solidFill>
              <a:latin typeface="微软雅黑" panose="020B0503020204020204" pitchFamily="34" charset="-122"/>
            </a:endParaRPr>
          </a:p>
        </p:txBody>
      </p:sp>
      <p:sp>
        <p:nvSpPr>
          <p:cNvPr id="20" name="原创设计师QQ598969553      _14"/>
          <p:cNvSpPr txBox="1">
            <a:spLocks noChangeArrowheads="1"/>
          </p:cNvSpPr>
          <p:nvPr/>
        </p:nvSpPr>
        <p:spPr bwMode="auto">
          <a:xfrm>
            <a:off x="2586860" y="3382436"/>
            <a:ext cx="1781787" cy="1214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703" tIns="42352" rIns="84703" bIns="4235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050" dirty="0">
                <a:solidFill>
                  <a:schemeClr val="tx1">
                    <a:lumMod val="65000"/>
                    <a:lumOff val="35000"/>
                  </a:schemeClr>
                </a:solidFill>
                <a:latin typeface="微软雅黑" panose="020B0503020204020204" pitchFamily="34" charset="-122"/>
              </a:rPr>
              <a:t>单击此处添加对图片的说明文字单击此处添加对图片的说明文字</a:t>
            </a:r>
            <a:r>
              <a:rPr lang="en-US" altLang="zh-CN" sz="1050" dirty="0">
                <a:solidFill>
                  <a:schemeClr val="tx1">
                    <a:lumMod val="65000"/>
                    <a:lumOff val="35000"/>
                  </a:schemeClr>
                </a:solidFill>
                <a:latin typeface="微软雅黑" panose="020B0503020204020204" pitchFamily="34" charset="-122"/>
              </a:rPr>
              <a:t>.</a:t>
            </a:r>
            <a:endParaRPr lang="zh-CN" altLang="en-US" sz="1050" dirty="0">
              <a:solidFill>
                <a:schemeClr val="tx1">
                  <a:lumMod val="65000"/>
                  <a:lumOff val="35000"/>
                </a:schemeClr>
              </a:solidFill>
              <a:latin typeface="微软雅黑" panose="020B0503020204020204" pitchFamily="34" charset="-122"/>
            </a:endParaRPr>
          </a:p>
        </p:txBody>
      </p:sp>
      <p:sp>
        <p:nvSpPr>
          <p:cNvPr id="21" name="原创设计师QQ598969553      _15"/>
          <p:cNvSpPr txBox="1">
            <a:spLocks noChangeArrowheads="1"/>
          </p:cNvSpPr>
          <p:nvPr/>
        </p:nvSpPr>
        <p:spPr bwMode="auto">
          <a:xfrm>
            <a:off x="6828920" y="3384796"/>
            <a:ext cx="1781787" cy="1214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4703" tIns="42352" rIns="84703" bIns="4235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050" dirty="0">
                <a:solidFill>
                  <a:schemeClr val="tx1">
                    <a:lumMod val="65000"/>
                    <a:lumOff val="35000"/>
                  </a:schemeClr>
                </a:solidFill>
                <a:latin typeface="微软雅黑" panose="020B0503020204020204" pitchFamily="34" charset="-122"/>
              </a:rPr>
              <a:t>单击此处添加对图片的说明文字单击此处添加对图片的说明文字</a:t>
            </a:r>
            <a:r>
              <a:rPr lang="en-US" altLang="zh-CN" sz="1050" dirty="0">
                <a:solidFill>
                  <a:schemeClr val="tx1">
                    <a:lumMod val="65000"/>
                    <a:lumOff val="35000"/>
                  </a:schemeClr>
                </a:solidFill>
                <a:latin typeface="微软雅黑" panose="020B0503020204020204" pitchFamily="34" charset="-122"/>
              </a:rPr>
              <a:t>.</a:t>
            </a:r>
            <a:endParaRPr lang="zh-CN" altLang="en-US" sz="1050" dirty="0">
              <a:solidFill>
                <a:schemeClr val="tx1">
                  <a:lumMod val="65000"/>
                  <a:lumOff val="35000"/>
                </a:schemeClr>
              </a:solidFill>
              <a:latin typeface="微软雅黑" panose="020B0503020204020204" pitchFamily="34" charset="-122"/>
            </a:endParaRPr>
          </a:p>
        </p:txBody>
      </p:sp>
      <p:grpSp>
        <p:nvGrpSpPr>
          <p:cNvPr id="22" name="原创设计师QQ598969553      _16"/>
          <p:cNvGrpSpPr/>
          <p:nvPr/>
        </p:nvGrpSpPr>
        <p:grpSpPr>
          <a:xfrm>
            <a:off x="666602" y="2968584"/>
            <a:ext cx="1276986" cy="313088"/>
            <a:chOff x="1793812" y="4421987"/>
            <a:chExt cx="1702648" cy="417450"/>
          </a:xfrm>
        </p:grpSpPr>
        <p:sp>
          <p:nvSpPr>
            <p:cNvPr id="23" name="圆角矩形 24"/>
            <p:cNvSpPr/>
            <p:nvPr/>
          </p:nvSpPr>
          <p:spPr>
            <a:xfrm>
              <a:off x="1793812" y="4421987"/>
              <a:ext cx="1702648" cy="404014"/>
            </a:xfrm>
            <a:prstGeom prst="roundRect">
              <a:avLst>
                <a:gd name="adj" fmla="val 50000"/>
              </a:avLst>
            </a:prstGeom>
            <a:solidFill>
              <a:srgbClr val="83BB48"/>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34290" rIns="68580" bIns="3429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24" name="文本框 48"/>
            <p:cNvSpPr txBox="1"/>
            <p:nvPr/>
          </p:nvSpPr>
          <p:spPr>
            <a:xfrm>
              <a:off x="2065739" y="4439328"/>
              <a:ext cx="1169551" cy="400109"/>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添加标题</a:t>
              </a:r>
            </a:p>
          </p:txBody>
        </p:sp>
      </p:grpSp>
      <p:grpSp>
        <p:nvGrpSpPr>
          <p:cNvPr id="25" name="原创设计师QQ598969553      _17"/>
          <p:cNvGrpSpPr/>
          <p:nvPr/>
        </p:nvGrpSpPr>
        <p:grpSpPr>
          <a:xfrm>
            <a:off x="2662737" y="2968584"/>
            <a:ext cx="1276986" cy="313088"/>
            <a:chOff x="1793812" y="4421987"/>
            <a:chExt cx="1702648" cy="417450"/>
          </a:xfrm>
        </p:grpSpPr>
        <p:sp>
          <p:nvSpPr>
            <p:cNvPr id="26" name="圆角矩形 27"/>
            <p:cNvSpPr/>
            <p:nvPr/>
          </p:nvSpPr>
          <p:spPr>
            <a:xfrm>
              <a:off x="1793812" y="4421987"/>
              <a:ext cx="1702648" cy="404014"/>
            </a:xfrm>
            <a:prstGeom prst="roundRect">
              <a:avLst>
                <a:gd name="adj" fmla="val 50000"/>
              </a:avLst>
            </a:prstGeom>
            <a:solidFill>
              <a:srgbClr val="83BB48"/>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27" name="文本框 48"/>
            <p:cNvSpPr txBox="1"/>
            <p:nvPr/>
          </p:nvSpPr>
          <p:spPr>
            <a:xfrm>
              <a:off x="2065739" y="4439328"/>
              <a:ext cx="1169551" cy="400109"/>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添加标题</a:t>
              </a:r>
            </a:p>
          </p:txBody>
        </p:sp>
      </p:grpSp>
      <p:grpSp>
        <p:nvGrpSpPr>
          <p:cNvPr id="28" name="原创设计师QQ598969553      _18"/>
          <p:cNvGrpSpPr/>
          <p:nvPr/>
        </p:nvGrpSpPr>
        <p:grpSpPr>
          <a:xfrm>
            <a:off x="4721229" y="2968584"/>
            <a:ext cx="1276986" cy="313088"/>
            <a:chOff x="1793812" y="4421987"/>
            <a:chExt cx="1702648" cy="417450"/>
          </a:xfrm>
        </p:grpSpPr>
        <p:sp>
          <p:nvSpPr>
            <p:cNvPr id="29" name="圆角矩形 30"/>
            <p:cNvSpPr/>
            <p:nvPr/>
          </p:nvSpPr>
          <p:spPr>
            <a:xfrm>
              <a:off x="1793812" y="4421987"/>
              <a:ext cx="1702648" cy="404014"/>
            </a:xfrm>
            <a:prstGeom prst="roundRect">
              <a:avLst>
                <a:gd name="adj" fmla="val 50000"/>
              </a:avLst>
            </a:prstGeom>
            <a:solidFill>
              <a:srgbClr val="83BB48"/>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34290" rIns="68580" bIns="3429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30" name="文本框 48"/>
            <p:cNvSpPr txBox="1"/>
            <p:nvPr/>
          </p:nvSpPr>
          <p:spPr>
            <a:xfrm>
              <a:off x="2065739" y="4439328"/>
              <a:ext cx="1169551" cy="400109"/>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添加标题</a:t>
              </a:r>
            </a:p>
          </p:txBody>
        </p:sp>
      </p:grpSp>
      <p:grpSp>
        <p:nvGrpSpPr>
          <p:cNvPr id="31" name="原创设计师QQ598969553      _19"/>
          <p:cNvGrpSpPr/>
          <p:nvPr/>
        </p:nvGrpSpPr>
        <p:grpSpPr>
          <a:xfrm>
            <a:off x="6836683" y="2968584"/>
            <a:ext cx="1276986" cy="313088"/>
            <a:chOff x="1793812" y="4421987"/>
            <a:chExt cx="1702648" cy="417450"/>
          </a:xfrm>
        </p:grpSpPr>
        <p:sp>
          <p:nvSpPr>
            <p:cNvPr id="32" name="圆角矩形 33"/>
            <p:cNvSpPr/>
            <p:nvPr/>
          </p:nvSpPr>
          <p:spPr>
            <a:xfrm>
              <a:off x="1793812" y="4421987"/>
              <a:ext cx="1702648" cy="404014"/>
            </a:xfrm>
            <a:prstGeom prst="roundRect">
              <a:avLst>
                <a:gd name="adj" fmla="val 50000"/>
              </a:avLst>
            </a:prstGeom>
            <a:solidFill>
              <a:srgbClr val="83BB48"/>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33" name="文本框 48"/>
            <p:cNvSpPr txBox="1"/>
            <p:nvPr/>
          </p:nvSpPr>
          <p:spPr>
            <a:xfrm>
              <a:off x="2065739" y="4439328"/>
              <a:ext cx="1169551" cy="400109"/>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添加标题</a:t>
              </a:r>
            </a:p>
          </p:txBody>
        </p:sp>
      </p:grpSp>
    </p:spTree>
    <p:extLst>
      <p:ext uri="{BB962C8B-B14F-4D97-AF65-F5344CB8AC3E}">
        <p14:creationId xmlns:p14="http://schemas.microsoft.com/office/powerpoint/2010/main" val="365621226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ppt_x"/>
                                          </p:val>
                                        </p:tav>
                                        <p:tav tm="100000">
                                          <p:val>
                                            <p:strVal val="#ppt_x"/>
                                          </p:val>
                                        </p:tav>
                                      </p:tavLst>
                                    </p:anim>
                                    <p:anim calcmode="lin" valueType="num">
                                      <p:cBhvr additive="base">
                                        <p:cTn id="17" dur="500" fill="hold"/>
                                        <p:tgtEl>
                                          <p:spTgt spid="14"/>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4"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down)">
                                      <p:cBhvr>
                                        <p:cTn id="21" dur="500"/>
                                        <p:tgtEl>
                                          <p:spTgt spid="1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par>
                          <p:cTn id="26" fill="hold">
                            <p:stCondLst>
                              <p:cond delay="2500"/>
                            </p:stCondLst>
                            <p:childTnLst>
                              <p:par>
                                <p:cTn id="27" presetID="2" presetClass="entr" presetSubtype="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ppt_x"/>
                                          </p:val>
                                        </p:tav>
                                        <p:tav tm="100000">
                                          <p:val>
                                            <p:strVal val="#ppt_x"/>
                                          </p:val>
                                        </p:tav>
                                      </p:tavLst>
                                    </p:anim>
                                    <p:anim calcmode="lin" valueType="num">
                                      <p:cBhvr additive="base">
                                        <p:cTn id="30" dur="500" fill="hold"/>
                                        <p:tgtEl>
                                          <p:spTgt spid="16"/>
                                        </p:tgtEl>
                                        <p:attrNameLst>
                                          <p:attrName>ppt_y</p:attrName>
                                        </p:attrNameLst>
                                      </p:cBhvr>
                                      <p:tavLst>
                                        <p:tav tm="0">
                                          <p:val>
                                            <p:strVal val="0-#ppt_h/2"/>
                                          </p:val>
                                        </p:tav>
                                        <p:tav tm="100000">
                                          <p:val>
                                            <p:strVal val="#ppt_y"/>
                                          </p:val>
                                        </p:tav>
                                      </p:tavLst>
                                    </p:anim>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down)">
                                      <p:cBhvr>
                                        <p:cTn id="34" dur="500"/>
                                        <p:tgtEl>
                                          <p:spTgt spid="12"/>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left)">
                                      <p:cBhvr>
                                        <p:cTn id="38" dur="500"/>
                                        <p:tgtEl>
                                          <p:spTgt spid="20"/>
                                        </p:tgtEl>
                                      </p:cBhvr>
                                    </p:animEffect>
                                  </p:childTnLst>
                                </p:cTn>
                              </p:par>
                            </p:childTnLst>
                          </p:cTn>
                        </p:par>
                        <p:par>
                          <p:cTn id="39" fill="hold">
                            <p:stCondLst>
                              <p:cond delay="4000"/>
                            </p:stCondLst>
                            <p:childTnLst>
                              <p:par>
                                <p:cTn id="40" presetID="2" presetClass="entr" presetSubtype="4"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additive="base">
                                        <p:cTn id="42" dur="500" fill="hold"/>
                                        <p:tgtEl>
                                          <p:spTgt spid="17"/>
                                        </p:tgtEl>
                                        <p:attrNameLst>
                                          <p:attrName>ppt_x</p:attrName>
                                        </p:attrNameLst>
                                      </p:cBhvr>
                                      <p:tavLst>
                                        <p:tav tm="0">
                                          <p:val>
                                            <p:strVal val="#ppt_x"/>
                                          </p:val>
                                        </p:tav>
                                        <p:tav tm="100000">
                                          <p:val>
                                            <p:strVal val="#ppt_x"/>
                                          </p:val>
                                        </p:tav>
                                      </p:tavLst>
                                    </p:anim>
                                    <p:anim calcmode="lin" valueType="num">
                                      <p:cBhvr additive="base">
                                        <p:cTn id="43" dur="500" fill="hold"/>
                                        <p:tgtEl>
                                          <p:spTgt spid="17"/>
                                        </p:tgtEl>
                                        <p:attrNameLst>
                                          <p:attrName>ppt_y</p:attrName>
                                        </p:attrNameLst>
                                      </p:cBhvr>
                                      <p:tavLst>
                                        <p:tav tm="0">
                                          <p:val>
                                            <p:strVal val="1+#ppt_h/2"/>
                                          </p:val>
                                        </p:tav>
                                        <p:tav tm="100000">
                                          <p:val>
                                            <p:strVal val="#ppt_y"/>
                                          </p:val>
                                        </p:tav>
                                      </p:tavLst>
                                    </p:anim>
                                  </p:childTnLst>
                                </p:cTn>
                              </p:par>
                            </p:childTnLst>
                          </p:cTn>
                        </p:par>
                        <p:par>
                          <p:cTn id="44" fill="hold">
                            <p:stCondLst>
                              <p:cond delay="4500"/>
                            </p:stCondLst>
                            <p:childTnLst>
                              <p:par>
                                <p:cTn id="45" presetID="22" presetClass="entr" presetSubtype="4"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500"/>
                                        <p:tgtEl>
                                          <p:spTgt spid="11"/>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left)">
                                      <p:cBhvr>
                                        <p:cTn id="51" dur="500"/>
                                        <p:tgtEl>
                                          <p:spTgt spid="19"/>
                                        </p:tgtEl>
                                      </p:cBhvr>
                                    </p:animEffect>
                                  </p:childTnLst>
                                </p:cTn>
                              </p:par>
                            </p:childTnLst>
                          </p:cTn>
                        </p:par>
                        <p:par>
                          <p:cTn id="52" fill="hold">
                            <p:stCondLst>
                              <p:cond delay="5500"/>
                            </p:stCondLst>
                            <p:childTnLst>
                              <p:par>
                                <p:cTn id="53" presetID="2" presetClass="entr" presetSubtype="4"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ppt_x"/>
                                          </p:val>
                                        </p:tav>
                                        <p:tav tm="100000">
                                          <p:val>
                                            <p:strVal val="#ppt_x"/>
                                          </p:val>
                                        </p:tav>
                                      </p:tavLst>
                                    </p:anim>
                                    <p:anim calcmode="lin" valueType="num">
                                      <p:cBhvr additive="base">
                                        <p:cTn id="56" dur="500" fill="hold"/>
                                        <p:tgtEl>
                                          <p:spTgt spid="18"/>
                                        </p:tgtEl>
                                        <p:attrNameLst>
                                          <p:attrName>ppt_y</p:attrName>
                                        </p:attrNameLst>
                                      </p:cBhvr>
                                      <p:tavLst>
                                        <p:tav tm="0">
                                          <p:val>
                                            <p:strVal val="1+#ppt_h/2"/>
                                          </p:val>
                                        </p:tav>
                                        <p:tav tm="100000">
                                          <p:val>
                                            <p:strVal val="#ppt_y"/>
                                          </p:val>
                                        </p:tav>
                                      </p:tavLst>
                                    </p:anim>
                                  </p:childTnLst>
                                </p:cTn>
                              </p:par>
                            </p:childTnLst>
                          </p:cTn>
                        </p:par>
                        <p:par>
                          <p:cTn id="57" fill="hold">
                            <p:stCondLst>
                              <p:cond delay="6000"/>
                            </p:stCondLst>
                            <p:childTnLst>
                              <p:par>
                                <p:cTn id="58" presetID="22" presetClass="entr" presetSubtype="4" fill="hold"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wipe(down)">
                                      <p:cBhvr>
                                        <p:cTn id="60" dur="500"/>
                                        <p:tgtEl>
                                          <p:spTgt spid="10"/>
                                        </p:tgtEl>
                                      </p:cBhvr>
                                    </p:animEffect>
                                  </p:childTnLst>
                                </p:cTn>
                              </p:par>
                            </p:childTnLst>
                          </p:cTn>
                        </p:par>
                        <p:par>
                          <p:cTn id="61" fill="hold">
                            <p:stCondLst>
                              <p:cond delay="6500"/>
                            </p:stCondLst>
                            <p:childTnLst>
                              <p:par>
                                <p:cTn id="62" presetID="22" presetClass="entr" presetSubtype="8" fill="hold" grpId="0"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wipe(left)">
                                      <p:cBhvr>
                                        <p:cTn id="64" dur="500"/>
                                        <p:tgtEl>
                                          <p:spTgt spid="21"/>
                                        </p:tgtEl>
                                      </p:cBhvr>
                                    </p:animEffect>
                                  </p:childTnLst>
                                </p:cTn>
                              </p:par>
                              <p:par>
                                <p:cTn id="65" presetID="47" presetClass="entr" presetSubtype="0" fill="hold" nodeType="with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500"/>
                                        <p:tgtEl>
                                          <p:spTgt spid="22"/>
                                        </p:tgtEl>
                                      </p:cBhvr>
                                    </p:animEffect>
                                    <p:anim calcmode="lin" valueType="num">
                                      <p:cBhvr>
                                        <p:cTn id="68" dur="500" fill="hold"/>
                                        <p:tgtEl>
                                          <p:spTgt spid="22"/>
                                        </p:tgtEl>
                                        <p:attrNameLst>
                                          <p:attrName>ppt_x</p:attrName>
                                        </p:attrNameLst>
                                      </p:cBhvr>
                                      <p:tavLst>
                                        <p:tav tm="0">
                                          <p:val>
                                            <p:strVal val="#ppt_x"/>
                                          </p:val>
                                        </p:tav>
                                        <p:tav tm="100000">
                                          <p:val>
                                            <p:strVal val="#ppt_x"/>
                                          </p:val>
                                        </p:tav>
                                      </p:tavLst>
                                    </p:anim>
                                    <p:anim calcmode="lin" valueType="num">
                                      <p:cBhvr>
                                        <p:cTn id="69" dur="500" fill="hold"/>
                                        <p:tgtEl>
                                          <p:spTgt spid="22"/>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anim calcmode="lin" valueType="num">
                                      <p:cBhvr>
                                        <p:cTn id="73" dur="500" fill="hold"/>
                                        <p:tgtEl>
                                          <p:spTgt spid="25"/>
                                        </p:tgtEl>
                                        <p:attrNameLst>
                                          <p:attrName>ppt_x</p:attrName>
                                        </p:attrNameLst>
                                      </p:cBhvr>
                                      <p:tavLst>
                                        <p:tav tm="0">
                                          <p:val>
                                            <p:strVal val="#ppt_x"/>
                                          </p:val>
                                        </p:tav>
                                        <p:tav tm="100000">
                                          <p:val>
                                            <p:strVal val="#ppt_x"/>
                                          </p:val>
                                        </p:tav>
                                      </p:tavLst>
                                    </p:anim>
                                    <p:anim calcmode="lin" valueType="num">
                                      <p:cBhvr>
                                        <p:cTn id="74" dur="500" fill="hold"/>
                                        <p:tgtEl>
                                          <p:spTgt spid="25"/>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fade">
                                      <p:cBhvr>
                                        <p:cTn id="77" dur="500"/>
                                        <p:tgtEl>
                                          <p:spTgt spid="28"/>
                                        </p:tgtEl>
                                      </p:cBhvr>
                                    </p:animEffect>
                                    <p:anim calcmode="lin" valueType="num">
                                      <p:cBhvr>
                                        <p:cTn id="78" dur="500" fill="hold"/>
                                        <p:tgtEl>
                                          <p:spTgt spid="28"/>
                                        </p:tgtEl>
                                        <p:attrNameLst>
                                          <p:attrName>ppt_x</p:attrName>
                                        </p:attrNameLst>
                                      </p:cBhvr>
                                      <p:tavLst>
                                        <p:tav tm="0">
                                          <p:val>
                                            <p:strVal val="#ppt_x"/>
                                          </p:val>
                                        </p:tav>
                                        <p:tav tm="100000">
                                          <p:val>
                                            <p:strVal val="#ppt_x"/>
                                          </p:val>
                                        </p:tav>
                                      </p:tavLst>
                                    </p:anim>
                                    <p:anim calcmode="lin" valueType="num">
                                      <p:cBhvr>
                                        <p:cTn id="79" dur="500" fill="hold"/>
                                        <p:tgtEl>
                                          <p:spTgt spid="28"/>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fade">
                                      <p:cBhvr>
                                        <p:cTn id="82" dur="500"/>
                                        <p:tgtEl>
                                          <p:spTgt spid="31"/>
                                        </p:tgtEl>
                                      </p:cBhvr>
                                    </p:animEffect>
                                    <p:anim calcmode="lin" valueType="num">
                                      <p:cBhvr>
                                        <p:cTn id="83" dur="500" fill="hold"/>
                                        <p:tgtEl>
                                          <p:spTgt spid="31"/>
                                        </p:tgtEl>
                                        <p:attrNameLst>
                                          <p:attrName>ppt_x</p:attrName>
                                        </p:attrNameLst>
                                      </p:cBhvr>
                                      <p:tavLst>
                                        <p:tav tm="0">
                                          <p:val>
                                            <p:strVal val="#ppt_x"/>
                                          </p:val>
                                        </p:tav>
                                        <p:tav tm="100000">
                                          <p:val>
                                            <p:strVal val="#ppt_x"/>
                                          </p:val>
                                        </p:tav>
                                      </p:tavLst>
                                    </p:anim>
                                    <p:anim calcmode="lin" valueType="num">
                                      <p:cBhvr>
                                        <p:cTn id="84" dur="5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15" grpId="0"/>
      <p:bldP spid="16" grpId="0" animBg="1"/>
      <p:bldP spid="17" grpId="0" animBg="1"/>
      <p:bldP spid="18" grpId="0" animBg="1"/>
      <p:bldP spid="19" grpId="0"/>
      <p:bldP spid="20"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74969" y="-914401"/>
            <a:ext cx="1994063" cy="1790702"/>
            <a:chOff x="4766625" y="-1219201"/>
            <a:chExt cx="2658750" cy="2387602"/>
          </a:xfrm>
        </p:grpSpPr>
        <p:sp>
          <p:nvSpPr>
            <p:cNvPr id="5" name="任意多边形 4"/>
            <p:cNvSpPr/>
            <p:nvPr/>
          </p:nvSpPr>
          <p:spPr>
            <a:xfrm>
              <a:off x="4766625" y="-1219201"/>
              <a:ext cx="2658750" cy="238760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6" name="文本框 5"/>
            <p:cNvSpPr txBox="1"/>
            <p:nvPr/>
          </p:nvSpPr>
          <p:spPr>
            <a:xfrm>
              <a:off x="5439410" y="196803"/>
              <a:ext cx="1374734" cy="800218"/>
            </a:xfrm>
            <a:prstGeom prst="rect">
              <a:avLst/>
            </a:prstGeom>
            <a:noFill/>
          </p:spPr>
          <p:txBody>
            <a:bodyPr wrap="none" rtlCol="0">
              <a:spAutoFit/>
            </a:bodyPr>
            <a:lstStyle/>
            <a:p>
              <a:r>
                <a:rPr lang="zh-CN" altLang="en-US" sz="3300" dirty="0">
                  <a:solidFill>
                    <a:srgbClr val="83BB48"/>
                  </a:solidFill>
                  <a:latin typeface="锐字云字库超粗黑体1.0" panose="02010604000000000000" pitchFamily="2" charset="-122"/>
                  <a:ea typeface="锐字云字库超粗黑体1.0" panose="02010604000000000000" pitchFamily="2" charset="-122"/>
                </a:rPr>
                <a:t>目录</a:t>
              </a:r>
            </a:p>
          </p:txBody>
        </p:sp>
      </p:grpSp>
      <p:sp>
        <p:nvSpPr>
          <p:cNvPr id="7" name="矩形 6"/>
          <p:cNvSpPr/>
          <p:nvPr/>
        </p:nvSpPr>
        <p:spPr>
          <a:xfrm>
            <a:off x="656541" y="3206136"/>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8" name="矩形 7"/>
          <p:cNvSpPr/>
          <p:nvPr/>
        </p:nvSpPr>
        <p:spPr>
          <a:xfrm>
            <a:off x="733486" y="3574187"/>
            <a:ext cx="1223412" cy="653449"/>
          </a:xfrm>
          <a:prstGeom prst="rect">
            <a:avLst/>
          </a:prstGeom>
        </p:spPr>
        <p:txBody>
          <a:bodyPr wrap="none">
            <a:spAutoFit/>
          </a:bodyPr>
          <a:lstStyle/>
          <a:p>
            <a:pPr>
              <a:lnSpc>
                <a:spcPct val="120000"/>
              </a:lnSpc>
            </a:pPr>
            <a:r>
              <a:rPr lang="zh-CN" altLang="en-US" sz="1013"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13"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13"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013"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sp>
        <p:nvSpPr>
          <p:cNvPr id="9" name="矩形 8"/>
          <p:cNvSpPr/>
          <p:nvPr/>
        </p:nvSpPr>
        <p:spPr>
          <a:xfrm>
            <a:off x="2736278" y="3206136"/>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10" name="矩形 9"/>
          <p:cNvSpPr/>
          <p:nvPr/>
        </p:nvSpPr>
        <p:spPr>
          <a:xfrm>
            <a:off x="2813222" y="3574187"/>
            <a:ext cx="1223412" cy="653449"/>
          </a:xfrm>
          <a:prstGeom prst="rect">
            <a:avLst/>
          </a:prstGeom>
        </p:spPr>
        <p:txBody>
          <a:bodyPr wrap="none">
            <a:spAutoFit/>
          </a:bodyPr>
          <a:lstStyle/>
          <a:p>
            <a:pPr>
              <a:lnSpc>
                <a:spcPct val="120000"/>
              </a:lnSpc>
            </a:pPr>
            <a:r>
              <a:rPr lang="zh-CN" altLang="en-US" sz="1013"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13"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13"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013"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sp>
        <p:nvSpPr>
          <p:cNvPr id="11" name="矩形 10"/>
          <p:cNvSpPr/>
          <p:nvPr/>
        </p:nvSpPr>
        <p:spPr>
          <a:xfrm>
            <a:off x="4730340" y="3206136"/>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12" name="矩形 11"/>
          <p:cNvSpPr/>
          <p:nvPr/>
        </p:nvSpPr>
        <p:spPr>
          <a:xfrm>
            <a:off x="4807285" y="3574187"/>
            <a:ext cx="1223412" cy="653449"/>
          </a:xfrm>
          <a:prstGeom prst="rect">
            <a:avLst/>
          </a:prstGeom>
        </p:spPr>
        <p:txBody>
          <a:bodyPr wrap="none">
            <a:spAutoFit/>
          </a:bodyPr>
          <a:lstStyle/>
          <a:p>
            <a:pPr>
              <a:lnSpc>
                <a:spcPct val="120000"/>
              </a:lnSpc>
            </a:pPr>
            <a:r>
              <a:rPr lang="zh-CN" altLang="en-US" sz="1013"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13"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13"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013"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sp>
        <p:nvSpPr>
          <p:cNvPr id="13" name="矩形 12"/>
          <p:cNvSpPr/>
          <p:nvPr/>
        </p:nvSpPr>
        <p:spPr>
          <a:xfrm>
            <a:off x="6878292" y="3190100"/>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14" name="矩形 13"/>
          <p:cNvSpPr/>
          <p:nvPr/>
        </p:nvSpPr>
        <p:spPr>
          <a:xfrm>
            <a:off x="6955236" y="3558151"/>
            <a:ext cx="1223412" cy="653449"/>
          </a:xfrm>
          <a:prstGeom prst="rect">
            <a:avLst/>
          </a:prstGeom>
        </p:spPr>
        <p:txBody>
          <a:bodyPr wrap="none">
            <a:spAutoFit/>
          </a:bodyPr>
          <a:lstStyle/>
          <a:p>
            <a:pPr>
              <a:lnSpc>
                <a:spcPct val="120000"/>
              </a:lnSpc>
            </a:pPr>
            <a:r>
              <a:rPr lang="zh-CN" altLang="en-US" sz="1013"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13"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13"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013"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grpSp>
        <p:nvGrpSpPr>
          <p:cNvPr id="15" name="组合 14"/>
          <p:cNvGrpSpPr/>
          <p:nvPr/>
        </p:nvGrpSpPr>
        <p:grpSpPr>
          <a:xfrm>
            <a:off x="937933" y="1938304"/>
            <a:ext cx="1114598" cy="1020385"/>
            <a:chOff x="1250578" y="2584404"/>
            <a:chExt cx="1486130" cy="1360512"/>
          </a:xfrm>
        </p:grpSpPr>
        <p:sp>
          <p:nvSpPr>
            <p:cNvPr id="16" name="任意多边形 15"/>
            <p:cNvSpPr/>
            <p:nvPr/>
          </p:nvSpPr>
          <p:spPr>
            <a:xfrm>
              <a:off x="1250578"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17" name="文本框 16"/>
            <p:cNvSpPr txBox="1"/>
            <p:nvPr/>
          </p:nvSpPr>
          <p:spPr>
            <a:xfrm>
              <a:off x="1574297" y="2590699"/>
              <a:ext cx="900246" cy="1354217"/>
            </a:xfrm>
            <a:prstGeom prst="rect">
              <a:avLst/>
            </a:prstGeom>
            <a:noFill/>
          </p:spPr>
          <p:txBody>
            <a:bodyPr wrap="none" rtlCol="0">
              <a:spAutoFit/>
            </a:bodyPr>
            <a:lstStyle/>
            <a:p>
              <a:r>
                <a:rPr lang="en-US" altLang="zh-CN" sz="6000" dirty="0">
                  <a:solidFill>
                    <a:srgbClr val="83BB48"/>
                  </a:solidFill>
                  <a:latin typeface="Agency FB" panose="020B0503020202020204" pitchFamily="34" charset="0"/>
                </a:rPr>
                <a:t>01</a:t>
              </a:r>
              <a:endParaRPr lang="zh-CN" altLang="en-US" sz="6000" dirty="0">
                <a:solidFill>
                  <a:srgbClr val="83BB48"/>
                </a:solidFill>
                <a:latin typeface="Agency FB" panose="020B0503020202020204" pitchFamily="34" charset="0"/>
              </a:endParaRPr>
            </a:p>
          </p:txBody>
        </p:sp>
      </p:grpSp>
      <p:grpSp>
        <p:nvGrpSpPr>
          <p:cNvPr id="18" name="组合 17"/>
          <p:cNvGrpSpPr/>
          <p:nvPr/>
        </p:nvGrpSpPr>
        <p:grpSpPr>
          <a:xfrm>
            <a:off x="2991979" y="1938304"/>
            <a:ext cx="1114598" cy="1020385"/>
            <a:chOff x="3989306" y="2584404"/>
            <a:chExt cx="1486130" cy="1360512"/>
          </a:xfrm>
        </p:grpSpPr>
        <p:sp>
          <p:nvSpPr>
            <p:cNvPr id="19" name="任意多边形 18"/>
            <p:cNvSpPr/>
            <p:nvPr/>
          </p:nvSpPr>
          <p:spPr>
            <a:xfrm>
              <a:off x="3989306"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20" name="文本框 19"/>
            <p:cNvSpPr txBox="1"/>
            <p:nvPr/>
          </p:nvSpPr>
          <p:spPr>
            <a:xfrm>
              <a:off x="4169869" y="2590699"/>
              <a:ext cx="1090470" cy="1354217"/>
            </a:xfrm>
            <a:prstGeom prst="rect">
              <a:avLst/>
            </a:prstGeom>
            <a:noFill/>
          </p:spPr>
          <p:txBody>
            <a:bodyPr wrap="none" rtlCol="0">
              <a:spAutoFit/>
            </a:bodyPr>
            <a:lstStyle/>
            <a:p>
              <a:r>
                <a:rPr lang="en-US" altLang="zh-CN" sz="6000" dirty="0">
                  <a:solidFill>
                    <a:srgbClr val="83BB48"/>
                  </a:solidFill>
                  <a:latin typeface="Agency FB" panose="020B0503020202020204" pitchFamily="34" charset="0"/>
                </a:rPr>
                <a:t>02</a:t>
              </a:r>
              <a:endParaRPr lang="zh-CN" altLang="en-US" sz="6000" dirty="0">
                <a:solidFill>
                  <a:srgbClr val="83BB48"/>
                </a:solidFill>
                <a:latin typeface="Agency FB" panose="020B0503020202020204" pitchFamily="34" charset="0"/>
              </a:endParaRPr>
            </a:p>
          </p:txBody>
        </p:sp>
      </p:grpSp>
      <p:grpSp>
        <p:nvGrpSpPr>
          <p:cNvPr id="21" name="组合 20"/>
          <p:cNvGrpSpPr/>
          <p:nvPr/>
        </p:nvGrpSpPr>
        <p:grpSpPr>
          <a:xfrm>
            <a:off x="5046025" y="1938304"/>
            <a:ext cx="1114598" cy="1020385"/>
            <a:chOff x="6728034" y="2584404"/>
            <a:chExt cx="1486130" cy="1360512"/>
          </a:xfrm>
        </p:grpSpPr>
        <p:sp>
          <p:nvSpPr>
            <p:cNvPr id="22" name="任意多边形 21"/>
            <p:cNvSpPr/>
            <p:nvPr/>
          </p:nvSpPr>
          <p:spPr>
            <a:xfrm>
              <a:off x="6728034"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23" name="文本框 22"/>
            <p:cNvSpPr txBox="1"/>
            <p:nvPr/>
          </p:nvSpPr>
          <p:spPr>
            <a:xfrm>
              <a:off x="6957799" y="2590699"/>
              <a:ext cx="1124667" cy="1354217"/>
            </a:xfrm>
            <a:prstGeom prst="rect">
              <a:avLst/>
            </a:prstGeom>
            <a:noFill/>
          </p:spPr>
          <p:txBody>
            <a:bodyPr wrap="none" rtlCol="0">
              <a:spAutoFit/>
            </a:bodyPr>
            <a:lstStyle/>
            <a:p>
              <a:r>
                <a:rPr lang="en-US" altLang="zh-CN" sz="6000" dirty="0">
                  <a:solidFill>
                    <a:srgbClr val="83BB48"/>
                  </a:solidFill>
                  <a:latin typeface="Agency FB" panose="020B0503020202020204" pitchFamily="34" charset="0"/>
                </a:rPr>
                <a:t>03</a:t>
              </a:r>
              <a:endParaRPr lang="zh-CN" altLang="en-US" sz="6000" dirty="0">
                <a:solidFill>
                  <a:srgbClr val="83BB48"/>
                </a:solidFill>
                <a:latin typeface="Agency FB" panose="020B0503020202020204" pitchFamily="34" charset="0"/>
              </a:endParaRPr>
            </a:p>
          </p:txBody>
        </p:sp>
      </p:grpSp>
      <p:grpSp>
        <p:nvGrpSpPr>
          <p:cNvPr id="24" name="组合 23"/>
          <p:cNvGrpSpPr/>
          <p:nvPr/>
        </p:nvGrpSpPr>
        <p:grpSpPr>
          <a:xfrm>
            <a:off x="7100071" y="1938304"/>
            <a:ext cx="1114598" cy="1020385"/>
            <a:chOff x="9466762" y="2584404"/>
            <a:chExt cx="1486130" cy="1360512"/>
          </a:xfrm>
        </p:grpSpPr>
        <p:sp>
          <p:nvSpPr>
            <p:cNvPr id="25" name="任意多边形 24"/>
            <p:cNvSpPr/>
            <p:nvPr/>
          </p:nvSpPr>
          <p:spPr>
            <a:xfrm>
              <a:off x="9466762"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26" name="文本框 25"/>
            <p:cNvSpPr txBox="1"/>
            <p:nvPr/>
          </p:nvSpPr>
          <p:spPr>
            <a:xfrm>
              <a:off x="9777791" y="2590699"/>
              <a:ext cx="1084057" cy="1354217"/>
            </a:xfrm>
            <a:prstGeom prst="rect">
              <a:avLst/>
            </a:prstGeom>
            <a:noFill/>
          </p:spPr>
          <p:txBody>
            <a:bodyPr wrap="none" rtlCol="0">
              <a:spAutoFit/>
            </a:bodyPr>
            <a:lstStyle/>
            <a:p>
              <a:r>
                <a:rPr lang="en-US" altLang="zh-CN" sz="6000" dirty="0">
                  <a:solidFill>
                    <a:srgbClr val="83BB48"/>
                  </a:solidFill>
                  <a:latin typeface="Agency FB" panose="020B0503020202020204" pitchFamily="34" charset="0"/>
                </a:rPr>
                <a:t>04</a:t>
              </a:r>
              <a:endParaRPr lang="zh-CN" altLang="en-US" sz="6000" dirty="0">
                <a:solidFill>
                  <a:srgbClr val="83BB48"/>
                </a:solidFill>
                <a:latin typeface="Agency FB" panose="020B0503020202020204" pitchFamily="34" charset="0"/>
              </a:endParaRPr>
            </a:p>
          </p:txBody>
        </p:sp>
      </p:grpSp>
      <p:sp>
        <p:nvSpPr>
          <p:cNvPr id="27" name="任意多边形 26"/>
          <p:cNvSpPr/>
          <p:nvPr/>
        </p:nvSpPr>
        <p:spPr>
          <a:xfrm>
            <a:off x="810653" y="1826829"/>
            <a:ext cx="1369157" cy="12295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rgbClr val="83BB48">
                <a:alpha val="22000"/>
              </a:srgb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任意多边形 27"/>
          <p:cNvSpPr/>
          <p:nvPr/>
        </p:nvSpPr>
        <p:spPr>
          <a:xfrm>
            <a:off x="2864699" y="1819828"/>
            <a:ext cx="1369157" cy="12295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rgbClr val="83BB48">
                <a:alpha val="22000"/>
              </a:srgb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任意多边形 28"/>
          <p:cNvSpPr/>
          <p:nvPr/>
        </p:nvSpPr>
        <p:spPr>
          <a:xfrm>
            <a:off x="4918745" y="1828742"/>
            <a:ext cx="1369157" cy="12295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rgbClr val="83BB48">
                <a:alpha val="22000"/>
              </a:srgb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任意多边形 29"/>
          <p:cNvSpPr/>
          <p:nvPr/>
        </p:nvSpPr>
        <p:spPr>
          <a:xfrm>
            <a:off x="6962077" y="1826829"/>
            <a:ext cx="1369157" cy="12295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rgbClr val="83BB48">
                <a:alpha val="22000"/>
              </a:srgb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任意多边形 30"/>
          <p:cNvSpPr/>
          <p:nvPr/>
        </p:nvSpPr>
        <p:spPr>
          <a:xfrm>
            <a:off x="3332070" y="-1132529"/>
            <a:ext cx="2479861" cy="222695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rgbClr val="83BB48">
                <a:alpha val="22000"/>
              </a:srgb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1018985595"/>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anim calcmode="lin" valueType="num">
                                      <p:cBhvr>
                                        <p:cTn id="8" dur="500" fill="hold"/>
                                        <p:tgtEl>
                                          <p:spTgt spid="31"/>
                                        </p:tgtEl>
                                        <p:attrNameLst>
                                          <p:attrName>ppt_x</p:attrName>
                                        </p:attrNameLst>
                                      </p:cBhvr>
                                      <p:tavLst>
                                        <p:tav tm="0">
                                          <p:val>
                                            <p:strVal val="#ppt_x"/>
                                          </p:val>
                                        </p:tav>
                                        <p:tav tm="100000">
                                          <p:val>
                                            <p:strVal val="#ppt_x"/>
                                          </p:val>
                                        </p:tav>
                                      </p:tavLst>
                                    </p:anim>
                                    <p:anim calcmode="lin" valueType="num">
                                      <p:cBhvr>
                                        <p:cTn id="9" dur="500" fill="hold"/>
                                        <p:tgtEl>
                                          <p:spTgt spid="31"/>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par>
                                <p:cTn id="21" presetID="47"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600"/>
                                        <p:tgtEl>
                                          <p:spTgt spid="7"/>
                                        </p:tgtEl>
                                      </p:cBhvr>
                                    </p:animEffect>
                                    <p:anim calcmode="lin" valueType="num">
                                      <p:cBhvr>
                                        <p:cTn id="24" dur="600" fill="hold"/>
                                        <p:tgtEl>
                                          <p:spTgt spid="7"/>
                                        </p:tgtEl>
                                        <p:attrNameLst>
                                          <p:attrName>ppt_x</p:attrName>
                                        </p:attrNameLst>
                                      </p:cBhvr>
                                      <p:tavLst>
                                        <p:tav tm="0">
                                          <p:val>
                                            <p:strVal val="#ppt_x"/>
                                          </p:val>
                                        </p:tav>
                                        <p:tav tm="100000">
                                          <p:val>
                                            <p:strVal val="#ppt_x"/>
                                          </p:val>
                                        </p:tav>
                                      </p:tavLst>
                                    </p:anim>
                                    <p:anim calcmode="lin" valueType="num">
                                      <p:cBhvr>
                                        <p:cTn id="25" dur="600" fill="hold"/>
                                        <p:tgtEl>
                                          <p:spTgt spid="7"/>
                                        </p:tgtEl>
                                        <p:attrNameLst>
                                          <p:attrName>ppt_y</p:attrName>
                                        </p:attrNameLst>
                                      </p:cBhvr>
                                      <p:tavLst>
                                        <p:tav tm="0">
                                          <p:val>
                                            <p:strVal val="#ppt_y-.1"/>
                                          </p:val>
                                        </p:tav>
                                        <p:tav tm="100000">
                                          <p:val>
                                            <p:strVal val="#ppt_y"/>
                                          </p:val>
                                        </p:tav>
                                      </p:tavLst>
                                    </p:anim>
                                  </p:childTnLst>
                                </p:cTn>
                              </p:par>
                              <p:par>
                                <p:cTn id="26" presetID="50" presetClass="entr" presetSubtype="0" decel="10000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600" fill="hold"/>
                                        <p:tgtEl>
                                          <p:spTgt spid="8"/>
                                        </p:tgtEl>
                                        <p:attrNameLst>
                                          <p:attrName>ppt_w</p:attrName>
                                        </p:attrNameLst>
                                      </p:cBhvr>
                                      <p:tavLst>
                                        <p:tav tm="0">
                                          <p:val>
                                            <p:strVal val="#ppt_w+.3"/>
                                          </p:val>
                                        </p:tav>
                                        <p:tav tm="100000">
                                          <p:val>
                                            <p:strVal val="#ppt_w"/>
                                          </p:val>
                                        </p:tav>
                                      </p:tavLst>
                                    </p:anim>
                                    <p:anim calcmode="lin" valueType="num">
                                      <p:cBhvr>
                                        <p:cTn id="29" dur="600" fill="hold"/>
                                        <p:tgtEl>
                                          <p:spTgt spid="8"/>
                                        </p:tgtEl>
                                        <p:attrNameLst>
                                          <p:attrName>ppt_h</p:attrName>
                                        </p:attrNameLst>
                                      </p:cBhvr>
                                      <p:tavLst>
                                        <p:tav tm="0">
                                          <p:val>
                                            <p:strVal val="#ppt_h"/>
                                          </p:val>
                                        </p:tav>
                                        <p:tav tm="100000">
                                          <p:val>
                                            <p:strVal val="#ppt_h"/>
                                          </p:val>
                                        </p:tav>
                                      </p:tavLst>
                                    </p:anim>
                                    <p:animEffect transition="in" filter="fade">
                                      <p:cBhvr>
                                        <p:cTn id="30" dur="600"/>
                                        <p:tgtEl>
                                          <p:spTgt spid="8"/>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p:cTn id="33" dur="500" fill="hold"/>
                                        <p:tgtEl>
                                          <p:spTgt spid="27"/>
                                        </p:tgtEl>
                                        <p:attrNameLst>
                                          <p:attrName>ppt_w</p:attrName>
                                        </p:attrNameLst>
                                      </p:cBhvr>
                                      <p:tavLst>
                                        <p:tav tm="0">
                                          <p:val>
                                            <p:fltVal val="0"/>
                                          </p:val>
                                        </p:tav>
                                        <p:tav tm="100000">
                                          <p:val>
                                            <p:strVal val="#ppt_w"/>
                                          </p:val>
                                        </p:tav>
                                      </p:tavLst>
                                    </p:anim>
                                    <p:anim calcmode="lin" valueType="num">
                                      <p:cBhvr>
                                        <p:cTn id="34" dur="500" fill="hold"/>
                                        <p:tgtEl>
                                          <p:spTgt spid="27"/>
                                        </p:tgtEl>
                                        <p:attrNameLst>
                                          <p:attrName>ppt_h</p:attrName>
                                        </p:attrNameLst>
                                      </p:cBhvr>
                                      <p:tavLst>
                                        <p:tav tm="0">
                                          <p:val>
                                            <p:fltVal val="0"/>
                                          </p:val>
                                        </p:tav>
                                        <p:tav tm="100000">
                                          <p:val>
                                            <p:strVal val="#ppt_h"/>
                                          </p:val>
                                        </p:tav>
                                      </p:tavLst>
                                    </p:anim>
                                    <p:anim calcmode="lin" valueType="num">
                                      <p:cBhvr>
                                        <p:cTn id="35" dur="500" fill="hold"/>
                                        <p:tgtEl>
                                          <p:spTgt spid="27"/>
                                        </p:tgtEl>
                                        <p:attrNameLst>
                                          <p:attrName>style.rotation</p:attrName>
                                        </p:attrNameLst>
                                      </p:cBhvr>
                                      <p:tavLst>
                                        <p:tav tm="0">
                                          <p:val>
                                            <p:fltVal val="360"/>
                                          </p:val>
                                        </p:tav>
                                        <p:tav tm="100000">
                                          <p:val>
                                            <p:fltVal val="0"/>
                                          </p:val>
                                        </p:tav>
                                      </p:tavLst>
                                    </p:anim>
                                    <p:animEffect transition="in" filter="fade">
                                      <p:cBhvr>
                                        <p:cTn id="36" dur="500"/>
                                        <p:tgtEl>
                                          <p:spTgt spid="27"/>
                                        </p:tgtEl>
                                      </p:cBhvr>
                                    </p:animEffect>
                                  </p:childTnLst>
                                </p:cTn>
                              </p:par>
                            </p:childTnLst>
                          </p:cTn>
                        </p:par>
                        <p:par>
                          <p:cTn id="37" fill="hold">
                            <p:stCondLst>
                              <p:cond delay="1100"/>
                            </p:stCondLst>
                            <p:childTnLst>
                              <p:par>
                                <p:cTn id="38" presetID="53" presetClass="entr" presetSubtype="16"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par>
                                <p:cTn id="43" presetID="47"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600"/>
                                        <p:tgtEl>
                                          <p:spTgt spid="9"/>
                                        </p:tgtEl>
                                      </p:cBhvr>
                                    </p:animEffect>
                                    <p:anim calcmode="lin" valueType="num">
                                      <p:cBhvr>
                                        <p:cTn id="46" dur="600" fill="hold"/>
                                        <p:tgtEl>
                                          <p:spTgt spid="9"/>
                                        </p:tgtEl>
                                        <p:attrNameLst>
                                          <p:attrName>ppt_x</p:attrName>
                                        </p:attrNameLst>
                                      </p:cBhvr>
                                      <p:tavLst>
                                        <p:tav tm="0">
                                          <p:val>
                                            <p:strVal val="#ppt_x"/>
                                          </p:val>
                                        </p:tav>
                                        <p:tav tm="100000">
                                          <p:val>
                                            <p:strVal val="#ppt_x"/>
                                          </p:val>
                                        </p:tav>
                                      </p:tavLst>
                                    </p:anim>
                                    <p:anim calcmode="lin" valueType="num">
                                      <p:cBhvr>
                                        <p:cTn id="47" dur="600" fill="hold"/>
                                        <p:tgtEl>
                                          <p:spTgt spid="9"/>
                                        </p:tgtEl>
                                        <p:attrNameLst>
                                          <p:attrName>ppt_y</p:attrName>
                                        </p:attrNameLst>
                                      </p:cBhvr>
                                      <p:tavLst>
                                        <p:tav tm="0">
                                          <p:val>
                                            <p:strVal val="#ppt_y-.1"/>
                                          </p:val>
                                        </p:tav>
                                        <p:tav tm="100000">
                                          <p:val>
                                            <p:strVal val="#ppt_y"/>
                                          </p:val>
                                        </p:tav>
                                      </p:tavLst>
                                    </p:anim>
                                  </p:childTnLst>
                                </p:cTn>
                              </p:par>
                              <p:par>
                                <p:cTn id="48" presetID="50" presetClass="entr" presetSubtype="0" decel="10000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p:cTn id="50" dur="600" fill="hold"/>
                                        <p:tgtEl>
                                          <p:spTgt spid="10"/>
                                        </p:tgtEl>
                                        <p:attrNameLst>
                                          <p:attrName>ppt_w</p:attrName>
                                        </p:attrNameLst>
                                      </p:cBhvr>
                                      <p:tavLst>
                                        <p:tav tm="0">
                                          <p:val>
                                            <p:strVal val="#ppt_w+.3"/>
                                          </p:val>
                                        </p:tav>
                                        <p:tav tm="100000">
                                          <p:val>
                                            <p:strVal val="#ppt_w"/>
                                          </p:val>
                                        </p:tav>
                                      </p:tavLst>
                                    </p:anim>
                                    <p:anim calcmode="lin" valueType="num">
                                      <p:cBhvr>
                                        <p:cTn id="51" dur="600" fill="hold"/>
                                        <p:tgtEl>
                                          <p:spTgt spid="10"/>
                                        </p:tgtEl>
                                        <p:attrNameLst>
                                          <p:attrName>ppt_h</p:attrName>
                                        </p:attrNameLst>
                                      </p:cBhvr>
                                      <p:tavLst>
                                        <p:tav tm="0">
                                          <p:val>
                                            <p:strVal val="#ppt_h"/>
                                          </p:val>
                                        </p:tav>
                                        <p:tav tm="100000">
                                          <p:val>
                                            <p:strVal val="#ppt_h"/>
                                          </p:val>
                                        </p:tav>
                                      </p:tavLst>
                                    </p:anim>
                                    <p:animEffect transition="in" filter="fade">
                                      <p:cBhvr>
                                        <p:cTn id="52" dur="600"/>
                                        <p:tgtEl>
                                          <p:spTgt spid="10"/>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p:cTn id="55" dur="500" fill="hold"/>
                                        <p:tgtEl>
                                          <p:spTgt spid="28"/>
                                        </p:tgtEl>
                                        <p:attrNameLst>
                                          <p:attrName>ppt_w</p:attrName>
                                        </p:attrNameLst>
                                      </p:cBhvr>
                                      <p:tavLst>
                                        <p:tav tm="0">
                                          <p:val>
                                            <p:fltVal val="0"/>
                                          </p:val>
                                        </p:tav>
                                        <p:tav tm="100000">
                                          <p:val>
                                            <p:strVal val="#ppt_w"/>
                                          </p:val>
                                        </p:tav>
                                      </p:tavLst>
                                    </p:anim>
                                    <p:anim calcmode="lin" valueType="num">
                                      <p:cBhvr>
                                        <p:cTn id="56" dur="500" fill="hold"/>
                                        <p:tgtEl>
                                          <p:spTgt spid="28"/>
                                        </p:tgtEl>
                                        <p:attrNameLst>
                                          <p:attrName>ppt_h</p:attrName>
                                        </p:attrNameLst>
                                      </p:cBhvr>
                                      <p:tavLst>
                                        <p:tav tm="0">
                                          <p:val>
                                            <p:fltVal val="0"/>
                                          </p:val>
                                        </p:tav>
                                        <p:tav tm="100000">
                                          <p:val>
                                            <p:strVal val="#ppt_h"/>
                                          </p:val>
                                        </p:tav>
                                      </p:tavLst>
                                    </p:anim>
                                    <p:anim calcmode="lin" valueType="num">
                                      <p:cBhvr>
                                        <p:cTn id="57" dur="500" fill="hold"/>
                                        <p:tgtEl>
                                          <p:spTgt spid="28"/>
                                        </p:tgtEl>
                                        <p:attrNameLst>
                                          <p:attrName>style.rotation</p:attrName>
                                        </p:attrNameLst>
                                      </p:cBhvr>
                                      <p:tavLst>
                                        <p:tav tm="0">
                                          <p:val>
                                            <p:fltVal val="360"/>
                                          </p:val>
                                        </p:tav>
                                        <p:tav tm="100000">
                                          <p:val>
                                            <p:fltVal val="0"/>
                                          </p:val>
                                        </p:tav>
                                      </p:tavLst>
                                    </p:anim>
                                    <p:animEffect transition="in" filter="fade">
                                      <p:cBhvr>
                                        <p:cTn id="58" dur="500"/>
                                        <p:tgtEl>
                                          <p:spTgt spid="28"/>
                                        </p:tgtEl>
                                      </p:cBhvr>
                                    </p:animEffect>
                                  </p:childTnLst>
                                </p:cTn>
                              </p:par>
                            </p:childTnLst>
                          </p:cTn>
                        </p:par>
                        <p:par>
                          <p:cTn id="59" fill="hold">
                            <p:stCondLst>
                              <p:cond delay="1700"/>
                            </p:stCondLst>
                            <p:childTnLst>
                              <p:par>
                                <p:cTn id="60" presetID="53" presetClass="entr" presetSubtype="16" fill="hold" nodeType="after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p:cTn id="62" dur="500" fill="hold"/>
                                        <p:tgtEl>
                                          <p:spTgt spid="21"/>
                                        </p:tgtEl>
                                        <p:attrNameLst>
                                          <p:attrName>ppt_w</p:attrName>
                                        </p:attrNameLst>
                                      </p:cBhvr>
                                      <p:tavLst>
                                        <p:tav tm="0">
                                          <p:val>
                                            <p:fltVal val="0"/>
                                          </p:val>
                                        </p:tav>
                                        <p:tav tm="100000">
                                          <p:val>
                                            <p:strVal val="#ppt_w"/>
                                          </p:val>
                                        </p:tav>
                                      </p:tavLst>
                                    </p:anim>
                                    <p:anim calcmode="lin" valueType="num">
                                      <p:cBhvr>
                                        <p:cTn id="63" dur="500" fill="hold"/>
                                        <p:tgtEl>
                                          <p:spTgt spid="21"/>
                                        </p:tgtEl>
                                        <p:attrNameLst>
                                          <p:attrName>ppt_h</p:attrName>
                                        </p:attrNameLst>
                                      </p:cBhvr>
                                      <p:tavLst>
                                        <p:tav tm="0">
                                          <p:val>
                                            <p:fltVal val="0"/>
                                          </p:val>
                                        </p:tav>
                                        <p:tav tm="100000">
                                          <p:val>
                                            <p:strVal val="#ppt_h"/>
                                          </p:val>
                                        </p:tav>
                                      </p:tavLst>
                                    </p:anim>
                                    <p:animEffect transition="in" filter="fade">
                                      <p:cBhvr>
                                        <p:cTn id="64" dur="500"/>
                                        <p:tgtEl>
                                          <p:spTgt spid="21"/>
                                        </p:tgtEl>
                                      </p:cBhvr>
                                    </p:animEffect>
                                  </p:childTnLst>
                                </p:cTn>
                              </p:par>
                              <p:par>
                                <p:cTn id="65" presetID="47" presetClass="entr" presetSubtype="0"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600"/>
                                        <p:tgtEl>
                                          <p:spTgt spid="11"/>
                                        </p:tgtEl>
                                      </p:cBhvr>
                                    </p:animEffect>
                                    <p:anim calcmode="lin" valueType="num">
                                      <p:cBhvr>
                                        <p:cTn id="68" dur="600" fill="hold"/>
                                        <p:tgtEl>
                                          <p:spTgt spid="11"/>
                                        </p:tgtEl>
                                        <p:attrNameLst>
                                          <p:attrName>ppt_x</p:attrName>
                                        </p:attrNameLst>
                                      </p:cBhvr>
                                      <p:tavLst>
                                        <p:tav tm="0">
                                          <p:val>
                                            <p:strVal val="#ppt_x"/>
                                          </p:val>
                                        </p:tav>
                                        <p:tav tm="100000">
                                          <p:val>
                                            <p:strVal val="#ppt_x"/>
                                          </p:val>
                                        </p:tav>
                                      </p:tavLst>
                                    </p:anim>
                                    <p:anim calcmode="lin" valueType="num">
                                      <p:cBhvr>
                                        <p:cTn id="69" dur="600" fill="hold"/>
                                        <p:tgtEl>
                                          <p:spTgt spid="11"/>
                                        </p:tgtEl>
                                        <p:attrNameLst>
                                          <p:attrName>ppt_y</p:attrName>
                                        </p:attrNameLst>
                                      </p:cBhvr>
                                      <p:tavLst>
                                        <p:tav tm="0">
                                          <p:val>
                                            <p:strVal val="#ppt_y-.1"/>
                                          </p:val>
                                        </p:tav>
                                        <p:tav tm="100000">
                                          <p:val>
                                            <p:strVal val="#ppt_y"/>
                                          </p:val>
                                        </p:tav>
                                      </p:tavLst>
                                    </p:anim>
                                  </p:childTnLst>
                                </p:cTn>
                              </p:par>
                              <p:par>
                                <p:cTn id="70" presetID="50" presetClass="entr" presetSubtype="0" decel="100000" fill="hold" grpId="0" nodeType="withEffect">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cBhvr>
                                        <p:cTn id="72" dur="600" fill="hold"/>
                                        <p:tgtEl>
                                          <p:spTgt spid="12"/>
                                        </p:tgtEl>
                                        <p:attrNameLst>
                                          <p:attrName>ppt_w</p:attrName>
                                        </p:attrNameLst>
                                      </p:cBhvr>
                                      <p:tavLst>
                                        <p:tav tm="0">
                                          <p:val>
                                            <p:strVal val="#ppt_w+.3"/>
                                          </p:val>
                                        </p:tav>
                                        <p:tav tm="100000">
                                          <p:val>
                                            <p:strVal val="#ppt_w"/>
                                          </p:val>
                                        </p:tav>
                                      </p:tavLst>
                                    </p:anim>
                                    <p:anim calcmode="lin" valueType="num">
                                      <p:cBhvr>
                                        <p:cTn id="73" dur="600" fill="hold"/>
                                        <p:tgtEl>
                                          <p:spTgt spid="12"/>
                                        </p:tgtEl>
                                        <p:attrNameLst>
                                          <p:attrName>ppt_h</p:attrName>
                                        </p:attrNameLst>
                                      </p:cBhvr>
                                      <p:tavLst>
                                        <p:tav tm="0">
                                          <p:val>
                                            <p:strVal val="#ppt_h"/>
                                          </p:val>
                                        </p:tav>
                                        <p:tav tm="100000">
                                          <p:val>
                                            <p:strVal val="#ppt_h"/>
                                          </p:val>
                                        </p:tav>
                                      </p:tavLst>
                                    </p:anim>
                                    <p:animEffect transition="in" filter="fade">
                                      <p:cBhvr>
                                        <p:cTn id="74" dur="600"/>
                                        <p:tgtEl>
                                          <p:spTgt spid="12"/>
                                        </p:tgtEl>
                                      </p:cBhvr>
                                    </p:animEffect>
                                  </p:childTnLst>
                                </p:cTn>
                              </p:par>
                              <p:par>
                                <p:cTn id="75" presetID="49" presetClass="entr" presetSubtype="0" decel="100000" fill="hold" grpId="0" nodeType="withEffect">
                                  <p:stCondLst>
                                    <p:cond delay="0"/>
                                  </p:stCondLst>
                                  <p:childTnLst>
                                    <p:set>
                                      <p:cBhvr>
                                        <p:cTn id="76" dur="1" fill="hold">
                                          <p:stCondLst>
                                            <p:cond delay="0"/>
                                          </p:stCondLst>
                                        </p:cTn>
                                        <p:tgtEl>
                                          <p:spTgt spid="29"/>
                                        </p:tgtEl>
                                        <p:attrNameLst>
                                          <p:attrName>style.visibility</p:attrName>
                                        </p:attrNameLst>
                                      </p:cBhvr>
                                      <p:to>
                                        <p:strVal val="visible"/>
                                      </p:to>
                                    </p:set>
                                    <p:anim calcmode="lin" valueType="num">
                                      <p:cBhvr>
                                        <p:cTn id="77" dur="500" fill="hold"/>
                                        <p:tgtEl>
                                          <p:spTgt spid="29"/>
                                        </p:tgtEl>
                                        <p:attrNameLst>
                                          <p:attrName>ppt_w</p:attrName>
                                        </p:attrNameLst>
                                      </p:cBhvr>
                                      <p:tavLst>
                                        <p:tav tm="0">
                                          <p:val>
                                            <p:fltVal val="0"/>
                                          </p:val>
                                        </p:tav>
                                        <p:tav tm="100000">
                                          <p:val>
                                            <p:strVal val="#ppt_w"/>
                                          </p:val>
                                        </p:tav>
                                      </p:tavLst>
                                    </p:anim>
                                    <p:anim calcmode="lin" valueType="num">
                                      <p:cBhvr>
                                        <p:cTn id="78" dur="500" fill="hold"/>
                                        <p:tgtEl>
                                          <p:spTgt spid="29"/>
                                        </p:tgtEl>
                                        <p:attrNameLst>
                                          <p:attrName>ppt_h</p:attrName>
                                        </p:attrNameLst>
                                      </p:cBhvr>
                                      <p:tavLst>
                                        <p:tav tm="0">
                                          <p:val>
                                            <p:fltVal val="0"/>
                                          </p:val>
                                        </p:tav>
                                        <p:tav tm="100000">
                                          <p:val>
                                            <p:strVal val="#ppt_h"/>
                                          </p:val>
                                        </p:tav>
                                      </p:tavLst>
                                    </p:anim>
                                    <p:anim calcmode="lin" valueType="num">
                                      <p:cBhvr>
                                        <p:cTn id="79" dur="500" fill="hold"/>
                                        <p:tgtEl>
                                          <p:spTgt spid="29"/>
                                        </p:tgtEl>
                                        <p:attrNameLst>
                                          <p:attrName>style.rotation</p:attrName>
                                        </p:attrNameLst>
                                      </p:cBhvr>
                                      <p:tavLst>
                                        <p:tav tm="0">
                                          <p:val>
                                            <p:fltVal val="360"/>
                                          </p:val>
                                        </p:tav>
                                        <p:tav tm="100000">
                                          <p:val>
                                            <p:fltVal val="0"/>
                                          </p:val>
                                        </p:tav>
                                      </p:tavLst>
                                    </p:anim>
                                    <p:animEffect transition="in" filter="fade">
                                      <p:cBhvr>
                                        <p:cTn id="80" dur="500"/>
                                        <p:tgtEl>
                                          <p:spTgt spid="29"/>
                                        </p:tgtEl>
                                      </p:cBhvr>
                                    </p:animEffect>
                                  </p:childTnLst>
                                </p:cTn>
                              </p:par>
                            </p:childTnLst>
                          </p:cTn>
                        </p:par>
                        <p:par>
                          <p:cTn id="81" fill="hold">
                            <p:stCondLst>
                              <p:cond delay="2300"/>
                            </p:stCondLst>
                            <p:childTnLst>
                              <p:par>
                                <p:cTn id="82" presetID="53" presetClass="entr" presetSubtype="16"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 calcmode="lin" valueType="num">
                                      <p:cBhvr>
                                        <p:cTn id="84" dur="500" fill="hold"/>
                                        <p:tgtEl>
                                          <p:spTgt spid="24"/>
                                        </p:tgtEl>
                                        <p:attrNameLst>
                                          <p:attrName>ppt_w</p:attrName>
                                        </p:attrNameLst>
                                      </p:cBhvr>
                                      <p:tavLst>
                                        <p:tav tm="0">
                                          <p:val>
                                            <p:fltVal val="0"/>
                                          </p:val>
                                        </p:tav>
                                        <p:tav tm="100000">
                                          <p:val>
                                            <p:strVal val="#ppt_w"/>
                                          </p:val>
                                        </p:tav>
                                      </p:tavLst>
                                    </p:anim>
                                    <p:anim calcmode="lin" valueType="num">
                                      <p:cBhvr>
                                        <p:cTn id="85" dur="500" fill="hold"/>
                                        <p:tgtEl>
                                          <p:spTgt spid="24"/>
                                        </p:tgtEl>
                                        <p:attrNameLst>
                                          <p:attrName>ppt_h</p:attrName>
                                        </p:attrNameLst>
                                      </p:cBhvr>
                                      <p:tavLst>
                                        <p:tav tm="0">
                                          <p:val>
                                            <p:fltVal val="0"/>
                                          </p:val>
                                        </p:tav>
                                        <p:tav tm="100000">
                                          <p:val>
                                            <p:strVal val="#ppt_h"/>
                                          </p:val>
                                        </p:tav>
                                      </p:tavLst>
                                    </p:anim>
                                    <p:animEffect transition="in" filter="fade">
                                      <p:cBhvr>
                                        <p:cTn id="86" dur="500"/>
                                        <p:tgtEl>
                                          <p:spTgt spid="24"/>
                                        </p:tgtEl>
                                      </p:cBhvr>
                                    </p:animEffect>
                                  </p:childTnLst>
                                </p:cTn>
                              </p:par>
                              <p:par>
                                <p:cTn id="87" presetID="47" presetClass="entr" presetSubtype="0" fill="hold" grpId="0" nodeType="with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600"/>
                                        <p:tgtEl>
                                          <p:spTgt spid="13"/>
                                        </p:tgtEl>
                                      </p:cBhvr>
                                    </p:animEffect>
                                    <p:anim calcmode="lin" valueType="num">
                                      <p:cBhvr>
                                        <p:cTn id="90" dur="600" fill="hold"/>
                                        <p:tgtEl>
                                          <p:spTgt spid="13"/>
                                        </p:tgtEl>
                                        <p:attrNameLst>
                                          <p:attrName>ppt_x</p:attrName>
                                        </p:attrNameLst>
                                      </p:cBhvr>
                                      <p:tavLst>
                                        <p:tav tm="0">
                                          <p:val>
                                            <p:strVal val="#ppt_x"/>
                                          </p:val>
                                        </p:tav>
                                        <p:tav tm="100000">
                                          <p:val>
                                            <p:strVal val="#ppt_x"/>
                                          </p:val>
                                        </p:tav>
                                      </p:tavLst>
                                    </p:anim>
                                    <p:anim calcmode="lin" valueType="num">
                                      <p:cBhvr>
                                        <p:cTn id="91" dur="600" fill="hold"/>
                                        <p:tgtEl>
                                          <p:spTgt spid="13"/>
                                        </p:tgtEl>
                                        <p:attrNameLst>
                                          <p:attrName>ppt_y</p:attrName>
                                        </p:attrNameLst>
                                      </p:cBhvr>
                                      <p:tavLst>
                                        <p:tav tm="0">
                                          <p:val>
                                            <p:strVal val="#ppt_y-.1"/>
                                          </p:val>
                                        </p:tav>
                                        <p:tav tm="100000">
                                          <p:val>
                                            <p:strVal val="#ppt_y"/>
                                          </p:val>
                                        </p:tav>
                                      </p:tavLst>
                                    </p:anim>
                                  </p:childTnLst>
                                </p:cTn>
                              </p:par>
                              <p:par>
                                <p:cTn id="92" presetID="50" presetClass="entr" presetSubtype="0" decel="100000" fill="hold" grpId="0" nodeType="withEffect">
                                  <p:stCondLst>
                                    <p:cond delay="0"/>
                                  </p:stCondLst>
                                  <p:childTnLst>
                                    <p:set>
                                      <p:cBhvr>
                                        <p:cTn id="93" dur="1" fill="hold">
                                          <p:stCondLst>
                                            <p:cond delay="0"/>
                                          </p:stCondLst>
                                        </p:cTn>
                                        <p:tgtEl>
                                          <p:spTgt spid="14"/>
                                        </p:tgtEl>
                                        <p:attrNameLst>
                                          <p:attrName>style.visibility</p:attrName>
                                        </p:attrNameLst>
                                      </p:cBhvr>
                                      <p:to>
                                        <p:strVal val="visible"/>
                                      </p:to>
                                    </p:set>
                                    <p:anim calcmode="lin" valueType="num">
                                      <p:cBhvr>
                                        <p:cTn id="94" dur="600" fill="hold"/>
                                        <p:tgtEl>
                                          <p:spTgt spid="14"/>
                                        </p:tgtEl>
                                        <p:attrNameLst>
                                          <p:attrName>ppt_w</p:attrName>
                                        </p:attrNameLst>
                                      </p:cBhvr>
                                      <p:tavLst>
                                        <p:tav tm="0">
                                          <p:val>
                                            <p:strVal val="#ppt_w+.3"/>
                                          </p:val>
                                        </p:tav>
                                        <p:tav tm="100000">
                                          <p:val>
                                            <p:strVal val="#ppt_w"/>
                                          </p:val>
                                        </p:tav>
                                      </p:tavLst>
                                    </p:anim>
                                    <p:anim calcmode="lin" valueType="num">
                                      <p:cBhvr>
                                        <p:cTn id="95" dur="600" fill="hold"/>
                                        <p:tgtEl>
                                          <p:spTgt spid="14"/>
                                        </p:tgtEl>
                                        <p:attrNameLst>
                                          <p:attrName>ppt_h</p:attrName>
                                        </p:attrNameLst>
                                      </p:cBhvr>
                                      <p:tavLst>
                                        <p:tav tm="0">
                                          <p:val>
                                            <p:strVal val="#ppt_h"/>
                                          </p:val>
                                        </p:tav>
                                        <p:tav tm="100000">
                                          <p:val>
                                            <p:strVal val="#ppt_h"/>
                                          </p:val>
                                        </p:tav>
                                      </p:tavLst>
                                    </p:anim>
                                    <p:animEffect transition="in" filter="fade">
                                      <p:cBhvr>
                                        <p:cTn id="96" dur="600"/>
                                        <p:tgtEl>
                                          <p:spTgt spid="14"/>
                                        </p:tgtEl>
                                      </p:cBhvr>
                                    </p:animEffect>
                                  </p:childTnLst>
                                </p:cTn>
                              </p:par>
                              <p:par>
                                <p:cTn id="97" presetID="49" presetClass="entr" presetSubtype="0" decel="100000" fill="hold" grpId="0" nodeType="withEffect">
                                  <p:stCondLst>
                                    <p:cond delay="0"/>
                                  </p:stCondLst>
                                  <p:childTnLst>
                                    <p:set>
                                      <p:cBhvr>
                                        <p:cTn id="98" dur="1" fill="hold">
                                          <p:stCondLst>
                                            <p:cond delay="0"/>
                                          </p:stCondLst>
                                        </p:cTn>
                                        <p:tgtEl>
                                          <p:spTgt spid="30"/>
                                        </p:tgtEl>
                                        <p:attrNameLst>
                                          <p:attrName>style.visibility</p:attrName>
                                        </p:attrNameLst>
                                      </p:cBhvr>
                                      <p:to>
                                        <p:strVal val="visible"/>
                                      </p:to>
                                    </p:set>
                                    <p:anim calcmode="lin" valueType="num">
                                      <p:cBhvr>
                                        <p:cTn id="99" dur="500" fill="hold"/>
                                        <p:tgtEl>
                                          <p:spTgt spid="30"/>
                                        </p:tgtEl>
                                        <p:attrNameLst>
                                          <p:attrName>ppt_w</p:attrName>
                                        </p:attrNameLst>
                                      </p:cBhvr>
                                      <p:tavLst>
                                        <p:tav tm="0">
                                          <p:val>
                                            <p:fltVal val="0"/>
                                          </p:val>
                                        </p:tav>
                                        <p:tav tm="100000">
                                          <p:val>
                                            <p:strVal val="#ppt_w"/>
                                          </p:val>
                                        </p:tav>
                                      </p:tavLst>
                                    </p:anim>
                                    <p:anim calcmode="lin" valueType="num">
                                      <p:cBhvr>
                                        <p:cTn id="100" dur="500" fill="hold"/>
                                        <p:tgtEl>
                                          <p:spTgt spid="30"/>
                                        </p:tgtEl>
                                        <p:attrNameLst>
                                          <p:attrName>ppt_h</p:attrName>
                                        </p:attrNameLst>
                                      </p:cBhvr>
                                      <p:tavLst>
                                        <p:tav tm="0">
                                          <p:val>
                                            <p:fltVal val="0"/>
                                          </p:val>
                                        </p:tav>
                                        <p:tav tm="100000">
                                          <p:val>
                                            <p:strVal val="#ppt_h"/>
                                          </p:val>
                                        </p:tav>
                                      </p:tavLst>
                                    </p:anim>
                                    <p:anim calcmode="lin" valueType="num">
                                      <p:cBhvr>
                                        <p:cTn id="101" dur="500" fill="hold"/>
                                        <p:tgtEl>
                                          <p:spTgt spid="30"/>
                                        </p:tgtEl>
                                        <p:attrNameLst>
                                          <p:attrName>style.rotation</p:attrName>
                                        </p:attrNameLst>
                                      </p:cBhvr>
                                      <p:tavLst>
                                        <p:tav tm="0">
                                          <p:val>
                                            <p:fltVal val="360"/>
                                          </p:val>
                                        </p:tav>
                                        <p:tav tm="100000">
                                          <p:val>
                                            <p:fltVal val="0"/>
                                          </p:val>
                                        </p:tav>
                                      </p:tavLst>
                                    </p:anim>
                                    <p:animEffect transition="in" filter="fade">
                                      <p:cBhvr>
                                        <p:cTn id="10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27" grpId="0" animBg="1"/>
      <p:bldP spid="28" grpId="0" animBg="1"/>
      <p:bldP spid="29" grpId="0" animBg="1"/>
      <p:bldP spid="30" grpId="0" animBg="1"/>
      <p:bldP spid="3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17" y="330596"/>
            <a:ext cx="9147717" cy="295231"/>
          </a:xfrm>
          <a:prstGeom prst="rect">
            <a:avLst/>
          </a:prstGeom>
          <a:gradFill>
            <a:gsLst>
              <a:gs pos="0">
                <a:srgbClr val="92D050"/>
              </a:gs>
              <a:gs pos="67000">
                <a:schemeClr val="accent6">
                  <a:lumMod val="75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600900" y="185986"/>
            <a:ext cx="4142700" cy="584450"/>
            <a:chOff x="4058225" y="457936"/>
            <a:chExt cx="4142700" cy="584449"/>
          </a:xfrm>
        </p:grpSpPr>
        <p:grpSp>
          <p:nvGrpSpPr>
            <p:cNvPr id="6" name="组合 5"/>
            <p:cNvGrpSpPr/>
            <p:nvPr/>
          </p:nvGrpSpPr>
          <p:grpSpPr>
            <a:xfrm>
              <a:off x="4058225" y="457936"/>
              <a:ext cx="4142700" cy="584449"/>
              <a:chOff x="4261425" y="611634"/>
              <a:chExt cx="4142700" cy="584449"/>
            </a:xfrm>
          </p:grpSpPr>
          <p:sp>
            <p:nvSpPr>
              <p:cNvPr id="8" name="圆角矩形 7"/>
              <p:cNvSpPr/>
              <p:nvPr/>
            </p:nvSpPr>
            <p:spPr>
              <a:xfrm>
                <a:off x="4261425" y="611634"/>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8900000" scaled="1"/>
                <a:tileRect/>
              </a:gradFill>
              <a:ln w="19050">
                <a:noFill/>
              </a:ln>
              <a:effectLst>
                <a:outerShdw blurRad="317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sp>
            <p:nvSpPr>
              <p:cNvPr id="9" name="圆角矩形 8"/>
              <p:cNvSpPr/>
              <p:nvPr/>
            </p:nvSpPr>
            <p:spPr>
              <a:xfrm>
                <a:off x="4282860" y="627605"/>
                <a:ext cx="4088103" cy="551953"/>
              </a:xfrm>
              <a:prstGeom prst="roundRect">
                <a:avLst>
                  <a:gd name="adj" fmla="val 50000"/>
                </a:avLst>
              </a:prstGeom>
              <a:gradFill flip="none" rotWithShape="1">
                <a:gsLst>
                  <a:gs pos="0">
                    <a:schemeClr val="bg1">
                      <a:lumMod val="89000"/>
                    </a:schemeClr>
                  </a:gs>
                  <a:gs pos="67000">
                    <a:srgbClr val="F9F9F9"/>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grpSp>
        <p:sp>
          <p:nvSpPr>
            <p:cNvPr id="7" name="TextBox 5"/>
            <p:cNvSpPr txBox="1"/>
            <p:nvPr/>
          </p:nvSpPr>
          <p:spPr>
            <a:xfrm>
              <a:off x="4786556" y="530593"/>
              <a:ext cx="2686037" cy="461664"/>
            </a:xfrm>
            <a:prstGeom prst="rect">
              <a:avLst/>
            </a:prstGeom>
            <a:noFill/>
          </p:spPr>
          <p:txBody>
            <a:bodyPr wrap="square" rtlCol="0">
              <a:spAutoFit/>
            </a:bodyPr>
            <a:lstStyle/>
            <a:p>
              <a:r>
                <a:rPr lang="zh-CN" altLang="en-US" sz="2400" b="1" dirty="0">
                  <a:solidFill>
                    <a:srgbClr val="92D050"/>
                  </a:solidFill>
                  <a:latin typeface="微软雅黑" panose="020B0503020204020204" pitchFamily="34" charset="-122"/>
                  <a:ea typeface="微软雅黑" panose="020B0503020204020204" pitchFamily="34" charset="-122"/>
                </a:rPr>
                <a:t>此处添加您的标题</a:t>
              </a:r>
            </a:p>
          </p:txBody>
        </p:sp>
      </p:grpSp>
      <p:grpSp>
        <p:nvGrpSpPr>
          <p:cNvPr id="10" name="组合 9"/>
          <p:cNvGrpSpPr/>
          <p:nvPr/>
        </p:nvGrpSpPr>
        <p:grpSpPr>
          <a:xfrm>
            <a:off x="3251994" y="1737265"/>
            <a:ext cx="1254625" cy="1397106"/>
            <a:chOff x="4358038" y="1762171"/>
            <a:chExt cx="1672833" cy="1862808"/>
          </a:xfrm>
        </p:grpSpPr>
        <p:sp>
          <p:nvSpPr>
            <p:cNvPr id="11" name="任意多边形 10"/>
            <p:cNvSpPr/>
            <p:nvPr/>
          </p:nvSpPr>
          <p:spPr>
            <a:xfrm rot="5400000">
              <a:off x="4263051" y="1857158"/>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Freeform 803"/>
            <p:cNvSpPr>
              <a:spLocks/>
            </p:cNvSpPr>
            <p:nvPr/>
          </p:nvSpPr>
          <p:spPr bwMode="auto">
            <a:xfrm>
              <a:off x="4772886" y="2293049"/>
              <a:ext cx="841920" cy="801050"/>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83BB48"/>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3" name="组合 12"/>
          <p:cNvGrpSpPr/>
          <p:nvPr/>
        </p:nvGrpSpPr>
        <p:grpSpPr>
          <a:xfrm>
            <a:off x="4727720" y="1737265"/>
            <a:ext cx="1254625" cy="1397106"/>
            <a:chOff x="6325672" y="1762171"/>
            <a:chExt cx="1672833" cy="1862808"/>
          </a:xfrm>
        </p:grpSpPr>
        <p:sp>
          <p:nvSpPr>
            <p:cNvPr id="14" name="任意多边形 13"/>
            <p:cNvSpPr/>
            <p:nvPr/>
          </p:nvSpPr>
          <p:spPr>
            <a:xfrm rot="5400000">
              <a:off x="6230685" y="1857158"/>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Freeform 817"/>
            <p:cNvSpPr>
              <a:spLocks noEditPoints="1"/>
            </p:cNvSpPr>
            <p:nvPr/>
          </p:nvSpPr>
          <p:spPr bwMode="auto">
            <a:xfrm>
              <a:off x="6741738" y="2269159"/>
              <a:ext cx="850894" cy="848830"/>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83BB48"/>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6" name="组合 15"/>
          <p:cNvGrpSpPr/>
          <p:nvPr/>
        </p:nvGrpSpPr>
        <p:grpSpPr>
          <a:xfrm>
            <a:off x="3989857" y="3009886"/>
            <a:ext cx="1254625" cy="1397106"/>
            <a:chOff x="5341855" y="3458998"/>
            <a:chExt cx="1672833" cy="1862808"/>
          </a:xfrm>
        </p:grpSpPr>
        <p:sp>
          <p:nvSpPr>
            <p:cNvPr id="17" name="任意多边形 16"/>
            <p:cNvSpPr/>
            <p:nvPr/>
          </p:nvSpPr>
          <p:spPr>
            <a:xfrm rot="5400000">
              <a:off x="5246868" y="3553985"/>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8" name="组合 17"/>
            <p:cNvGrpSpPr/>
            <p:nvPr/>
          </p:nvGrpSpPr>
          <p:grpSpPr>
            <a:xfrm>
              <a:off x="5710646" y="4009409"/>
              <a:ext cx="935252" cy="761984"/>
              <a:chOff x="8323263" y="-182563"/>
              <a:chExt cx="754063" cy="614364"/>
            </a:xfrm>
            <a:solidFill>
              <a:srgbClr val="2FA598"/>
            </a:solidFill>
          </p:grpSpPr>
          <p:sp>
            <p:nvSpPr>
              <p:cNvPr id="19"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25" name="组合 24"/>
          <p:cNvGrpSpPr/>
          <p:nvPr/>
        </p:nvGrpSpPr>
        <p:grpSpPr>
          <a:xfrm>
            <a:off x="2983235" y="2553932"/>
            <a:ext cx="630301" cy="637002"/>
            <a:chOff x="3999693" y="2851060"/>
            <a:chExt cx="840402" cy="849336"/>
          </a:xfrm>
        </p:grpSpPr>
        <p:sp>
          <p:nvSpPr>
            <p:cNvPr id="26" name="任意多边形 25"/>
            <p:cNvSpPr/>
            <p:nvPr/>
          </p:nvSpPr>
          <p:spPr>
            <a:xfrm rot="5400000">
              <a:off x="3963913" y="2894369"/>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27" name="文本框 26"/>
            <p:cNvSpPr txBox="1"/>
            <p:nvPr/>
          </p:nvSpPr>
          <p:spPr>
            <a:xfrm>
              <a:off x="3999693" y="2952563"/>
              <a:ext cx="840402" cy="677108"/>
            </a:xfrm>
            <a:prstGeom prst="rect">
              <a:avLst/>
            </a:prstGeom>
            <a:noFill/>
          </p:spPr>
          <p:txBody>
            <a:bodyPr wrap="none" rtlCol="0">
              <a:spAutoFit/>
            </a:bodyPr>
            <a:lstStyle/>
            <a:p>
              <a:r>
                <a:rPr lang="en-US" altLang="zh-CN" sz="2700" dirty="0">
                  <a:solidFill>
                    <a:srgbClr val="83BB48"/>
                  </a:solidFill>
                  <a:latin typeface="Agency FB" panose="020B0503020202020204" pitchFamily="34" charset="0"/>
                </a:rPr>
                <a:t>51%</a:t>
              </a:r>
              <a:endParaRPr lang="zh-CN" altLang="en-US" sz="2700" dirty="0">
                <a:solidFill>
                  <a:srgbClr val="83BB48"/>
                </a:solidFill>
                <a:latin typeface="Agency FB" panose="020B0503020202020204" pitchFamily="34" charset="0"/>
              </a:endParaRPr>
            </a:p>
          </p:txBody>
        </p:sp>
      </p:grpSp>
      <p:grpSp>
        <p:nvGrpSpPr>
          <p:cNvPr id="28" name="组合 27"/>
          <p:cNvGrpSpPr/>
          <p:nvPr/>
        </p:nvGrpSpPr>
        <p:grpSpPr>
          <a:xfrm>
            <a:off x="5572921" y="1567783"/>
            <a:ext cx="689612" cy="637002"/>
            <a:chOff x="7452604" y="1536194"/>
            <a:chExt cx="919482" cy="849336"/>
          </a:xfrm>
        </p:grpSpPr>
        <p:sp>
          <p:nvSpPr>
            <p:cNvPr id="29" name="任意多边形 28"/>
            <p:cNvSpPr/>
            <p:nvPr/>
          </p:nvSpPr>
          <p:spPr>
            <a:xfrm rot="5400000">
              <a:off x="7456098" y="1579503"/>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30" name="文本框 29"/>
            <p:cNvSpPr txBox="1"/>
            <p:nvPr/>
          </p:nvSpPr>
          <p:spPr>
            <a:xfrm>
              <a:off x="7452604" y="1637697"/>
              <a:ext cx="919482" cy="677108"/>
            </a:xfrm>
            <a:prstGeom prst="rect">
              <a:avLst/>
            </a:prstGeom>
            <a:noFill/>
          </p:spPr>
          <p:txBody>
            <a:bodyPr wrap="none" rtlCol="0">
              <a:spAutoFit/>
            </a:bodyPr>
            <a:lstStyle/>
            <a:p>
              <a:r>
                <a:rPr lang="en-US" altLang="zh-CN" sz="2700" dirty="0">
                  <a:solidFill>
                    <a:srgbClr val="83BB48"/>
                  </a:solidFill>
                  <a:latin typeface="Agency FB" panose="020B0503020202020204" pitchFamily="34" charset="0"/>
                </a:rPr>
                <a:t>76%</a:t>
              </a:r>
              <a:endParaRPr lang="zh-CN" altLang="en-US" sz="2700" dirty="0">
                <a:solidFill>
                  <a:srgbClr val="83BB48"/>
                </a:solidFill>
                <a:latin typeface="Agency FB" panose="020B0503020202020204" pitchFamily="34" charset="0"/>
              </a:endParaRPr>
            </a:p>
          </p:txBody>
        </p:sp>
      </p:grpSp>
      <p:grpSp>
        <p:nvGrpSpPr>
          <p:cNvPr id="31" name="组合 30"/>
          <p:cNvGrpSpPr/>
          <p:nvPr/>
        </p:nvGrpSpPr>
        <p:grpSpPr>
          <a:xfrm>
            <a:off x="4985952" y="3769990"/>
            <a:ext cx="699230" cy="637002"/>
            <a:chOff x="6669979" y="4472470"/>
            <a:chExt cx="932306" cy="849336"/>
          </a:xfrm>
        </p:grpSpPr>
        <p:sp>
          <p:nvSpPr>
            <p:cNvPr id="32" name="任意多边形 31"/>
            <p:cNvSpPr/>
            <p:nvPr/>
          </p:nvSpPr>
          <p:spPr>
            <a:xfrm rot="5400000">
              <a:off x="6679885" y="4515779"/>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33" name="文本框 32"/>
            <p:cNvSpPr txBox="1"/>
            <p:nvPr/>
          </p:nvSpPr>
          <p:spPr>
            <a:xfrm>
              <a:off x="6669979" y="4573973"/>
              <a:ext cx="932306" cy="677108"/>
            </a:xfrm>
            <a:prstGeom prst="rect">
              <a:avLst/>
            </a:prstGeom>
            <a:noFill/>
          </p:spPr>
          <p:txBody>
            <a:bodyPr wrap="none" rtlCol="0">
              <a:spAutoFit/>
            </a:bodyPr>
            <a:lstStyle/>
            <a:p>
              <a:r>
                <a:rPr lang="en-US" altLang="zh-CN" sz="2700" dirty="0">
                  <a:solidFill>
                    <a:srgbClr val="83BB48"/>
                  </a:solidFill>
                  <a:latin typeface="Agency FB" panose="020B0503020202020204" pitchFamily="34" charset="0"/>
                </a:rPr>
                <a:t>92%</a:t>
              </a:r>
              <a:endParaRPr lang="zh-CN" altLang="en-US" sz="2700" dirty="0">
                <a:solidFill>
                  <a:srgbClr val="83BB48"/>
                </a:solidFill>
                <a:latin typeface="Agency FB" panose="020B0503020202020204" pitchFamily="34" charset="0"/>
              </a:endParaRPr>
            </a:p>
          </p:txBody>
        </p:sp>
      </p:grpSp>
      <p:sp>
        <p:nvSpPr>
          <p:cNvPr id="34" name="矩形 33"/>
          <p:cNvSpPr/>
          <p:nvPr/>
        </p:nvSpPr>
        <p:spPr>
          <a:xfrm>
            <a:off x="6206545" y="1567783"/>
            <a:ext cx="1751683" cy="323165"/>
          </a:xfrm>
          <a:prstGeom prst="rect">
            <a:avLst/>
          </a:prstGeom>
        </p:spPr>
        <p:txBody>
          <a:bodyPr wrap="square">
            <a:spAutoFit/>
          </a:bodyPr>
          <a:lstStyle/>
          <a:p>
            <a:r>
              <a:rPr lang="zh-CN" altLang="en-US" sz="1500" b="1" dirty="0">
                <a:solidFill>
                  <a:schemeClr val="bg2">
                    <a:lumMod val="50000"/>
                  </a:schemeClr>
                </a:solidFill>
                <a:latin typeface="方正正纤黑简体" panose="02000000000000000000" pitchFamily="2" charset="-122"/>
                <a:ea typeface="方正正纤黑简体" panose="02000000000000000000" pitchFamily="2" charset="-122"/>
              </a:rPr>
              <a:t>点击此处添加文本</a:t>
            </a:r>
          </a:p>
        </p:txBody>
      </p:sp>
      <p:sp>
        <p:nvSpPr>
          <p:cNvPr id="35" name="矩形 34"/>
          <p:cNvSpPr/>
          <p:nvPr/>
        </p:nvSpPr>
        <p:spPr>
          <a:xfrm>
            <a:off x="6206545" y="1881357"/>
            <a:ext cx="2633046" cy="535531"/>
          </a:xfrm>
          <a:prstGeom prst="rect">
            <a:avLst/>
          </a:prstGeom>
        </p:spPr>
        <p:txBody>
          <a:bodyPr wrap="square">
            <a:spAutoFit/>
          </a:bodyPr>
          <a:lstStyle/>
          <a:p>
            <a:pPr>
              <a:lnSpc>
                <a:spcPct val="120000"/>
              </a:lnSpc>
            </a:pPr>
            <a:r>
              <a:rPr lang="zh-CN" altLang="en-US" sz="1200" dirty="0">
                <a:solidFill>
                  <a:schemeClr val="bg2">
                    <a:lumMod val="50000"/>
                  </a:schemeClr>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200" dirty="0">
                <a:solidFill>
                  <a:schemeClr val="bg2">
                    <a:lumMod val="50000"/>
                  </a:schemeClr>
                </a:solidFill>
                <a:latin typeface="微软雅黑" panose="020B0503020204020204" pitchFamily="34" charset="-122"/>
                <a:ea typeface="微软雅黑" panose="020B0503020204020204" pitchFamily="34" charset="-122"/>
              </a:rPr>
              <a:t>点击此处添加文本点击此处添加文本</a:t>
            </a:r>
          </a:p>
        </p:txBody>
      </p:sp>
      <p:sp>
        <p:nvSpPr>
          <p:cNvPr id="36" name="矩形 35"/>
          <p:cNvSpPr/>
          <p:nvPr/>
        </p:nvSpPr>
        <p:spPr>
          <a:xfrm>
            <a:off x="5622825" y="3732804"/>
            <a:ext cx="1751683" cy="323165"/>
          </a:xfrm>
          <a:prstGeom prst="rect">
            <a:avLst/>
          </a:prstGeom>
        </p:spPr>
        <p:txBody>
          <a:bodyPr wrap="square">
            <a:spAutoFit/>
          </a:bodyPr>
          <a:lstStyle/>
          <a:p>
            <a:r>
              <a:rPr lang="zh-CN" altLang="en-US" sz="1500" b="1" dirty="0">
                <a:solidFill>
                  <a:schemeClr val="bg2">
                    <a:lumMod val="50000"/>
                  </a:schemeClr>
                </a:solidFill>
                <a:latin typeface="方正正纤黑简体" panose="02000000000000000000" pitchFamily="2" charset="-122"/>
                <a:ea typeface="方正正纤黑简体" panose="02000000000000000000" pitchFamily="2" charset="-122"/>
              </a:rPr>
              <a:t>点击此处添加文本</a:t>
            </a:r>
          </a:p>
        </p:txBody>
      </p:sp>
      <p:sp>
        <p:nvSpPr>
          <p:cNvPr id="37" name="矩形 36"/>
          <p:cNvSpPr/>
          <p:nvPr/>
        </p:nvSpPr>
        <p:spPr>
          <a:xfrm>
            <a:off x="5622825" y="4046378"/>
            <a:ext cx="2633046" cy="535531"/>
          </a:xfrm>
          <a:prstGeom prst="rect">
            <a:avLst/>
          </a:prstGeom>
        </p:spPr>
        <p:txBody>
          <a:bodyPr wrap="square">
            <a:spAutoFit/>
          </a:bodyPr>
          <a:lstStyle/>
          <a:p>
            <a:pPr>
              <a:lnSpc>
                <a:spcPct val="120000"/>
              </a:lnSpc>
            </a:pPr>
            <a:r>
              <a:rPr lang="zh-CN" altLang="en-US" sz="1200" dirty="0">
                <a:solidFill>
                  <a:schemeClr val="bg2">
                    <a:lumMod val="50000"/>
                  </a:schemeClr>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200" dirty="0">
                <a:solidFill>
                  <a:schemeClr val="bg2">
                    <a:lumMod val="50000"/>
                  </a:schemeClr>
                </a:solidFill>
                <a:latin typeface="微软雅黑" panose="020B0503020204020204" pitchFamily="34" charset="-122"/>
                <a:ea typeface="微软雅黑" panose="020B0503020204020204" pitchFamily="34" charset="-122"/>
              </a:rPr>
              <a:t>点击此处添加文本点击此处添加文本</a:t>
            </a:r>
          </a:p>
        </p:txBody>
      </p:sp>
      <p:sp>
        <p:nvSpPr>
          <p:cNvPr id="38" name="矩形 37"/>
          <p:cNvSpPr/>
          <p:nvPr/>
        </p:nvSpPr>
        <p:spPr>
          <a:xfrm>
            <a:off x="1231193" y="2545010"/>
            <a:ext cx="1751683" cy="323165"/>
          </a:xfrm>
          <a:prstGeom prst="rect">
            <a:avLst/>
          </a:prstGeom>
        </p:spPr>
        <p:txBody>
          <a:bodyPr wrap="square">
            <a:spAutoFit/>
          </a:bodyPr>
          <a:lstStyle/>
          <a:p>
            <a:r>
              <a:rPr lang="zh-CN" altLang="en-US" sz="1500" b="1" dirty="0">
                <a:solidFill>
                  <a:schemeClr val="bg2">
                    <a:lumMod val="50000"/>
                  </a:schemeClr>
                </a:solidFill>
                <a:latin typeface="方正正纤黑简体" panose="02000000000000000000" pitchFamily="2" charset="-122"/>
                <a:ea typeface="方正正纤黑简体" panose="02000000000000000000" pitchFamily="2" charset="-122"/>
              </a:rPr>
              <a:t>点击此处添加文本</a:t>
            </a:r>
          </a:p>
        </p:txBody>
      </p:sp>
      <p:sp>
        <p:nvSpPr>
          <p:cNvPr id="39" name="矩形 38"/>
          <p:cNvSpPr/>
          <p:nvPr/>
        </p:nvSpPr>
        <p:spPr>
          <a:xfrm>
            <a:off x="349830" y="2858584"/>
            <a:ext cx="2633046" cy="535531"/>
          </a:xfrm>
          <a:prstGeom prst="rect">
            <a:avLst/>
          </a:prstGeom>
        </p:spPr>
        <p:txBody>
          <a:bodyPr wrap="square">
            <a:spAutoFit/>
          </a:bodyPr>
          <a:lstStyle/>
          <a:p>
            <a:pPr>
              <a:lnSpc>
                <a:spcPct val="120000"/>
              </a:lnSpc>
            </a:pPr>
            <a:r>
              <a:rPr lang="zh-CN" altLang="en-US" sz="1200" dirty="0">
                <a:solidFill>
                  <a:schemeClr val="bg2">
                    <a:lumMod val="50000"/>
                  </a:schemeClr>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200" dirty="0">
                <a:solidFill>
                  <a:schemeClr val="bg2">
                    <a:lumMod val="50000"/>
                  </a:schemeClr>
                </a:solidFill>
                <a:latin typeface="微软雅黑" panose="020B0503020204020204" pitchFamily="34" charset="-122"/>
                <a:ea typeface="微软雅黑" panose="020B0503020204020204" pitchFamily="34" charset="-122"/>
              </a:rPr>
              <a:t>点击此处添加文本点击此处添加文本</a:t>
            </a:r>
          </a:p>
        </p:txBody>
      </p:sp>
    </p:spTree>
    <p:extLst>
      <p:ext uri="{BB962C8B-B14F-4D97-AF65-F5344CB8AC3E}">
        <p14:creationId xmlns:p14="http://schemas.microsoft.com/office/powerpoint/2010/main" val="185927670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300"/>
                                        <p:tgtEl>
                                          <p:spTgt spid="10"/>
                                        </p:tgtEl>
                                        <p:attrNameLst>
                                          <p:attrName>ppt_y</p:attrName>
                                        </p:attrNameLst>
                                      </p:cBhvr>
                                      <p:tavLst>
                                        <p:tav tm="0">
                                          <p:val>
                                            <p:strVal val="#ppt_y+#ppt_h*1.125000"/>
                                          </p:val>
                                        </p:tav>
                                        <p:tav tm="100000">
                                          <p:val>
                                            <p:strVal val="#ppt_y"/>
                                          </p:val>
                                        </p:tav>
                                      </p:tavLst>
                                    </p:anim>
                                    <p:animEffect transition="in" filter="wipe(up)">
                                      <p:cBhvr>
                                        <p:cTn id="17" dur="300"/>
                                        <p:tgtEl>
                                          <p:spTgt spid="10"/>
                                        </p:tgtEl>
                                      </p:cBhvr>
                                    </p:animEffect>
                                  </p:childTnLst>
                                </p:cTn>
                              </p:par>
                              <p:par>
                                <p:cTn id="18" presetID="22" presetClass="entr" presetSubtype="2" fill="hold"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wipe(right)">
                                      <p:cBhvr>
                                        <p:cTn id="20" dur="500"/>
                                        <p:tgtEl>
                                          <p:spTgt spid="25"/>
                                        </p:tgtEl>
                                      </p:cBhvr>
                                    </p:animEffect>
                                  </p:childTnLst>
                                </p:cTn>
                              </p:par>
                            </p:childTnLst>
                          </p:cTn>
                        </p:par>
                        <p:par>
                          <p:cTn id="21" fill="hold">
                            <p:stCondLst>
                              <p:cond delay="1500"/>
                            </p:stCondLst>
                            <p:childTnLst>
                              <p:par>
                                <p:cTn id="22" presetID="47" presetClass="entr" presetSubtype="0"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fade">
                                      <p:cBhvr>
                                        <p:cTn id="24" dur="500"/>
                                        <p:tgtEl>
                                          <p:spTgt spid="38"/>
                                        </p:tgtEl>
                                      </p:cBhvr>
                                    </p:animEffect>
                                    <p:anim calcmode="lin" valueType="num">
                                      <p:cBhvr>
                                        <p:cTn id="25" dur="500" fill="hold"/>
                                        <p:tgtEl>
                                          <p:spTgt spid="38"/>
                                        </p:tgtEl>
                                        <p:attrNameLst>
                                          <p:attrName>ppt_x</p:attrName>
                                        </p:attrNameLst>
                                      </p:cBhvr>
                                      <p:tavLst>
                                        <p:tav tm="0">
                                          <p:val>
                                            <p:strVal val="#ppt_x"/>
                                          </p:val>
                                        </p:tav>
                                        <p:tav tm="100000">
                                          <p:val>
                                            <p:strVal val="#ppt_x"/>
                                          </p:val>
                                        </p:tav>
                                      </p:tavLst>
                                    </p:anim>
                                    <p:anim calcmode="lin" valueType="num">
                                      <p:cBhvr>
                                        <p:cTn id="26" dur="500" fill="hold"/>
                                        <p:tgtEl>
                                          <p:spTgt spid="38"/>
                                        </p:tgtEl>
                                        <p:attrNameLst>
                                          <p:attrName>ppt_y</p:attrName>
                                        </p:attrNameLst>
                                      </p:cBhvr>
                                      <p:tavLst>
                                        <p:tav tm="0">
                                          <p:val>
                                            <p:strVal val="#ppt_y-.1"/>
                                          </p:val>
                                        </p:tav>
                                        <p:tav tm="100000">
                                          <p:val>
                                            <p:strVal val="#ppt_y"/>
                                          </p:val>
                                        </p:tav>
                                      </p:tavLst>
                                    </p:anim>
                                  </p:childTnLst>
                                </p:cTn>
                              </p:par>
                              <p:par>
                                <p:cTn id="27" presetID="53" presetClass="entr" presetSubtype="16"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p:cTn id="29" dur="600" fill="hold"/>
                                        <p:tgtEl>
                                          <p:spTgt spid="39"/>
                                        </p:tgtEl>
                                        <p:attrNameLst>
                                          <p:attrName>ppt_w</p:attrName>
                                        </p:attrNameLst>
                                      </p:cBhvr>
                                      <p:tavLst>
                                        <p:tav tm="0">
                                          <p:val>
                                            <p:fltVal val="0"/>
                                          </p:val>
                                        </p:tav>
                                        <p:tav tm="100000">
                                          <p:val>
                                            <p:strVal val="#ppt_w"/>
                                          </p:val>
                                        </p:tav>
                                      </p:tavLst>
                                    </p:anim>
                                    <p:anim calcmode="lin" valueType="num">
                                      <p:cBhvr>
                                        <p:cTn id="30" dur="600" fill="hold"/>
                                        <p:tgtEl>
                                          <p:spTgt spid="39"/>
                                        </p:tgtEl>
                                        <p:attrNameLst>
                                          <p:attrName>ppt_h</p:attrName>
                                        </p:attrNameLst>
                                      </p:cBhvr>
                                      <p:tavLst>
                                        <p:tav tm="0">
                                          <p:val>
                                            <p:fltVal val="0"/>
                                          </p:val>
                                        </p:tav>
                                        <p:tav tm="100000">
                                          <p:val>
                                            <p:strVal val="#ppt_h"/>
                                          </p:val>
                                        </p:tav>
                                      </p:tavLst>
                                    </p:anim>
                                    <p:animEffect transition="in" filter="fade">
                                      <p:cBhvr>
                                        <p:cTn id="31" dur="600"/>
                                        <p:tgtEl>
                                          <p:spTgt spid="39"/>
                                        </p:tgtEl>
                                      </p:cBhvr>
                                    </p:animEffect>
                                  </p:childTnLst>
                                </p:cTn>
                              </p:par>
                            </p:childTnLst>
                          </p:cTn>
                        </p:par>
                        <p:par>
                          <p:cTn id="32" fill="hold">
                            <p:stCondLst>
                              <p:cond delay="2100"/>
                            </p:stCondLst>
                            <p:childTnLst>
                              <p:par>
                                <p:cTn id="33" presetID="12" presetClass="entr" presetSubtype="4"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300"/>
                                        <p:tgtEl>
                                          <p:spTgt spid="13"/>
                                        </p:tgtEl>
                                        <p:attrNameLst>
                                          <p:attrName>ppt_y</p:attrName>
                                        </p:attrNameLst>
                                      </p:cBhvr>
                                      <p:tavLst>
                                        <p:tav tm="0">
                                          <p:val>
                                            <p:strVal val="#ppt_y+#ppt_h*1.125000"/>
                                          </p:val>
                                        </p:tav>
                                        <p:tav tm="100000">
                                          <p:val>
                                            <p:strVal val="#ppt_y"/>
                                          </p:val>
                                        </p:tav>
                                      </p:tavLst>
                                    </p:anim>
                                    <p:animEffect transition="in" filter="wipe(up)">
                                      <p:cBhvr>
                                        <p:cTn id="36" dur="300"/>
                                        <p:tgtEl>
                                          <p:spTgt spid="13"/>
                                        </p:tgtEl>
                                      </p:cBhvr>
                                    </p:animEffect>
                                  </p:childTnLst>
                                </p:cTn>
                              </p:par>
                              <p:par>
                                <p:cTn id="37" presetID="22" presetClass="entr" presetSubtype="8" fill="hold"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left)">
                                      <p:cBhvr>
                                        <p:cTn id="39" dur="500"/>
                                        <p:tgtEl>
                                          <p:spTgt spid="28"/>
                                        </p:tgtEl>
                                      </p:cBhvr>
                                    </p:animEffect>
                                  </p:childTnLst>
                                </p:cTn>
                              </p:par>
                            </p:childTnLst>
                          </p:cTn>
                        </p:par>
                        <p:par>
                          <p:cTn id="40" fill="hold">
                            <p:stCondLst>
                              <p:cond delay="2600"/>
                            </p:stCondLst>
                            <p:childTnLst>
                              <p:par>
                                <p:cTn id="41" presetID="47" presetClass="entr" presetSubtype="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anim calcmode="lin" valueType="num">
                                      <p:cBhvr>
                                        <p:cTn id="44" dur="500" fill="hold"/>
                                        <p:tgtEl>
                                          <p:spTgt spid="34"/>
                                        </p:tgtEl>
                                        <p:attrNameLst>
                                          <p:attrName>ppt_x</p:attrName>
                                        </p:attrNameLst>
                                      </p:cBhvr>
                                      <p:tavLst>
                                        <p:tav tm="0">
                                          <p:val>
                                            <p:strVal val="#ppt_x"/>
                                          </p:val>
                                        </p:tav>
                                        <p:tav tm="100000">
                                          <p:val>
                                            <p:strVal val="#ppt_x"/>
                                          </p:val>
                                        </p:tav>
                                      </p:tavLst>
                                    </p:anim>
                                    <p:anim calcmode="lin" valueType="num">
                                      <p:cBhvr>
                                        <p:cTn id="45" dur="500" fill="hold"/>
                                        <p:tgtEl>
                                          <p:spTgt spid="34"/>
                                        </p:tgtEl>
                                        <p:attrNameLst>
                                          <p:attrName>ppt_y</p:attrName>
                                        </p:attrNameLst>
                                      </p:cBhvr>
                                      <p:tavLst>
                                        <p:tav tm="0">
                                          <p:val>
                                            <p:strVal val="#ppt_y-.1"/>
                                          </p:val>
                                        </p:tav>
                                        <p:tav tm="100000">
                                          <p:val>
                                            <p:strVal val="#ppt_y"/>
                                          </p:val>
                                        </p:tav>
                                      </p:tavLst>
                                    </p:anim>
                                  </p:childTnLst>
                                </p:cTn>
                              </p:par>
                              <p:par>
                                <p:cTn id="46" presetID="53" presetClass="entr" presetSubtype="16" fill="hold" grpId="0" nodeType="with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600" fill="hold"/>
                                        <p:tgtEl>
                                          <p:spTgt spid="35"/>
                                        </p:tgtEl>
                                        <p:attrNameLst>
                                          <p:attrName>ppt_w</p:attrName>
                                        </p:attrNameLst>
                                      </p:cBhvr>
                                      <p:tavLst>
                                        <p:tav tm="0">
                                          <p:val>
                                            <p:fltVal val="0"/>
                                          </p:val>
                                        </p:tav>
                                        <p:tav tm="100000">
                                          <p:val>
                                            <p:strVal val="#ppt_w"/>
                                          </p:val>
                                        </p:tav>
                                      </p:tavLst>
                                    </p:anim>
                                    <p:anim calcmode="lin" valueType="num">
                                      <p:cBhvr>
                                        <p:cTn id="49" dur="600" fill="hold"/>
                                        <p:tgtEl>
                                          <p:spTgt spid="35"/>
                                        </p:tgtEl>
                                        <p:attrNameLst>
                                          <p:attrName>ppt_h</p:attrName>
                                        </p:attrNameLst>
                                      </p:cBhvr>
                                      <p:tavLst>
                                        <p:tav tm="0">
                                          <p:val>
                                            <p:fltVal val="0"/>
                                          </p:val>
                                        </p:tav>
                                        <p:tav tm="100000">
                                          <p:val>
                                            <p:strVal val="#ppt_h"/>
                                          </p:val>
                                        </p:tav>
                                      </p:tavLst>
                                    </p:anim>
                                    <p:animEffect transition="in" filter="fade">
                                      <p:cBhvr>
                                        <p:cTn id="50" dur="600"/>
                                        <p:tgtEl>
                                          <p:spTgt spid="35"/>
                                        </p:tgtEl>
                                      </p:cBhvr>
                                    </p:animEffect>
                                  </p:childTnLst>
                                </p:cTn>
                              </p:par>
                            </p:childTnLst>
                          </p:cTn>
                        </p:par>
                        <p:par>
                          <p:cTn id="51" fill="hold">
                            <p:stCondLst>
                              <p:cond delay="3200"/>
                            </p:stCondLst>
                            <p:childTnLst>
                              <p:par>
                                <p:cTn id="52" presetID="12" presetClass="entr" presetSubtype="4" fill="hold" nodeType="after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300"/>
                                        <p:tgtEl>
                                          <p:spTgt spid="16"/>
                                        </p:tgtEl>
                                        <p:attrNameLst>
                                          <p:attrName>ppt_y</p:attrName>
                                        </p:attrNameLst>
                                      </p:cBhvr>
                                      <p:tavLst>
                                        <p:tav tm="0">
                                          <p:val>
                                            <p:strVal val="#ppt_y+#ppt_h*1.125000"/>
                                          </p:val>
                                        </p:tav>
                                        <p:tav tm="100000">
                                          <p:val>
                                            <p:strVal val="#ppt_y"/>
                                          </p:val>
                                        </p:tav>
                                      </p:tavLst>
                                    </p:anim>
                                    <p:animEffect transition="in" filter="wipe(up)">
                                      <p:cBhvr>
                                        <p:cTn id="55" dur="300"/>
                                        <p:tgtEl>
                                          <p:spTgt spid="16"/>
                                        </p:tgtEl>
                                      </p:cBhvr>
                                    </p:animEffect>
                                  </p:childTnLst>
                                </p:cTn>
                              </p:par>
                              <p:par>
                                <p:cTn id="56" presetID="22" presetClass="entr" presetSubtype="8" fill="hold"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wipe(left)">
                                      <p:cBhvr>
                                        <p:cTn id="58" dur="500"/>
                                        <p:tgtEl>
                                          <p:spTgt spid="31"/>
                                        </p:tgtEl>
                                      </p:cBhvr>
                                    </p:animEffect>
                                  </p:childTnLst>
                                </p:cTn>
                              </p:par>
                            </p:childTnLst>
                          </p:cTn>
                        </p:par>
                        <p:par>
                          <p:cTn id="59" fill="hold">
                            <p:stCondLst>
                              <p:cond delay="3700"/>
                            </p:stCondLst>
                            <p:childTnLst>
                              <p:par>
                                <p:cTn id="60" presetID="47" presetClass="entr" presetSubtype="0" fill="hold" grpId="0" nodeType="after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500"/>
                                        <p:tgtEl>
                                          <p:spTgt spid="36"/>
                                        </p:tgtEl>
                                      </p:cBhvr>
                                    </p:animEffect>
                                    <p:anim calcmode="lin" valueType="num">
                                      <p:cBhvr>
                                        <p:cTn id="63" dur="500" fill="hold"/>
                                        <p:tgtEl>
                                          <p:spTgt spid="36"/>
                                        </p:tgtEl>
                                        <p:attrNameLst>
                                          <p:attrName>ppt_x</p:attrName>
                                        </p:attrNameLst>
                                      </p:cBhvr>
                                      <p:tavLst>
                                        <p:tav tm="0">
                                          <p:val>
                                            <p:strVal val="#ppt_x"/>
                                          </p:val>
                                        </p:tav>
                                        <p:tav tm="100000">
                                          <p:val>
                                            <p:strVal val="#ppt_x"/>
                                          </p:val>
                                        </p:tav>
                                      </p:tavLst>
                                    </p:anim>
                                    <p:anim calcmode="lin" valueType="num">
                                      <p:cBhvr>
                                        <p:cTn id="64" dur="500" fill="hold"/>
                                        <p:tgtEl>
                                          <p:spTgt spid="36"/>
                                        </p:tgtEl>
                                        <p:attrNameLst>
                                          <p:attrName>ppt_y</p:attrName>
                                        </p:attrNameLst>
                                      </p:cBhvr>
                                      <p:tavLst>
                                        <p:tav tm="0">
                                          <p:val>
                                            <p:strVal val="#ppt_y-.1"/>
                                          </p:val>
                                        </p:tav>
                                        <p:tav tm="100000">
                                          <p:val>
                                            <p:strVal val="#ppt_y"/>
                                          </p:val>
                                        </p:tav>
                                      </p:tavLst>
                                    </p:anim>
                                  </p:childTnLst>
                                </p:cTn>
                              </p:par>
                              <p:par>
                                <p:cTn id="65" presetID="53" presetClass="entr" presetSubtype="16"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p:cTn id="67" dur="600" fill="hold"/>
                                        <p:tgtEl>
                                          <p:spTgt spid="37"/>
                                        </p:tgtEl>
                                        <p:attrNameLst>
                                          <p:attrName>ppt_w</p:attrName>
                                        </p:attrNameLst>
                                      </p:cBhvr>
                                      <p:tavLst>
                                        <p:tav tm="0">
                                          <p:val>
                                            <p:fltVal val="0"/>
                                          </p:val>
                                        </p:tav>
                                        <p:tav tm="100000">
                                          <p:val>
                                            <p:strVal val="#ppt_w"/>
                                          </p:val>
                                        </p:tav>
                                      </p:tavLst>
                                    </p:anim>
                                    <p:anim calcmode="lin" valueType="num">
                                      <p:cBhvr>
                                        <p:cTn id="68" dur="600" fill="hold"/>
                                        <p:tgtEl>
                                          <p:spTgt spid="37"/>
                                        </p:tgtEl>
                                        <p:attrNameLst>
                                          <p:attrName>ppt_h</p:attrName>
                                        </p:attrNameLst>
                                      </p:cBhvr>
                                      <p:tavLst>
                                        <p:tav tm="0">
                                          <p:val>
                                            <p:fltVal val="0"/>
                                          </p:val>
                                        </p:tav>
                                        <p:tav tm="100000">
                                          <p:val>
                                            <p:strVal val="#ppt_h"/>
                                          </p:val>
                                        </p:tav>
                                      </p:tavLst>
                                    </p:anim>
                                    <p:animEffect transition="in" filter="fade">
                                      <p:cBhvr>
                                        <p:cTn id="69" dur="6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4" grpId="0"/>
      <p:bldP spid="35" grpId="0"/>
      <p:bldP spid="36" grpId="0"/>
      <p:bldP spid="37" grpId="0"/>
      <p:bldP spid="38" grpId="0"/>
      <p:bldP spid="3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17" y="330596"/>
            <a:ext cx="9147717" cy="295231"/>
          </a:xfrm>
          <a:prstGeom prst="rect">
            <a:avLst/>
          </a:prstGeom>
          <a:gradFill>
            <a:gsLst>
              <a:gs pos="0">
                <a:srgbClr val="92D050"/>
              </a:gs>
              <a:gs pos="67000">
                <a:schemeClr val="accent6">
                  <a:lumMod val="75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600900" y="185986"/>
            <a:ext cx="4142700" cy="584450"/>
            <a:chOff x="4058225" y="457936"/>
            <a:chExt cx="4142700" cy="584449"/>
          </a:xfrm>
        </p:grpSpPr>
        <p:grpSp>
          <p:nvGrpSpPr>
            <p:cNvPr id="6" name="组合 5"/>
            <p:cNvGrpSpPr/>
            <p:nvPr/>
          </p:nvGrpSpPr>
          <p:grpSpPr>
            <a:xfrm>
              <a:off x="4058225" y="457936"/>
              <a:ext cx="4142700" cy="584449"/>
              <a:chOff x="4261425" y="611634"/>
              <a:chExt cx="4142700" cy="584449"/>
            </a:xfrm>
          </p:grpSpPr>
          <p:sp>
            <p:nvSpPr>
              <p:cNvPr id="8" name="圆角矩形 7"/>
              <p:cNvSpPr/>
              <p:nvPr/>
            </p:nvSpPr>
            <p:spPr>
              <a:xfrm>
                <a:off x="4261425" y="611634"/>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8900000" scaled="1"/>
                <a:tileRect/>
              </a:gradFill>
              <a:ln w="19050">
                <a:noFill/>
              </a:ln>
              <a:effectLst>
                <a:outerShdw blurRad="317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sp>
            <p:nvSpPr>
              <p:cNvPr id="9" name="圆角矩形 8"/>
              <p:cNvSpPr/>
              <p:nvPr/>
            </p:nvSpPr>
            <p:spPr>
              <a:xfrm>
                <a:off x="4282860" y="627605"/>
                <a:ext cx="4088103" cy="551953"/>
              </a:xfrm>
              <a:prstGeom prst="roundRect">
                <a:avLst>
                  <a:gd name="adj" fmla="val 50000"/>
                </a:avLst>
              </a:prstGeom>
              <a:gradFill flip="none" rotWithShape="1">
                <a:gsLst>
                  <a:gs pos="0">
                    <a:schemeClr val="bg1">
                      <a:lumMod val="89000"/>
                    </a:schemeClr>
                  </a:gs>
                  <a:gs pos="67000">
                    <a:srgbClr val="F9F9F9"/>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grpSp>
        <p:sp>
          <p:nvSpPr>
            <p:cNvPr id="7" name="TextBox 5"/>
            <p:cNvSpPr txBox="1"/>
            <p:nvPr/>
          </p:nvSpPr>
          <p:spPr>
            <a:xfrm>
              <a:off x="4786556" y="530593"/>
              <a:ext cx="2686037" cy="461664"/>
            </a:xfrm>
            <a:prstGeom prst="rect">
              <a:avLst/>
            </a:prstGeom>
            <a:noFill/>
          </p:spPr>
          <p:txBody>
            <a:bodyPr wrap="square" rtlCol="0">
              <a:spAutoFit/>
            </a:bodyPr>
            <a:lstStyle/>
            <a:p>
              <a:r>
                <a:rPr lang="zh-CN" altLang="en-US" sz="2400" b="1" dirty="0">
                  <a:solidFill>
                    <a:srgbClr val="92D050"/>
                  </a:solidFill>
                  <a:latin typeface="微软雅黑" panose="020B0503020204020204" pitchFamily="34" charset="-122"/>
                  <a:ea typeface="微软雅黑" panose="020B0503020204020204" pitchFamily="34" charset="-122"/>
                </a:rPr>
                <a:t>此处添加您的标题</a:t>
              </a:r>
            </a:p>
          </p:txBody>
        </p:sp>
      </p:grpSp>
      <p:grpSp>
        <p:nvGrpSpPr>
          <p:cNvPr id="10" name="组合 9"/>
          <p:cNvGrpSpPr/>
          <p:nvPr/>
        </p:nvGrpSpPr>
        <p:grpSpPr>
          <a:xfrm>
            <a:off x="390648" y="2974698"/>
            <a:ext cx="1112072" cy="1238364"/>
            <a:chOff x="520864" y="3966264"/>
            <a:chExt cx="1482762" cy="1651152"/>
          </a:xfrm>
          <a:effectLst>
            <a:outerShdw blurRad="431800" dist="203200" dir="2700000" algn="tl" rotWithShape="0">
              <a:prstClr val="black">
                <a:alpha val="27000"/>
              </a:prstClr>
            </a:outerShdw>
          </a:effectLst>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32889" y="3975790"/>
              <a:ext cx="1468234" cy="1634974"/>
            </a:xfrm>
            <a:custGeom>
              <a:avLst/>
              <a:gdLst>
                <a:gd name="connsiteX0" fmla="*/ 729003 w 1468234"/>
                <a:gd name="connsiteY0" fmla="*/ 0 h 1634974"/>
                <a:gd name="connsiteX1" fmla="*/ 734916 w 1468234"/>
                <a:gd name="connsiteY1" fmla="*/ 155 h 1634974"/>
                <a:gd name="connsiteX2" fmla="*/ 740831 w 1468234"/>
                <a:gd name="connsiteY2" fmla="*/ 0 h 1634974"/>
                <a:gd name="connsiteX3" fmla="*/ 743031 w 1468234"/>
                <a:gd name="connsiteY3" fmla="*/ 369 h 1634974"/>
                <a:gd name="connsiteX4" fmla="*/ 758703 w 1468234"/>
                <a:gd name="connsiteY4" fmla="*/ 782 h 1634974"/>
                <a:gd name="connsiteX5" fmla="*/ 816562 w 1468234"/>
                <a:gd name="connsiteY5" fmla="*/ 20238 h 1634974"/>
                <a:gd name="connsiteX6" fmla="*/ 1386593 w 1468234"/>
                <a:gd name="connsiteY6" fmla="*/ 349346 h 1634974"/>
                <a:gd name="connsiteX7" fmla="*/ 1398036 w 1468234"/>
                <a:gd name="connsiteY7" fmla="*/ 357585 h 1634974"/>
                <a:gd name="connsiteX8" fmla="*/ 1400460 w 1468234"/>
                <a:gd name="connsiteY8" fmla="*/ 358900 h 1634974"/>
                <a:gd name="connsiteX9" fmla="*/ 1404551 w 1468234"/>
                <a:gd name="connsiteY9" fmla="*/ 362276 h 1634974"/>
                <a:gd name="connsiteX10" fmla="*/ 1411861 w 1468234"/>
                <a:gd name="connsiteY10" fmla="*/ 367540 h 1634974"/>
                <a:gd name="connsiteX11" fmla="*/ 1414854 w 1468234"/>
                <a:gd name="connsiteY11" fmla="*/ 370777 h 1634974"/>
                <a:gd name="connsiteX12" fmla="*/ 1423210 w 1468234"/>
                <a:gd name="connsiteY12" fmla="*/ 377671 h 1634974"/>
                <a:gd name="connsiteX13" fmla="*/ 1468234 w 1468234"/>
                <a:gd name="connsiteY13" fmla="*/ 486369 h 1634974"/>
                <a:gd name="connsiteX14" fmla="*/ 1468234 w 1468234"/>
                <a:gd name="connsiteY14" fmla="*/ 1144584 h 1634974"/>
                <a:gd name="connsiteX15" fmla="*/ 1441981 w 1468234"/>
                <a:gd name="connsiteY15" fmla="*/ 1230532 h 1634974"/>
                <a:gd name="connsiteX16" fmla="*/ 1438788 w 1468234"/>
                <a:gd name="connsiteY16" fmla="*/ 1234401 h 1634974"/>
                <a:gd name="connsiteX17" fmla="*/ 1432373 w 1468234"/>
                <a:gd name="connsiteY17" fmla="*/ 1244867 h 1634974"/>
                <a:gd name="connsiteX18" fmla="*/ 1386594 w 1468234"/>
                <a:gd name="connsiteY18" fmla="*/ 1285246 h 1634974"/>
                <a:gd name="connsiteX19" fmla="*/ 816563 w 1468234"/>
                <a:gd name="connsiteY19" fmla="*/ 1614354 h 1634974"/>
                <a:gd name="connsiteX20" fmla="*/ 699916 w 1468234"/>
                <a:gd name="connsiteY20" fmla="*/ 1629711 h 1634974"/>
                <a:gd name="connsiteX21" fmla="*/ 688403 w 1468234"/>
                <a:gd name="connsiteY21" fmla="*/ 1625412 h 1634974"/>
                <a:gd name="connsiteX22" fmla="*/ 681663 w 1468234"/>
                <a:gd name="connsiteY22" fmla="*/ 1623887 h 1634974"/>
                <a:gd name="connsiteX23" fmla="*/ 653272 w 1468234"/>
                <a:gd name="connsiteY23" fmla="*/ 1611101 h 1634974"/>
                <a:gd name="connsiteX24" fmla="*/ 83241 w 1468234"/>
                <a:gd name="connsiteY24" fmla="*/ 1281993 h 1634974"/>
                <a:gd name="connsiteX25" fmla="*/ 73426 w 1468234"/>
                <a:gd name="connsiteY25" fmla="*/ 1274926 h 1634974"/>
                <a:gd name="connsiteX26" fmla="*/ 67774 w 1468234"/>
                <a:gd name="connsiteY26" fmla="*/ 1271859 h 1634974"/>
                <a:gd name="connsiteX27" fmla="*/ 58234 w 1468234"/>
                <a:gd name="connsiteY27" fmla="*/ 1263987 h 1634974"/>
                <a:gd name="connsiteX28" fmla="*/ 57972 w 1468234"/>
                <a:gd name="connsiteY28" fmla="*/ 1263799 h 1634974"/>
                <a:gd name="connsiteX29" fmla="*/ 57866 w 1468234"/>
                <a:gd name="connsiteY29" fmla="*/ 1263683 h 1634974"/>
                <a:gd name="connsiteX30" fmla="*/ 45024 w 1468234"/>
                <a:gd name="connsiteY30" fmla="*/ 1253088 h 1634974"/>
                <a:gd name="connsiteX31" fmla="*/ 0 w 1468234"/>
                <a:gd name="connsiteY31" fmla="*/ 1144390 h 1634974"/>
                <a:gd name="connsiteX32" fmla="*/ 0 w 1468234"/>
                <a:gd name="connsiteY32" fmla="*/ 486175 h 1634974"/>
                <a:gd name="connsiteX33" fmla="*/ 67774 w 1468234"/>
                <a:gd name="connsiteY33" fmla="*/ 358706 h 1634974"/>
                <a:gd name="connsiteX34" fmla="*/ 77789 w 1468234"/>
                <a:gd name="connsiteY34" fmla="*/ 353271 h 1634974"/>
                <a:gd name="connsiteX35" fmla="*/ 83240 w 1468234"/>
                <a:gd name="connsiteY35" fmla="*/ 349346 h 1634974"/>
                <a:gd name="connsiteX36" fmla="*/ 653271 w 1468234"/>
                <a:gd name="connsiteY36" fmla="*/ 20238 h 1634974"/>
                <a:gd name="connsiteX37" fmla="*/ 711131 w 1468234"/>
                <a:gd name="connsiteY37" fmla="*/ 782 h 1634974"/>
                <a:gd name="connsiteX38" fmla="*/ 726803 w 1468234"/>
                <a:gd name="connsiteY38" fmla="*/ 369 h 163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68234" h="1634974">
                  <a:moveTo>
                    <a:pt x="729003" y="0"/>
                  </a:moveTo>
                  <a:lnTo>
                    <a:pt x="734916" y="155"/>
                  </a:lnTo>
                  <a:lnTo>
                    <a:pt x="740831" y="0"/>
                  </a:lnTo>
                  <a:lnTo>
                    <a:pt x="743031" y="369"/>
                  </a:lnTo>
                  <a:lnTo>
                    <a:pt x="758703" y="782"/>
                  </a:lnTo>
                  <a:cubicBezTo>
                    <a:pt x="778519" y="3241"/>
                    <a:pt x="798181" y="9625"/>
                    <a:pt x="816562" y="20238"/>
                  </a:cubicBezTo>
                  <a:lnTo>
                    <a:pt x="1386593" y="349346"/>
                  </a:lnTo>
                  <a:lnTo>
                    <a:pt x="1398036" y="357585"/>
                  </a:lnTo>
                  <a:lnTo>
                    <a:pt x="1400460" y="358900"/>
                  </a:lnTo>
                  <a:lnTo>
                    <a:pt x="1404551" y="362276"/>
                  </a:lnTo>
                  <a:lnTo>
                    <a:pt x="1411861" y="367540"/>
                  </a:lnTo>
                  <a:lnTo>
                    <a:pt x="1414854" y="370777"/>
                  </a:lnTo>
                  <a:lnTo>
                    <a:pt x="1423210" y="377671"/>
                  </a:lnTo>
                  <a:cubicBezTo>
                    <a:pt x="1451028" y="405489"/>
                    <a:pt x="1468234" y="443920"/>
                    <a:pt x="1468234" y="486369"/>
                  </a:cubicBezTo>
                  <a:lnTo>
                    <a:pt x="1468234" y="1144584"/>
                  </a:lnTo>
                  <a:cubicBezTo>
                    <a:pt x="1468234" y="1176421"/>
                    <a:pt x="1458556" y="1205997"/>
                    <a:pt x="1441981" y="1230532"/>
                  </a:cubicBezTo>
                  <a:lnTo>
                    <a:pt x="1438788" y="1234401"/>
                  </a:lnTo>
                  <a:lnTo>
                    <a:pt x="1432373" y="1244867"/>
                  </a:lnTo>
                  <a:cubicBezTo>
                    <a:pt x="1420335" y="1260799"/>
                    <a:pt x="1404975" y="1274634"/>
                    <a:pt x="1386594" y="1285246"/>
                  </a:cubicBezTo>
                  <a:lnTo>
                    <a:pt x="816563" y="1614354"/>
                  </a:lnTo>
                  <a:cubicBezTo>
                    <a:pt x="779801" y="1635578"/>
                    <a:pt x="737916" y="1639893"/>
                    <a:pt x="699916" y="1629711"/>
                  </a:cubicBezTo>
                  <a:lnTo>
                    <a:pt x="688403" y="1625412"/>
                  </a:lnTo>
                  <a:lnTo>
                    <a:pt x="681663" y="1623887"/>
                  </a:lnTo>
                  <a:cubicBezTo>
                    <a:pt x="671973" y="1620656"/>
                    <a:pt x="662462" y="1616407"/>
                    <a:pt x="653272" y="1611101"/>
                  </a:cubicBezTo>
                  <a:lnTo>
                    <a:pt x="83241" y="1281993"/>
                  </a:lnTo>
                  <a:lnTo>
                    <a:pt x="73426" y="1274926"/>
                  </a:lnTo>
                  <a:lnTo>
                    <a:pt x="67774" y="1271859"/>
                  </a:lnTo>
                  <a:lnTo>
                    <a:pt x="58234" y="1263987"/>
                  </a:lnTo>
                  <a:lnTo>
                    <a:pt x="57972" y="1263799"/>
                  </a:lnTo>
                  <a:lnTo>
                    <a:pt x="57866" y="1263683"/>
                  </a:lnTo>
                  <a:lnTo>
                    <a:pt x="45024" y="1253088"/>
                  </a:lnTo>
                  <a:cubicBezTo>
                    <a:pt x="17206" y="1225270"/>
                    <a:pt x="0" y="1186839"/>
                    <a:pt x="0" y="1144390"/>
                  </a:cubicBezTo>
                  <a:lnTo>
                    <a:pt x="0" y="486175"/>
                  </a:lnTo>
                  <a:cubicBezTo>
                    <a:pt x="0" y="433113"/>
                    <a:pt x="26884" y="386331"/>
                    <a:pt x="67774" y="358706"/>
                  </a:cubicBezTo>
                  <a:lnTo>
                    <a:pt x="77789" y="353271"/>
                  </a:lnTo>
                  <a:lnTo>
                    <a:pt x="83240" y="349346"/>
                  </a:lnTo>
                  <a:lnTo>
                    <a:pt x="653271" y="20238"/>
                  </a:lnTo>
                  <a:cubicBezTo>
                    <a:pt x="671652" y="9625"/>
                    <a:pt x="691314" y="3241"/>
                    <a:pt x="711131" y="782"/>
                  </a:cubicBezTo>
                  <a:lnTo>
                    <a:pt x="726803" y="369"/>
                  </a:lnTo>
                  <a:close/>
                </a:path>
              </a:pathLst>
            </a:custGeom>
          </p:spPr>
        </p:pic>
        <p:sp>
          <p:nvSpPr>
            <p:cNvPr id="12" name="任意多边形 11"/>
            <p:cNvSpPr/>
            <p:nvPr/>
          </p:nvSpPr>
          <p:spPr>
            <a:xfrm rot="5400000">
              <a:off x="436669" y="4050459"/>
              <a:ext cx="1651152" cy="148276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3" name="组合 12"/>
          <p:cNvGrpSpPr/>
          <p:nvPr/>
        </p:nvGrpSpPr>
        <p:grpSpPr>
          <a:xfrm>
            <a:off x="1273941" y="2137224"/>
            <a:ext cx="1664004" cy="1852976"/>
            <a:chOff x="1908523" y="2762122"/>
            <a:chExt cx="1869208" cy="2081482"/>
          </a:xfrm>
          <a:effectLst>
            <a:outerShdw blurRad="431800" dist="203200" dir="2700000" algn="tl" rotWithShape="0">
              <a:prstClr val="black">
                <a:alpha val="27000"/>
              </a:prstClr>
            </a:outerShdw>
          </a:effectLst>
        </p:grpSpPr>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908524" y="2762122"/>
              <a:ext cx="1869206" cy="2081482"/>
            </a:xfrm>
            <a:custGeom>
              <a:avLst/>
              <a:gdLst>
                <a:gd name="connsiteX0" fmla="*/ 928093 w 1869206"/>
                <a:gd name="connsiteY0" fmla="*/ 0 h 2081482"/>
                <a:gd name="connsiteX1" fmla="*/ 935621 w 1869206"/>
                <a:gd name="connsiteY1" fmla="*/ 198 h 2081482"/>
                <a:gd name="connsiteX2" fmla="*/ 943150 w 1869206"/>
                <a:gd name="connsiteY2" fmla="*/ 0 h 2081482"/>
                <a:gd name="connsiteX3" fmla="*/ 945951 w 1869206"/>
                <a:gd name="connsiteY3" fmla="*/ 470 h 2081482"/>
                <a:gd name="connsiteX4" fmla="*/ 965904 w 1869206"/>
                <a:gd name="connsiteY4" fmla="*/ 995 h 2081482"/>
                <a:gd name="connsiteX5" fmla="*/ 1039564 w 1869206"/>
                <a:gd name="connsiteY5" fmla="*/ 25765 h 2081482"/>
                <a:gd name="connsiteX6" fmla="*/ 1765269 w 1869206"/>
                <a:gd name="connsiteY6" fmla="*/ 444751 h 2081482"/>
                <a:gd name="connsiteX7" fmla="*/ 1779837 w 1869206"/>
                <a:gd name="connsiteY7" fmla="*/ 455241 h 2081482"/>
                <a:gd name="connsiteX8" fmla="*/ 1782923 w 1869206"/>
                <a:gd name="connsiteY8" fmla="*/ 456915 h 2081482"/>
                <a:gd name="connsiteX9" fmla="*/ 1788131 w 1869206"/>
                <a:gd name="connsiteY9" fmla="*/ 461213 h 2081482"/>
                <a:gd name="connsiteX10" fmla="*/ 1797438 w 1869206"/>
                <a:gd name="connsiteY10" fmla="*/ 467915 h 2081482"/>
                <a:gd name="connsiteX11" fmla="*/ 1801248 w 1869206"/>
                <a:gd name="connsiteY11" fmla="*/ 472035 h 2081482"/>
                <a:gd name="connsiteX12" fmla="*/ 1811886 w 1869206"/>
                <a:gd name="connsiteY12" fmla="*/ 480812 h 2081482"/>
                <a:gd name="connsiteX13" fmla="*/ 1869206 w 1869206"/>
                <a:gd name="connsiteY13" fmla="*/ 619195 h 2081482"/>
                <a:gd name="connsiteX14" fmla="*/ 1869206 w 1869206"/>
                <a:gd name="connsiteY14" fmla="*/ 1457167 h 2081482"/>
                <a:gd name="connsiteX15" fmla="*/ 1835783 w 1869206"/>
                <a:gd name="connsiteY15" fmla="*/ 1566587 h 2081482"/>
                <a:gd name="connsiteX16" fmla="*/ 1831718 w 1869206"/>
                <a:gd name="connsiteY16" fmla="*/ 1571514 h 2081482"/>
                <a:gd name="connsiteX17" fmla="*/ 1823551 w 1869206"/>
                <a:gd name="connsiteY17" fmla="*/ 1584837 h 2081482"/>
                <a:gd name="connsiteX18" fmla="*/ 1765270 w 1869206"/>
                <a:gd name="connsiteY18" fmla="*/ 1636244 h 2081482"/>
                <a:gd name="connsiteX19" fmla="*/ 1039565 w 1869206"/>
                <a:gd name="connsiteY19" fmla="*/ 2055231 h 2081482"/>
                <a:gd name="connsiteX20" fmla="*/ 891061 w 1869206"/>
                <a:gd name="connsiteY20" fmla="*/ 2074781 h 2081482"/>
                <a:gd name="connsiteX21" fmla="*/ 876405 w 1869206"/>
                <a:gd name="connsiteY21" fmla="*/ 2069309 h 2081482"/>
                <a:gd name="connsiteX22" fmla="*/ 867824 w 1869206"/>
                <a:gd name="connsiteY22" fmla="*/ 2067367 h 2081482"/>
                <a:gd name="connsiteX23" fmla="*/ 831679 w 1869206"/>
                <a:gd name="connsiteY23" fmla="*/ 2051089 h 2081482"/>
                <a:gd name="connsiteX24" fmla="*/ 105974 w 1869206"/>
                <a:gd name="connsiteY24" fmla="*/ 1632103 h 2081482"/>
                <a:gd name="connsiteX25" fmla="*/ 93478 w 1869206"/>
                <a:gd name="connsiteY25" fmla="*/ 1623106 h 2081482"/>
                <a:gd name="connsiteX26" fmla="*/ 86284 w 1869206"/>
                <a:gd name="connsiteY26" fmla="*/ 1619201 h 2081482"/>
                <a:gd name="connsiteX27" fmla="*/ 74137 w 1869206"/>
                <a:gd name="connsiteY27" fmla="*/ 1609179 h 2081482"/>
                <a:gd name="connsiteX28" fmla="*/ 73804 w 1869206"/>
                <a:gd name="connsiteY28" fmla="*/ 1608939 h 2081482"/>
                <a:gd name="connsiteX29" fmla="*/ 73669 w 1869206"/>
                <a:gd name="connsiteY29" fmla="*/ 1608792 h 2081482"/>
                <a:gd name="connsiteX30" fmla="*/ 57320 w 1869206"/>
                <a:gd name="connsiteY30" fmla="*/ 1595303 h 2081482"/>
                <a:gd name="connsiteX31" fmla="*/ 0 w 1869206"/>
                <a:gd name="connsiteY31" fmla="*/ 1456920 h 2081482"/>
                <a:gd name="connsiteX32" fmla="*/ 0 w 1869206"/>
                <a:gd name="connsiteY32" fmla="*/ 618948 h 2081482"/>
                <a:gd name="connsiteX33" fmla="*/ 86284 w 1869206"/>
                <a:gd name="connsiteY33" fmla="*/ 456668 h 2081482"/>
                <a:gd name="connsiteX34" fmla="*/ 99033 w 1869206"/>
                <a:gd name="connsiteY34" fmla="*/ 449748 h 2081482"/>
                <a:gd name="connsiteX35" fmla="*/ 105973 w 1869206"/>
                <a:gd name="connsiteY35" fmla="*/ 444751 h 2081482"/>
                <a:gd name="connsiteX36" fmla="*/ 831678 w 1869206"/>
                <a:gd name="connsiteY36" fmla="*/ 25765 h 2081482"/>
                <a:gd name="connsiteX37" fmla="*/ 905339 w 1869206"/>
                <a:gd name="connsiteY37" fmla="*/ 995 h 2081482"/>
                <a:gd name="connsiteX38" fmla="*/ 925292 w 1869206"/>
                <a:gd name="connsiteY38" fmla="*/ 470 h 208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9206" h="2081482">
                  <a:moveTo>
                    <a:pt x="928093" y="0"/>
                  </a:moveTo>
                  <a:lnTo>
                    <a:pt x="935621" y="198"/>
                  </a:lnTo>
                  <a:lnTo>
                    <a:pt x="943150" y="0"/>
                  </a:lnTo>
                  <a:lnTo>
                    <a:pt x="945951" y="470"/>
                  </a:lnTo>
                  <a:lnTo>
                    <a:pt x="965904" y="995"/>
                  </a:lnTo>
                  <a:cubicBezTo>
                    <a:pt x="991132" y="4126"/>
                    <a:pt x="1016163" y="12254"/>
                    <a:pt x="1039564" y="25765"/>
                  </a:cubicBezTo>
                  <a:lnTo>
                    <a:pt x="1765269" y="444751"/>
                  </a:lnTo>
                  <a:lnTo>
                    <a:pt x="1779837" y="455241"/>
                  </a:lnTo>
                  <a:lnTo>
                    <a:pt x="1782923" y="456915"/>
                  </a:lnTo>
                  <a:lnTo>
                    <a:pt x="1788131" y="461213"/>
                  </a:lnTo>
                  <a:lnTo>
                    <a:pt x="1797438" y="467915"/>
                  </a:lnTo>
                  <a:lnTo>
                    <a:pt x="1801248" y="472035"/>
                  </a:lnTo>
                  <a:lnTo>
                    <a:pt x="1811886" y="480812"/>
                  </a:lnTo>
                  <a:cubicBezTo>
                    <a:pt x="1847301" y="516228"/>
                    <a:pt x="1869206" y="565154"/>
                    <a:pt x="1869206" y="619195"/>
                  </a:cubicBezTo>
                  <a:lnTo>
                    <a:pt x="1869206" y="1457167"/>
                  </a:lnTo>
                  <a:cubicBezTo>
                    <a:pt x="1869206" y="1497699"/>
                    <a:pt x="1856885" y="1535352"/>
                    <a:pt x="1835783" y="1566587"/>
                  </a:cubicBezTo>
                  <a:lnTo>
                    <a:pt x="1831718" y="1571514"/>
                  </a:lnTo>
                  <a:lnTo>
                    <a:pt x="1823551" y="1584837"/>
                  </a:lnTo>
                  <a:cubicBezTo>
                    <a:pt x="1808226" y="1605120"/>
                    <a:pt x="1788671" y="1622734"/>
                    <a:pt x="1765270" y="1636244"/>
                  </a:cubicBezTo>
                  <a:lnTo>
                    <a:pt x="1039565" y="2055231"/>
                  </a:lnTo>
                  <a:cubicBezTo>
                    <a:pt x="992763" y="2082251"/>
                    <a:pt x="939440" y="2087744"/>
                    <a:pt x="891061" y="2074781"/>
                  </a:cubicBezTo>
                  <a:lnTo>
                    <a:pt x="876405" y="2069309"/>
                  </a:lnTo>
                  <a:lnTo>
                    <a:pt x="867824" y="2067367"/>
                  </a:lnTo>
                  <a:cubicBezTo>
                    <a:pt x="855488" y="2063254"/>
                    <a:pt x="843380" y="2057844"/>
                    <a:pt x="831679" y="2051089"/>
                  </a:cubicBezTo>
                  <a:lnTo>
                    <a:pt x="105974" y="1632103"/>
                  </a:lnTo>
                  <a:lnTo>
                    <a:pt x="93478" y="1623106"/>
                  </a:lnTo>
                  <a:lnTo>
                    <a:pt x="86284" y="1619201"/>
                  </a:lnTo>
                  <a:lnTo>
                    <a:pt x="74137" y="1609179"/>
                  </a:lnTo>
                  <a:lnTo>
                    <a:pt x="73804" y="1608939"/>
                  </a:lnTo>
                  <a:lnTo>
                    <a:pt x="73669" y="1608792"/>
                  </a:lnTo>
                  <a:lnTo>
                    <a:pt x="57320" y="1595303"/>
                  </a:lnTo>
                  <a:cubicBezTo>
                    <a:pt x="21904" y="1559888"/>
                    <a:pt x="0" y="1510963"/>
                    <a:pt x="0" y="1456920"/>
                  </a:cubicBezTo>
                  <a:lnTo>
                    <a:pt x="0" y="618948"/>
                  </a:lnTo>
                  <a:cubicBezTo>
                    <a:pt x="0" y="551396"/>
                    <a:pt x="34226" y="491837"/>
                    <a:pt x="86284" y="456668"/>
                  </a:cubicBezTo>
                  <a:lnTo>
                    <a:pt x="99033" y="449748"/>
                  </a:lnTo>
                  <a:lnTo>
                    <a:pt x="105973" y="444751"/>
                  </a:lnTo>
                  <a:lnTo>
                    <a:pt x="831678" y="25765"/>
                  </a:lnTo>
                  <a:cubicBezTo>
                    <a:pt x="855079" y="12254"/>
                    <a:pt x="880111" y="4126"/>
                    <a:pt x="905339" y="995"/>
                  </a:cubicBezTo>
                  <a:lnTo>
                    <a:pt x="925292" y="470"/>
                  </a:lnTo>
                  <a:close/>
                </a:path>
              </a:pathLst>
            </a:custGeom>
          </p:spPr>
        </p:pic>
        <p:sp>
          <p:nvSpPr>
            <p:cNvPr id="15" name="任意多边形 14"/>
            <p:cNvSpPr/>
            <p:nvPr/>
          </p:nvSpPr>
          <p:spPr>
            <a:xfrm rot="5400000">
              <a:off x="1802386" y="2868259"/>
              <a:ext cx="2081482" cy="18692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6" name="组合 15"/>
          <p:cNvGrpSpPr/>
          <p:nvPr/>
        </p:nvGrpSpPr>
        <p:grpSpPr>
          <a:xfrm>
            <a:off x="2443888" y="1393275"/>
            <a:ext cx="1206845" cy="1341712"/>
            <a:chOff x="3258517" y="1857700"/>
            <a:chExt cx="1609126" cy="1788949"/>
          </a:xfrm>
          <a:effectLst>
            <a:outerShdw blurRad="431800" dist="203200" dir="2700000" algn="tl" rotWithShape="0">
              <a:prstClr val="black">
                <a:alpha val="27000"/>
              </a:prstClr>
            </a:outerShdw>
          </a:effectLst>
        </p:grpSpPr>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3258517" y="1870936"/>
              <a:ext cx="1609126" cy="1775713"/>
            </a:xfrm>
            <a:custGeom>
              <a:avLst/>
              <a:gdLst>
                <a:gd name="connsiteX0" fmla="*/ 733882 w 1609126"/>
                <a:gd name="connsiteY0" fmla="*/ 0 h 1775713"/>
                <a:gd name="connsiteX1" fmla="*/ 876998 w 1609126"/>
                <a:gd name="connsiteY1" fmla="*/ 0 h 1775713"/>
                <a:gd name="connsiteX2" fmla="*/ 894920 w 1609126"/>
                <a:gd name="connsiteY2" fmla="*/ 6027 h 1775713"/>
                <a:gd name="connsiteX3" fmla="*/ 1519651 w 1609126"/>
                <a:gd name="connsiteY3" fmla="*/ 366716 h 1775713"/>
                <a:gd name="connsiteX4" fmla="*/ 1532192 w 1609126"/>
                <a:gd name="connsiteY4" fmla="*/ 375746 h 1775713"/>
                <a:gd name="connsiteX5" fmla="*/ 1534848 w 1609126"/>
                <a:gd name="connsiteY5" fmla="*/ 377187 h 1775713"/>
                <a:gd name="connsiteX6" fmla="*/ 1539332 w 1609126"/>
                <a:gd name="connsiteY6" fmla="*/ 380887 h 1775713"/>
                <a:gd name="connsiteX7" fmla="*/ 1547344 w 1609126"/>
                <a:gd name="connsiteY7" fmla="*/ 386656 h 1775713"/>
                <a:gd name="connsiteX8" fmla="*/ 1550624 w 1609126"/>
                <a:gd name="connsiteY8" fmla="*/ 390203 h 1775713"/>
                <a:gd name="connsiteX9" fmla="*/ 1559782 w 1609126"/>
                <a:gd name="connsiteY9" fmla="*/ 397760 h 1775713"/>
                <a:gd name="connsiteX10" fmla="*/ 1609126 w 1609126"/>
                <a:gd name="connsiteY10" fmla="*/ 516888 h 1775713"/>
                <a:gd name="connsiteX11" fmla="*/ 1609126 w 1609126"/>
                <a:gd name="connsiteY11" fmla="*/ 1238265 h 1775713"/>
                <a:gd name="connsiteX12" fmla="*/ 1580354 w 1609126"/>
                <a:gd name="connsiteY12" fmla="*/ 1332460 h 1775713"/>
                <a:gd name="connsiteX13" fmla="*/ 1576854 w 1609126"/>
                <a:gd name="connsiteY13" fmla="*/ 1336701 h 1775713"/>
                <a:gd name="connsiteX14" fmla="*/ 1569824 w 1609126"/>
                <a:gd name="connsiteY14" fmla="*/ 1348171 h 1775713"/>
                <a:gd name="connsiteX15" fmla="*/ 1519652 w 1609126"/>
                <a:gd name="connsiteY15" fmla="*/ 1392425 h 1775713"/>
                <a:gd name="connsiteX16" fmla="*/ 894920 w 1609126"/>
                <a:gd name="connsiteY16" fmla="*/ 1753114 h 1775713"/>
                <a:gd name="connsiteX17" fmla="*/ 767080 w 1609126"/>
                <a:gd name="connsiteY17" fmla="*/ 1769945 h 1775713"/>
                <a:gd name="connsiteX18" fmla="*/ 754462 w 1609126"/>
                <a:gd name="connsiteY18" fmla="*/ 1765234 h 1775713"/>
                <a:gd name="connsiteX19" fmla="*/ 747076 w 1609126"/>
                <a:gd name="connsiteY19" fmla="*/ 1763562 h 1775713"/>
                <a:gd name="connsiteX20" fmla="*/ 715960 w 1609126"/>
                <a:gd name="connsiteY20" fmla="*/ 1749549 h 1775713"/>
                <a:gd name="connsiteX21" fmla="*/ 91229 w 1609126"/>
                <a:gd name="connsiteY21" fmla="*/ 1388860 h 1775713"/>
                <a:gd name="connsiteX22" fmla="*/ 80472 w 1609126"/>
                <a:gd name="connsiteY22" fmla="*/ 1381115 h 1775713"/>
                <a:gd name="connsiteX23" fmla="*/ 74278 w 1609126"/>
                <a:gd name="connsiteY23" fmla="*/ 1377753 h 1775713"/>
                <a:gd name="connsiteX24" fmla="*/ 63822 w 1609126"/>
                <a:gd name="connsiteY24" fmla="*/ 1369126 h 1775713"/>
                <a:gd name="connsiteX25" fmla="*/ 63535 w 1609126"/>
                <a:gd name="connsiteY25" fmla="*/ 1368920 h 1775713"/>
                <a:gd name="connsiteX26" fmla="*/ 63419 w 1609126"/>
                <a:gd name="connsiteY26" fmla="*/ 1368793 h 1775713"/>
                <a:gd name="connsiteX27" fmla="*/ 49345 w 1609126"/>
                <a:gd name="connsiteY27" fmla="*/ 1357181 h 1775713"/>
                <a:gd name="connsiteX28" fmla="*/ 0 w 1609126"/>
                <a:gd name="connsiteY28" fmla="*/ 1238052 h 1775713"/>
                <a:gd name="connsiteX29" fmla="*/ 0 w 1609126"/>
                <a:gd name="connsiteY29" fmla="*/ 516675 h 1775713"/>
                <a:gd name="connsiteX30" fmla="*/ 74278 w 1609126"/>
                <a:gd name="connsiteY30" fmla="*/ 376974 h 1775713"/>
                <a:gd name="connsiteX31" fmla="*/ 85254 w 1609126"/>
                <a:gd name="connsiteY31" fmla="*/ 371018 h 1775713"/>
                <a:gd name="connsiteX32" fmla="*/ 91228 w 1609126"/>
                <a:gd name="connsiteY32" fmla="*/ 366716 h 1775713"/>
                <a:gd name="connsiteX33" fmla="*/ 715959 w 1609126"/>
                <a:gd name="connsiteY33" fmla="*/ 6027 h 177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609126" h="1775713">
                  <a:moveTo>
                    <a:pt x="733882" y="0"/>
                  </a:moveTo>
                  <a:lnTo>
                    <a:pt x="876998" y="0"/>
                  </a:lnTo>
                  <a:lnTo>
                    <a:pt x="894920" y="6027"/>
                  </a:lnTo>
                  <a:lnTo>
                    <a:pt x="1519651" y="366716"/>
                  </a:lnTo>
                  <a:lnTo>
                    <a:pt x="1532192" y="375746"/>
                  </a:lnTo>
                  <a:lnTo>
                    <a:pt x="1534848" y="377187"/>
                  </a:lnTo>
                  <a:lnTo>
                    <a:pt x="1539332" y="380887"/>
                  </a:lnTo>
                  <a:lnTo>
                    <a:pt x="1547344" y="386656"/>
                  </a:lnTo>
                  <a:lnTo>
                    <a:pt x="1550624" y="390203"/>
                  </a:lnTo>
                  <a:lnTo>
                    <a:pt x="1559782" y="397760"/>
                  </a:lnTo>
                  <a:cubicBezTo>
                    <a:pt x="1590269" y="428247"/>
                    <a:pt x="1609126" y="470366"/>
                    <a:pt x="1609126" y="516888"/>
                  </a:cubicBezTo>
                  <a:lnTo>
                    <a:pt x="1609126" y="1238265"/>
                  </a:lnTo>
                  <a:cubicBezTo>
                    <a:pt x="1609126" y="1273157"/>
                    <a:pt x="1598519" y="1305571"/>
                    <a:pt x="1580354" y="1332460"/>
                  </a:cubicBezTo>
                  <a:lnTo>
                    <a:pt x="1576854" y="1336701"/>
                  </a:lnTo>
                  <a:lnTo>
                    <a:pt x="1569824" y="1348171"/>
                  </a:lnTo>
                  <a:cubicBezTo>
                    <a:pt x="1556631" y="1365632"/>
                    <a:pt x="1539797" y="1380795"/>
                    <a:pt x="1519652" y="1392425"/>
                  </a:cubicBezTo>
                  <a:lnTo>
                    <a:pt x="894920" y="1753114"/>
                  </a:lnTo>
                  <a:cubicBezTo>
                    <a:pt x="854630" y="1776375"/>
                    <a:pt x="808727" y="1781104"/>
                    <a:pt x="767080" y="1769945"/>
                  </a:cubicBezTo>
                  <a:lnTo>
                    <a:pt x="754462" y="1765234"/>
                  </a:lnTo>
                  <a:lnTo>
                    <a:pt x="747076" y="1763562"/>
                  </a:lnTo>
                  <a:cubicBezTo>
                    <a:pt x="736456" y="1760021"/>
                    <a:pt x="726032" y="1755364"/>
                    <a:pt x="715960" y="1749549"/>
                  </a:cubicBezTo>
                  <a:lnTo>
                    <a:pt x="91229" y="1388860"/>
                  </a:lnTo>
                  <a:lnTo>
                    <a:pt x="80472" y="1381115"/>
                  </a:lnTo>
                  <a:lnTo>
                    <a:pt x="74278" y="1377753"/>
                  </a:lnTo>
                  <a:lnTo>
                    <a:pt x="63822" y="1369126"/>
                  </a:lnTo>
                  <a:lnTo>
                    <a:pt x="63535" y="1368920"/>
                  </a:lnTo>
                  <a:lnTo>
                    <a:pt x="63419" y="1368793"/>
                  </a:lnTo>
                  <a:lnTo>
                    <a:pt x="49345" y="1357181"/>
                  </a:lnTo>
                  <a:cubicBezTo>
                    <a:pt x="18857" y="1326693"/>
                    <a:pt x="0" y="1284575"/>
                    <a:pt x="0" y="1238052"/>
                  </a:cubicBezTo>
                  <a:lnTo>
                    <a:pt x="0" y="516675"/>
                  </a:lnTo>
                  <a:cubicBezTo>
                    <a:pt x="0" y="458522"/>
                    <a:pt x="29464" y="407250"/>
                    <a:pt x="74278" y="376974"/>
                  </a:cubicBezTo>
                  <a:lnTo>
                    <a:pt x="85254" y="371018"/>
                  </a:lnTo>
                  <a:lnTo>
                    <a:pt x="91228" y="366716"/>
                  </a:lnTo>
                  <a:lnTo>
                    <a:pt x="715959" y="6027"/>
                  </a:lnTo>
                  <a:close/>
                </a:path>
              </a:pathLst>
            </a:custGeom>
          </p:spPr>
        </p:pic>
        <p:sp>
          <p:nvSpPr>
            <p:cNvPr id="18" name="任意多边形 17"/>
            <p:cNvSpPr/>
            <p:nvPr/>
          </p:nvSpPr>
          <p:spPr>
            <a:xfrm rot="5400000">
              <a:off x="3174024" y="1948700"/>
              <a:ext cx="1784619" cy="160261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9" name="组合 18"/>
          <p:cNvGrpSpPr/>
          <p:nvPr/>
        </p:nvGrpSpPr>
        <p:grpSpPr>
          <a:xfrm>
            <a:off x="3029266" y="2626085"/>
            <a:ext cx="1111923" cy="1238199"/>
            <a:chOff x="4039021" y="3501446"/>
            <a:chExt cx="1482564" cy="1650932"/>
          </a:xfrm>
          <a:effectLst>
            <a:outerShdw blurRad="431800" dist="203200" dir="2700000" algn="tl" rotWithShape="0">
              <a:prstClr val="black">
                <a:alpha val="27000"/>
              </a:prstClr>
            </a:outerShdw>
          </a:effectLst>
        </p:grpSpPr>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4048740" y="3509032"/>
              <a:ext cx="1470050" cy="1636996"/>
            </a:xfrm>
            <a:custGeom>
              <a:avLst/>
              <a:gdLst>
                <a:gd name="connsiteX0" fmla="*/ 729905 w 1470050"/>
                <a:gd name="connsiteY0" fmla="*/ 0 h 1636996"/>
                <a:gd name="connsiteX1" fmla="*/ 735825 w 1470050"/>
                <a:gd name="connsiteY1" fmla="*/ 156 h 1636996"/>
                <a:gd name="connsiteX2" fmla="*/ 741747 w 1470050"/>
                <a:gd name="connsiteY2" fmla="*/ 0 h 1636996"/>
                <a:gd name="connsiteX3" fmla="*/ 743950 w 1470050"/>
                <a:gd name="connsiteY3" fmla="*/ 369 h 1636996"/>
                <a:gd name="connsiteX4" fmla="*/ 759642 w 1470050"/>
                <a:gd name="connsiteY4" fmla="*/ 783 h 1636996"/>
                <a:gd name="connsiteX5" fmla="*/ 817572 w 1470050"/>
                <a:gd name="connsiteY5" fmla="*/ 20263 h 1636996"/>
                <a:gd name="connsiteX6" fmla="*/ 1388308 w 1470050"/>
                <a:gd name="connsiteY6" fmla="*/ 349777 h 1636996"/>
                <a:gd name="connsiteX7" fmla="*/ 1399765 w 1470050"/>
                <a:gd name="connsiteY7" fmla="*/ 358027 h 1636996"/>
                <a:gd name="connsiteX8" fmla="*/ 1402192 w 1470050"/>
                <a:gd name="connsiteY8" fmla="*/ 359344 h 1636996"/>
                <a:gd name="connsiteX9" fmla="*/ 1406289 w 1470050"/>
                <a:gd name="connsiteY9" fmla="*/ 362724 h 1636996"/>
                <a:gd name="connsiteX10" fmla="*/ 1413608 w 1470050"/>
                <a:gd name="connsiteY10" fmla="*/ 367995 h 1636996"/>
                <a:gd name="connsiteX11" fmla="*/ 1416604 w 1470050"/>
                <a:gd name="connsiteY11" fmla="*/ 371235 h 1636996"/>
                <a:gd name="connsiteX12" fmla="*/ 1424970 w 1470050"/>
                <a:gd name="connsiteY12" fmla="*/ 378138 h 1636996"/>
                <a:gd name="connsiteX13" fmla="*/ 1470050 w 1470050"/>
                <a:gd name="connsiteY13" fmla="*/ 486971 h 1636996"/>
                <a:gd name="connsiteX14" fmla="*/ 1470050 w 1470050"/>
                <a:gd name="connsiteY14" fmla="*/ 1146000 h 1636996"/>
                <a:gd name="connsiteX15" fmla="*/ 1443765 w 1470050"/>
                <a:gd name="connsiteY15" fmla="*/ 1232053 h 1636996"/>
                <a:gd name="connsiteX16" fmla="*/ 1440568 w 1470050"/>
                <a:gd name="connsiteY16" fmla="*/ 1235928 h 1636996"/>
                <a:gd name="connsiteX17" fmla="*/ 1434145 w 1470050"/>
                <a:gd name="connsiteY17" fmla="*/ 1246406 h 1636996"/>
                <a:gd name="connsiteX18" fmla="*/ 1388309 w 1470050"/>
                <a:gd name="connsiteY18" fmla="*/ 1286836 h 1636996"/>
                <a:gd name="connsiteX19" fmla="*/ 817573 w 1470050"/>
                <a:gd name="connsiteY19" fmla="*/ 1616350 h 1636996"/>
                <a:gd name="connsiteX20" fmla="*/ 700781 w 1470050"/>
                <a:gd name="connsiteY20" fmla="*/ 1631726 h 1636996"/>
                <a:gd name="connsiteX21" fmla="*/ 689255 w 1470050"/>
                <a:gd name="connsiteY21" fmla="*/ 1627422 h 1636996"/>
                <a:gd name="connsiteX22" fmla="*/ 682506 w 1470050"/>
                <a:gd name="connsiteY22" fmla="*/ 1625895 h 1636996"/>
                <a:gd name="connsiteX23" fmla="*/ 654080 w 1470050"/>
                <a:gd name="connsiteY23" fmla="*/ 1613094 h 1636996"/>
                <a:gd name="connsiteX24" fmla="*/ 83344 w 1470050"/>
                <a:gd name="connsiteY24" fmla="*/ 1283579 h 1636996"/>
                <a:gd name="connsiteX25" fmla="*/ 73517 w 1470050"/>
                <a:gd name="connsiteY25" fmla="*/ 1276503 h 1636996"/>
                <a:gd name="connsiteX26" fmla="*/ 67858 w 1470050"/>
                <a:gd name="connsiteY26" fmla="*/ 1273432 h 1636996"/>
                <a:gd name="connsiteX27" fmla="*/ 58306 w 1470050"/>
                <a:gd name="connsiteY27" fmla="*/ 1265550 h 1636996"/>
                <a:gd name="connsiteX28" fmla="*/ 58044 w 1470050"/>
                <a:gd name="connsiteY28" fmla="*/ 1265362 h 1636996"/>
                <a:gd name="connsiteX29" fmla="*/ 57937 w 1470050"/>
                <a:gd name="connsiteY29" fmla="*/ 1265246 h 1636996"/>
                <a:gd name="connsiteX30" fmla="*/ 45080 w 1470050"/>
                <a:gd name="connsiteY30" fmla="*/ 1254637 h 1636996"/>
                <a:gd name="connsiteX31" fmla="*/ 0 w 1470050"/>
                <a:gd name="connsiteY31" fmla="*/ 1145805 h 1636996"/>
                <a:gd name="connsiteX32" fmla="*/ 0 w 1470050"/>
                <a:gd name="connsiteY32" fmla="*/ 486776 h 1636996"/>
                <a:gd name="connsiteX33" fmla="*/ 67858 w 1470050"/>
                <a:gd name="connsiteY33" fmla="*/ 359150 h 1636996"/>
                <a:gd name="connsiteX34" fmla="*/ 77885 w 1470050"/>
                <a:gd name="connsiteY34" fmla="*/ 353708 h 1636996"/>
                <a:gd name="connsiteX35" fmla="*/ 83343 w 1470050"/>
                <a:gd name="connsiteY35" fmla="*/ 349777 h 1636996"/>
                <a:gd name="connsiteX36" fmla="*/ 654079 w 1470050"/>
                <a:gd name="connsiteY36" fmla="*/ 20263 h 1636996"/>
                <a:gd name="connsiteX37" fmla="*/ 712010 w 1470050"/>
                <a:gd name="connsiteY37" fmla="*/ 783 h 1636996"/>
                <a:gd name="connsiteX38" fmla="*/ 727702 w 1470050"/>
                <a:gd name="connsiteY38" fmla="*/ 369 h 1636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70050" h="1636996">
                  <a:moveTo>
                    <a:pt x="729905" y="0"/>
                  </a:moveTo>
                  <a:lnTo>
                    <a:pt x="735825" y="156"/>
                  </a:lnTo>
                  <a:lnTo>
                    <a:pt x="741747" y="0"/>
                  </a:lnTo>
                  <a:lnTo>
                    <a:pt x="743950" y="369"/>
                  </a:lnTo>
                  <a:lnTo>
                    <a:pt x="759642" y="783"/>
                  </a:lnTo>
                  <a:cubicBezTo>
                    <a:pt x="779482" y="3245"/>
                    <a:pt x="799169" y="9637"/>
                    <a:pt x="817572" y="20263"/>
                  </a:cubicBezTo>
                  <a:lnTo>
                    <a:pt x="1388308" y="349777"/>
                  </a:lnTo>
                  <a:lnTo>
                    <a:pt x="1399765" y="358027"/>
                  </a:lnTo>
                  <a:lnTo>
                    <a:pt x="1402192" y="359344"/>
                  </a:lnTo>
                  <a:lnTo>
                    <a:pt x="1406289" y="362724"/>
                  </a:lnTo>
                  <a:lnTo>
                    <a:pt x="1413608" y="367995"/>
                  </a:lnTo>
                  <a:lnTo>
                    <a:pt x="1416604" y="371235"/>
                  </a:lnTo>
                  <a:lnTo>
                    <a:pt x="1424970" y="378138"/>
                  </a:lnTo>
                  <a:cubicBezTo>
                    <a:pt x="1452823" y="405991"/>
                    <a:pt x="1470050" y="444469"/>
                    <a:pt x="1470050" y="486971"/>
                  </a:cubicBezTo>
                  <a:lnTo>
                    <a:pt x="1470050" y="1146000"/>
                  </a:lnTo>
                  <a:cubicBezTo>
                    <a:pt x="1470050" y="1177876"/>
                    <a:pt x="1460360" y="1207489"/>
                    <a:pt x="1443765" y="1232053"/>
                  </a:cubicBezTo>
                  <a:lnTo>
                    <a:pt x="1440568" y="1235928"/>
                  </a:lnTo>
                  <a:lnTo>
                    <a:pt x="1434145" y="1246406"/>
                  </a:lnTo>
                  <a:cubicBezTo>
                    <a:pt x="1422092" y="1262358"/>
                    <a:pt x="1406713" y="1276210"/>
                    <a:pt x="1388309" y="1286836"/>
                  </a:cubicBezTo>
                  <a:lnTo>
                    <a:pt x="817573" y="1616350"/>
                  </a:lnTo>
                  <a:cubicBezTo>
                    <a:pt x="780765" y="1637601"/>
                    <a:pt x="738829" y="1641921"/>
                    <a:pt x="700781" y="1631726"/>
                  </a:cubicBezTo>
                  <a:lnTo>
                    <a:pt x="689255" y="1627422"/>
                  </a:lnTo>
                  <a:lnTo>
                    <a:pt x="682506" y="1625895"/>
                  </a:lnTo>
                  <a:cubicBezTo>
                    <a:pt x="672804" y="1622661"/>
                    <a:pt x="663282" y="1618406"/>
                    <a:pt x="654080" y="1613094"/>
                  </a:cubicBezTo>
                  <a:lnTo>
                    <a:pt x="83344" y="1283579"/>
                  </a:lnTo>
                  <a:lnTo>
                    <a:pt x="73517" y="1276503"/>
                  </a:lnTo>
                  <a:lnTo>
                    <a:pt x="67858" y="1273432"/>
                  </a:lnTo>
                  <a:lnTo>
                    <a:pt x="58306" y="1265550"/>
                  </a:lnTo>
                  <a:lnTo>
                    <a:pt x="58044" y="1265362"/>
                  </a:lnTo>
                  <a:lnTo>
                    <a:pt x="57937" y="1265246"/>
                  </a:lnTo>
                  <a:lnTo>
                    <a:pt x="45080" y="1254637"/>
                  </a:lnTo>
                  <a:cubicBezTo>
                    <a:pt x="17227" y="1226785"/>
                    <a:pt x="0" y="1188307"/>
                    <a:pt x="0" y="1145805"/>
                  </a:cubicBezTo>
                  <a:lnTo>
                    <a:pt x="0" y="486776"/>
                  </a:lnTo>
                  <a:cubicBezTo>
                    <a:pt x="0" y="433649"/>
                    <a:pt x="26918" y="386809"/>
                    <a:pt x="67858" y="359150"/>
                  </a:cubicBezTo>
                  <a:lnTo>
                    <a:pt x="77885" y="353708"/>
                  </a:lnTo>
                  <a:lnTo>
                    <a:pt x="83343" y="349777"/>
                  </a:lnTo>
                  <a:lnTo>
                    <a:pt x="654079" y="20263"/>
                  </a:lnTo>
                  <a:cubicBezTo>
                    <a:pt x="672483" y="9637"/>
                    <a:pt x="692169" y="3245"/>
                    <a:pt x="712010" y="783"/>
                  </a:cubicBezTo>
                  <a:lnTo>
                    <a:pt x="727702" y="369"/>
                  </a:lnTo>
                  <a:close/>
                </a:path>
              </a:pathLst>
            </a:custGeom>
          </p:spPr>
        </p:pic>
        <p:sp>
          <p:nvSpPr>
            <p:cNvPr id="21" name="任意多边形 20"/>
            <p:cNvSpPr/>
            <p:nvPr/>
          </p:nvSpPr>
          <p:spPr>
            <a:xfrm rot="5400000">
              <a:off x="3954837" y="3585630"/>
              <a:ext cx="1650932" cy="1482564"/>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2" name="矩形 21"/>
          <p:cNvSpPr/>
          <p:nvPr/>
        </p:nvSpPr>
        <p:spPr>
          <a:xfrm>
            <a:off x="5719936" y="1256245"/>
            <a:ext cx="1723549" cy="323165"/>
          </a:xfrm>
          <a:prstGeom prst="rect">
            <a:avLst/>
          </a:prstGeom>
        </p:spPr>
        <p:txBody>
          <a:bodyPr wrap="none">
            <a:spAutoFit/>
          </a:bodyPr>
          <a:lstStyle/>
          <a:p>
            <a:r>
              <a:rPr lang="zh-CN" altLang="en-US" sz="1500" b="1" dirty="0">
                <a:solidFill>
                  <a:schemeClr val="bg2">
                    <a:lumMod val="50000"/>
                  </a:schemeClr>
                </a:solidFill>
                <a:latin typeface="方正正纤黑简体" panose="02000000000000000000" pitchFamily="2" charset="-122"/>
                <a:ea typeface="方正正纤黑简体" panose="02000000000000000000" pitchFamily="2" charset="-122"/>
              </a:rPr>
              <a:t>点击此处添加文本</a:t>
            </a:r>
          </a:p>
        </p:txBody>
      </p:sp>
      <p:sp>
        <p:nvSpPr>
          <p:cNvPr id="23" name="矩形 22"/>
          <p:cNvSpPr/>
          <p:nvPr/>
        </p:nvSpPr>
        <p:spPr>
          <a:xfrm>
            <a:off x="5687280" y="1569819"/>
            <a:ext cx="3677158" cy="535531"/>
          </a:xfrm>
          <a:prstGeom prst="rect">
            <a:avLst/>
          </a:prstGeom>
        </p:spPr>
        <p:txBody>
          <a:bodyPr wrap="square">
            <a:spAutoFit/>
          </a:bodyPr>
          <a:lstStyle/>
          <a:p>
            <a:pPr>
              <a:lnSpc>
                <a:spcPct val="120000"/>
              </a:lnSpc>
            </a:pPr>
            <a:r>
              <a:rPr lang="zh-CN" altLang="en-US" sz="1200" dirty="0">
                <a:solidFill>
                  <a:schemeClr val="bg2">
                    <a:lumMod val="50000"/>
                  </a:schemeClr>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200" dirty="0">
                <a:solidFill>
                  <a:schemeClr val="bg2">
                    <a:lumMod val="50000"/>
                  </a:schemeClr>
                </a:solidFill>
                <a:latin typeface="微软雅黑" panose="020B0503020204020204" pitchFamily="34" charset="-122"/>
                <a:ea typeface="微软雅黑" panose="020B0503020204020204" pitchFamily="34" charset="-122"/>
              </a:rPr>
              <a:t>点击此处添加文本点击此处添加文本</a:t>
            </a:r>
          </a:p>
        </p:txBody>
      </p:sp>
      <p:sp>
        <p:nvSpPr>
          <p:cNvPr id="24" name="矩形 23"/>
          <p:cNvSpPr/>
          <p:nvPr/>
        </p:nvSpPr>
        <p:spPr>
          <a:xfrm>
            <a:off x="5719936" y="2493493"/>
            <a:ext cx="1723549" cy="323165"/>
          </a:xfrm>
          <a:prstGeom prst="rect">
            <a:avLst/>
          </a:prstGeom>
        </p:spPr>
        <p:txBody>
          <a:bodyPr wrap="none">
            <a:spAutoFit/>
          </a:bodyPr>
          <a:lstStyle/>
          <a:p>
            <a:r>
              <a:rPr lang="zh-CN" altLang="en-US" sz="1500" b="1" dirty="0">
                <a:solidFill>
                  <a:schemeClr val="bg2">
                    <a:lumMod val="50000"/>
                  </a:schemeClr>
                </a:solidFill>
                <a:latin typeface="方正正纤黑简体" panose="02000000000000000000" pitchFamily="2" charset="-122"/>
                <a:ea typeface="方正正纤黑简体" panose="02000000000000000000" pitchFamily="2" charset="-122"/>
              </a:rPr>
              <a:t>点击此处添加文本</a:t>
            </a:r>
          </a:p>
        </p:txBody>
      </p:sp>
      <p:sp>
        <p:nvSpPr>
          <p:cNvPr id="25" name="矩形 24"/>
          <p:cNvSpPr/>
          <p:nvPr/>
        </p:nvSpPr>
        <p:spPr>
          <a:xfrm>
            <a:off x="5687280" y="2807067"/>
            <a:ext cx="3677158" cy="535531"/>
          </a:xfrm>
          <a:prstGeom prst="rect">
            <a:avLst/>
          </a:prstGeom>
        </p:spPr>
        <p:txBody>
          <a:bodyPr wrap="square">
            <a:spAutoFit/>
          </a:bodyPr>
          <a:lstStyle/>
          <a:p>
            <a:pPr>
              <a:lnSpc>
                <a:spcPct val="120000"/>
              </a:lnSpc>
            </a:pPr>
            <a:r>
              <a:rPr lang="zh-CN" altLang="en-US" sz="1200" dirty="0">
                <a:solidFill>
                  <a:schemeClr val="bg2">
                    <a:lumMod val="50000"/>
                  </a:schemeClr>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200" dirty="0">
                <a:solidFill>
                  <a:schemeClr val="bg2">
                    <a:lumMod val="50000"/>
                  </a:schemeClr>
                </a:solidFill>
                <a:latin typeface="微软雅黑" panose="020B0503020204020204" pitchFamily="34" charset="-122"/>
                <a:ea typeface="微软雅黑" panose="020B0503020204020204" pitchFamily="34" charset="-122"/>
              </a:rPr>
              <a:t>点击此处添加文本点击此处添加文本</a:t>
            </a:r>
          </a:p>
        </p:txBody>
      </p:sp>
      <p:sp>
        <p:nvSpPr>
          <p:cNvPr id="26" name="矩形 25"/>
          <p:cNvSpPr/>
          <p:nvPr/>
        </p:nvSpPr>
        <p:spPr>
          <a:xfrm>
            <a:off x="5719936" y="3724170"/>
            <a:ext cx="1723549" cy="323165"/>
          </a:xfrm>
          <a:prstGeom prst="rect">
            <a:avLst/>
          </a:prstGeom>
        </p:spPr>
        <p:txBody>
          <a:bodyPr wrap="none">
            <a:spAutoFit/>
          </a:bodyPr>
          <a:lstStyle/>
          <a:p>
            <a:r>
              <a:rPr lang="zh-CN" altLang="en-US" sz="1500" b="1" dirty="0">
                <a:solidFill>
                  <a:schemeClr val="bg2">
                    <a:lumMod val="50000"/>
                  </a:schemeClr>
                </a:solidFill>
                <a:latin typeface="方正正纤黑简体" panose="02000000000000000000" pitchFamily="2" charset="-122"/>
                <a:ea typeface="方正正纤黑简体" panose="02000000000000000000" pitchFamily="2" charset="-122"/>
              </a:rPr>
              <a:t>点击此处添加文本</a:t>
            </a:r>
          </a:p>
        </p:txBody>
      </p:sp>
      <p:sp>
        <p:nvSpPr>
          <p:cNvPr id="27" name="矩形 26"/>
          <p:cNvSpPr/>
          <p:nvPr/>
        </p:nvSpPr>
        <p:spPr>
          <a:xfrm>
            <a:off x="5719936" y="4037744"/>
            <a:ext cx="2599474" cy="978729"/>
          </a:xfrm>
          <a:prstGeom prst="rect">
            <a:avLst/>
          </a:prstGeom>
        </p:spPr>
        <p:txBody>
          <a:bodyPr wrap="square">
            <a:spAutoFit/>
          </a:bodyPr>
          <a:lstStyle/>
          <a:p>
            <a:pPr>
              <a:lnSpc>
                <a:spcPct val="120000"/>
              </a:lnSpc>
            </a:pPr>
            <a:r>
              <a:rPr lang="zh-CN" altLang="en-US" sz="1200" dirty="0">
                <a:solidFill>
                  <a:schemeClr val="bg2">
                    <a:lumMod val="50000"/>
                  </a:schemeClr>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200" dirty="0">
                <a:solidFill>
                  <a:schemeClr val="bg2">
                    <a:lumMod val="50000"/>
                  </a:schemeClr>
                </a:solidFill>
                <a:latin typeface="微软雅黑" panose="020B0503020204020204" pitchFamily="34" charset="-122"/>
                <a:ea typeface="微软雅黑" panose="020B0503020204020204" pitchFamily="34" charset="-122"/>
              </a:rPr>
              <a:t>点击此处添加文本点击此处添加文本</a:t>
            </a:r>
          </a:p>
        </p:txBody>
      </p:sp>
      <p:grpSp>
        <p:nvGrpSpPr>
          <p:cNvPr id="28" name="组合 27"/>
          <p:cNvGrpSpPr/>
          <p:nvPr/>
        </p:nvGrpSpPr>
        <p:grpSpPr>
          <a:xfrm>
            <a:off x="5030312" y="1330780"/>
            <a:ext cx="549074" cy="600164"/>
            <a:chOff x="6489367" y="1774375"/>
            <a:chExt cx="732098" cy="800219"/>
          </a:xfrm>
        </p:grpSpPr>
        <p:sp>
          <p:nvSpPr>
            <p:cNvPr id="29" name="任意多边形 28"/>
            <p:cNvSpPr/>
            <p:nvPr/>
          </p:nvSpPr>
          <p:spPr>
            <a:xfrm>
              <a:off x="6489367" y="1830376"/>
              <a:ext cx="732098" cy="65743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rgbClr val="83BB48"/>
                </a:solidFill>
              </a:endParaRPr>
            </a:p>
          </p:txBody>
        </p:sp>
        <p:sp>
          <p:nvSpPr>
            <p:cNvPr id="30" name="文本框 29"/>
            <p:cNvSpPr txBox="1"/>
            <p:nvPr/>
          </p:nvSpPr>
          <p:spPr>
            <a:xfrm>
              <a:off x="6582746" y="1774375"/>
              <a:ext cx="607431" cy="800219"/>
            </a:xfrm>
            <a:prstGeom prst="rect">
              <a:avLst/>
            </a:prstGeom>
            <a:noFill/>
          </p:spPr>
          <p:txBody>
            <a:bodyPr wrap="none" rtlCol="0">
              <a:spAutoFit/>
            </a:bodyPr>
            <a:lstStyle/>
            <a:p>
              <a:r>
                <a:rPr lang="en-US" altLang="zh-CN" sz="3300" dirty="0">
                  <a:solidFill>
                    <a:srgbClr val="83BB48"/>
                  </a:solidFill>
                  <a:latin typeface="Agency FB" panose="020B0503020202020204" pitchFamily="34" charset="0"/>
                </a:rPr>
                <a:t>01</a:t>
              </a:r>
              <a:endParaRPr lang="zh-CN" altLang="en-US" sz="3300" dirty="0">
                <a:solidFill>
                  <a:srgbClr val="83BB48"/>
                </a:solidFill>
                <a:latin typeface="Agency FB" panose="020B0503020202020204" pitchFamily="34" charset="0"/>
              </a:endParaRPr>
            </a:p>
          </p:txBody>
        </p:sp>
      </p:grpSp>
      <p:grpSp>
        <p:nvGrpSpPr>
          <p:cNvPr id="31" name="组合 30"/>
          <p:cNvGrpSpPr/>
          <p:nvPr/>
        </p:nvGrpSpPr>
        <p:grpSpPr>
          <a:xfrm>
            <a:off x="5030312" y="2560978"/>
            <a:ext cx="565082" cy="600164"/>
            <a:chOff x="6489367" y="3414635"/>
            <a:chExt cx="753442" cy="800219"/>
          </a:xfrm>
        </p:grpSpPr>
        <p:sp>
          <p:nvSpPr>
            <p:cNvPr id="32" name="任意多边形 31"/>
            <p:cNvSpPr/>
            <p:nvPr/>
          </p:nvSpPr>
          <p:spPr>
            <a:xfrm>
              <a:off x="6489367" y="3470636"/>
              <a:ext cx="732098" cy="65743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rgbClr val="83BB48"/>
                </a:solidFill>
              </a:endParaRPr>
            </a:p>
          </p:txBody>
        </p:sp>
        <p:sp>
          <p:nvSpPr>
            <p:cNvPr id="33" name="文本框 32"/>
            <p:cNvSpPr txBox="1"/>
            <p:nvPr/>
          </p:nvSpPr>
          <p:spPr>
            <a:xfrm>
              <a:off x="6530648" y="3414635"/>
              <a:ext cx="712161" cy="800219"/>
            </a:xfrm>
            <a:prstGeom prst="rect">
              <a:avLst/>
            </a:prstGeom>
            <a:noFill/>
          </p:spPr>
          <p:txBody>
            <a:bodyPr wrap="none" rtlCol="0">
              <a:spAutoFit/>
            </a:bodyPr>
            <a:lstStyle/>
            <a:p>
              <a:r>
                <a:rPr lang="en-US" altLang="zh-CN" sz="3300" dirty="0">
                  <a:solidFill>
                    <a:srgbClr val="83BB48"/>
                  </a:solidFill>
                  <a:latin typeface="Agency FB" panose="020B0503020202020204" pitchFamily="34" charset="0"/>
                </a:rPr>
                <a:t>02</a:t>
              </a:r>
              <a:endParaRPr lang="zh-CN" altLang="en-US" sz="3300" dirty="0">
                <a:solidFill>
                  <a:srgbClr val="83BB48"/>
                </a:solidFill>
                <a:latin typeface="Agency FB" panose="020B0503020202020204" pitchFamily="34" charset="0"/>
              </a:endParaRPr>
            </a:p>
          </p:txBody>
        </p:sp>
      </p:grpSp>
      <p:grpSp>
        <p:nvGrpSpPr>
          <p:cNvPr id="34" name="组合 33"/>
          <p:cNvGrpSpPr/>
          <p:nvPr/>
        </p:nvGrpSpPr>
        <p:grpSpPr>
          <a:xfrm>
            <a:off x="5030312" y="3791173"/>
            <a:ext cx="570692" cy="600164"/>
            <a:chOff x="6489367" y="5054897"/>
            <a:chExt cx="760922" cy="800219"/>
          </a:xfrm>
        </p:grpSpPr>
        <p:sp>
          <p:nvSpPr>
            <p:cNvPr id="35" name="任意多边形 34"/>
            <p:cNvSpPr/>
            <p:nvPr/>
          </p:nvSpPr>
          <p:spPr>
            <a:xfrm>
              <a:off x="6489367" y="5110898"/>
              <a:ext cx="732098" cy="65743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rgbClr val="83BB48"/>
                </a:solidFill>
              </a:endParaRPr>
            </a:p>
          </p:txBody>
        </p:sp>
        <p:sp>
          <p:nvSpPr>
            <p:cNvPr id="36" name="文本框 35"/>
            <p:cNvSpPr txBox="1"/>
            <p:nvPr/>
          </p:nvSpPr>
          <p:spPr>
            <a:xfrm>
              <a:off x="6521030" y="5054897"/>
              <a:ext cx="729259" cy="800219"/>
            </a:xfrm>
            <a:prstGeom prst="rect">
              <a:avLst/>
            </a:prstGeom>
            <a:noFill/>
          </p:spPr>
          <p:txBody>
            <a:bodyPr wrap="none" rtlCol="0">
              <a:spAutoFit/>
            </a:bodyPr>
            <a:lstStyle/>
            <a:p>
              <a:r>
                <a:rPr lang="en-US" altLang="zh-CN" sz="3300" dirty="0">
                  <a:solidFill>
                    <a:srgbClr val="83BB48"/>
                  </a:solidFill>
                  <a:latin typeface="Agency FB" panose="020B0503020202020204" pitchFamily="34" charset="0"/>
                </a:rPr>
                <a:t>03</a:t>
              </a:r>
              <a:endParaRPr lang="zh-CN" altLang="en-US" sz="3300" dirty="0">
                <a:solidFill>
                  <a:srgbClr val="83BB48"/>
                </a:solidFill>
                <a:latin typeface="Agency FB" panose="020B0503020202020204" pitchFamily="34" charset="0"/>
              </a:endParaRPr>
            </a:p>
          </p:txBody>
        </p:sp>
      </p:grpSp>
    </p:spTree>
    <p:extLst>
      <p:ext uri="{BB962C8B-B14F-4D97-AF65-F5344CB8AC3E}">
        <p14:creationId xmlns:p14="http://schemas.microsoft.com/office/powerpoint/2010/main" val="19161369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Effect transition="in" filter="fade">
                                      <p:cBhvr>
                                        <p:cTn id="18" dur="500"/>
                                        <p:tgtEl>
                                          <p:spTgt spid="13"/>
                                        </p:tgtEl>
                                      </p:cBhvr>
                                    </p:animEffect>
                                  </p:childTnLst>
                                </p:cTn>
                              </p:par>
                            </p:childTnLst>
                          </p:cTn>
                        </p:par>
                        <p:par>
                          <p:cTn id="19" fill="hold">
                            <p:stCondLst>
                              <p:cond delay="1500"/>
                            </p:stCondLst>
                            <p:childTnLst>
                              <p:par>
                                <p:cTn id="20" presetID="52" presetClass="entr" presetSubtype="0"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Scale>
                                      <p:cBhvr>
                                        <p:cTn id="22"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6"/>
                                        </p:tgtEl>
                                        <p:attrNameLst>
                                          <p:attrName>ppt_x</p:attrName>
                                          <p:attrName>ppt_y</p:attrName>
                                        </p:attrNameLst>
                                      </p:cBhvr>
                                    </p:animMotion>
                                    <p:animEffect transition="in" filter="fade">
                                      <p:cBhvr>
                                        <p:cTn id="24" dur="1000"/>
                                        <p:tgtEl>
                                          <p:spTgt spid="16"/>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600"/>
                                        <p:tgtEl>
                                          <p:spTgt spid="28"/>
                                        </p:tgtEl>
                                      </p:cBhvr>
                                    </p:animEffect>
                                    <p:anim calcmode="lin" valueType="num">
                                      <p:cBhvr>
                                        <p:cTn id="29" dur="600" fill="hold"/>
                                        <p:tgtEl>
                                          <p:spTgt spid="28"/>
                                        </p:tgtEl>
                                        <p:attrNameLst>
                                          <p:attrName>ppt_x</p:attrName>
                                        </p:attrNameLst>
                                      </p:cBhvr>
                                      <p:tavLst>
                                        <p:tav tm="0">
                                          <p:val>
                                            <p:strVal val="#ppt_x"/>
                                          </p:val>
                                        </p:tav>
                                        <p:tav tm="100000">
                                          <p:val>
                                            <p:strVal val="#ppt_x"/>
                                          </p:val>
                                        </p:tav>
                                      </p:tavLst>
                                    </p:anim>
                                    <p:anim calcmode="lin" valueType="num">
                                      <p:cBhvr>
                                        <p:cTn id="30" dur="600" fill="hold"/>
                                        <p:tgtEl>
                                          <p:spTgt spid="28"/>
                                        </p:tgtEl>
                                        <p:attrNameLst>
                                          <p:attrName>ppt_y</p:attrName>
                                        </p:attrNameLst>
                                      </p:cBhvr>
                                      <p:tavLst>
                                        <p:tav tm="0">
                                          <p:val>
                                            <p:strVal val="#ppt_y+.1"/>
                                          </p:val>
                                        </p:tav>
                                        <p:tav tm="100000">
                                          <p:val>
                                            <p:strVal val="#ppt_y"/>
                                          </p:val>
                                        </p:tav>
                                      </p:tavLst>
                                    </p:anim>
                                  </p:childTnLst>
                                </p:cTn>
                              </p:par>
                              <p:par>
                                <p:cTn id="31" presetID="53" presetClass="entr" presetSubtype="16"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p:tgtEl>
                                          <p:spTgt spid="23"/>
                                        </p:tgtEl>
                                        <p:attrNameLst>
                                          <p:attrName>ppt_x</p:attrName>
                                        </p:attrNameLst>
                                      </p:cBhvr>
                                      <p:tavLst>
                                        <p:tav tm="0">
                                          <p:val>
                                            <p:strVal val="#ppt_x-#ppt_w*1.125000"/>
                                          </p:val>
                                        </p:tav>
                                        <p:tav tm="100000">
                                          <p:val>
                                            <p:strVal val="#ppt_x"/>
                                          </p:val>
                                        </p:tav>
                                      </p:tavLst>
                                    </p:anim>
                                    <p:animEffect transition="in" filter="wipe(right)">
                                      <p:cBhvr>
                                        <p:cTn id="39" dur="500"/>
                                        <p:tgtEl>
                                          <p:spTgt spid="23"/>
                                        </p:tgtEl>
                                      </p:cBhvr>
                                    </p:animEffect>
                                  </p:childTnLst>
                                </p:cTn>
                              </p:par>
                            </p:childTnLst>
                          </p:cTn>
                        </p:par>
                        <p:par>
                          <p:cTn id="40" fill="hold">
                            <p:stCondLst>
                              <p:cond delay="3100"/>
                            </p:stCondLst>
                            <p:childTnLst>
                              <p:par>
                                <p:cTn id="41" presetID="52" presetClass="entr" presetSubtype="0"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Scale>
                                      <p:cBhvr>
                                        <p:cTn id="43"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10"/>
                                        </p:tgtEl>
                                        <p:attrNameLst>
                                          <p:attrName>ppt_x</p:attrName>
                                          <p:attrName>ppt_y</p:attrName>
                                        </p:attrNameLst>
                                      </p:cBhvr>
                                    </p:animMotion>
                                    <p:animEffect transition="in" filter="fade">
                                      <p:cBhvr>
                                        <p:cTn id="45" dur="1000"/>
                                        <p:tgtEl>
                                          <p:spTgt spid="10"/>
                                        </p:tgtEl>
                                      </p:cBhvr>
                                    </p:animEffect>
                                  </p:childTnLst>
                                </p:cTn>
                              </p:par>
                            </p:childTnLst>
                          </p:cTn>
                        </p:par>
                        <p:par>
                          <p:cTn id="46" fill="hold">
                            <p:stCondLst>
                              <p:cond delay="4100"/>
                            </p:stCondLst>
                            <p:childTnLst>
                              <p:par>
                                <p:cTn id="47" presetID="42" presetClass="entr" presetSubtype="0" fill="hold"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600"/>
                                        <p:tgtEl>
                                          <p:spTgt spid="31"/>
                                        </p:tgtEl>
                                      </p:cBhvr>
                                    </p:animEffect>
                                    <p:anim calcmode="lin" valueType="num">
                                      <p:cBhvr>
                                        <p:cTn id="50" dur="600" fill="hold"/>
                                        <p:tgtEl>
                                          <p:spTgt spid="31"/>
                                        </p:tgtEl>
                                        <p:attrNameLst>
                                          <p:attrName>ppt_x</p:attrName>
                                        </p:attrNameLst>
                                      </p:cBhvr>
                                      <p:tavLst>
                                        <p:tav tm="0">
                                          <p:val>
                                            <p:strVal val="#ppt_x"/>
                                          </p:val>
                                        </p:tav>
                                        <p:tav tm="100000">
                                          <p:val>
                                            <p:strVal val="#ppt_x"/>
                                          </p:val>
                                        </p:tav>
                                      </p:tavLst>
                                    </p:anim>
                                    <p:anim calcmode="lin" valueType="num">
                                      <p:cBhvr>
                                        <p:cTn id="51" dur="600" fill="hold"/>
                                        <p:tgtEl>
                                          <p:spTgt spid="31"/>
                                        </p:tgtEl>
                                        <p:attrNameLst>
                                          <p:attrName>ppt_y</p:attrName>
                                        </p:attrNameLst>
                                      </p:cBhvr>
                                      <p:tavLst>
                                        <p:tav tm="0">
                                          <p:val>
                                            <p:strVal val="#ppt_y+.1"/>
                                          </p:val>
                                        </p:tav>
                                        <p:tav tm="100000">
                                          <p:val>
                                            <p:strVal val="#ppt_y"/>
                                          </p:val>
                                        </p:tav>
                                      </p:tavLst>
                                    </p:anim>
                                  </p:childTnLst>
                                </p:cTn>
                              </p:par>
                              <p:par>
                                <p:cTn id="52" presetID="53" presetClass="entr" presetSubtype="16"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p:cTn id="54" dur="500" fill="hold"/>
                                        <p:tgtEl>
                                          <p:spTgt spid="24"/>
                                        </p:tgtEl>
                                        <p:attrNameLst>
                                          <p:attrName>ppt_w</p:attrName>
                                        </p:attrNameLst>
                                      </p:cBhvr>
                                      <p:tavLst>
                                        <p:tav tm="0">
                                          <p:val>
                                            <p:fltVal val="0"/>
                                          </p:val>
                                        </p:tav>
                                        <p:tav tm="100000">
                                          <p:val>
                                            <p:strVal val="#ppt_w"/>
                                          </p:val>
                                        </p:tav>
                                      </p:tavLst>
                                    </p:anim>
                                    <p:anim calcmode="lin" valueType="num">
                                      <p:cBhvr>
                                        <p:cTn id="55" dur="500" fill="hold"/>
                                        <p:tgtEl>
                                          <p:spTgt spid="24"/>
                                        </p:tgtEl>
                                        <p:attrNameLst>
                                          <p:attrName>ppt_h</p:attrName>
                                        </p:attrNameLst>
                                      </p:cBhvr>
                                      <p:tavLst>
                                        <p:tav tm="0">
                                          <p:val>
                                            <p:fltVal val="0"/>
                                          </p:val>
                                        </p:tav>
                                        <p:tav tm="100000">
                                          <p:val>
                                            <p:strVal val="#ppt_h"/>
                                          </p:val>
                                        </p:tav>
                                      </p:tavLst>
                                    </p:anim>
                                    <p:animEffect transition="in" filter="fade">
                                      <p:cBhvr>
                                        <p:cTn id="56" dur="500"/>
                                        <p:tgtEl>
                                          <p:spTgt spid="24"/>
                                        </p:tgtEl>
                                      </p:cBhvr>
                                    </p:animEffect>
                                  </p:childTnLst>
                                </p:cTn>
                              </p:par>
                              <p:par>
                                <p:cTn id="57" presetID="12" presetClass="entr" presetSubtype="8"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500"/>
                                        <p:tgtEl>
                                          <p:spTgt spid="25"/>
                                        </p:tgtEl>
                                        <p:attrNameLst>
                                          <p:attrName>ppt_x</p:attrName>
                                        </p:attrNameLst>
                                      </p:cBhvr>
                                      <p:tavLst>
                                        <p:tav tm="0">
                                          <p:val>
                                            <p:strVal val="#ppt_x-#ppt_w*1.125000"/>
                                          </p:val>
                                        </p:tav>
                                        <p:tav tm="100000">
                                          <p:val>
                                            <p:strVal val="#ppt_x"/>
                                          </p:val>
                                        </p:tav>
                                      </p:tavLst>
                                    </p:anim>
                                    <p:animEffect transition="in" filter="wipe(right)">
                                      <p:cBhvr>
                                        <p:cTn id="60" dur="500"/>
                                        <p:tgtEl>
                                          <p:spTgt spid="25"/>
                                        </p:tgtEl>
                                      </p:cBhvr>
                                    </p:animEffect>
                                  </p:childTnLst>
                                </p:cTn>
                              </p:par>
                            </p:childTnLst>
                          </p:cTn>
                        </p:par>
                        <p:par>
                          <p:cTn id="61" fill="hold">
                            <p:stCondLst>
                              <p:cond delay="4700"/>
                            </p:stCondLst>
                            <p:childTnLst>
                              <p:par>
                                <p:cTn id="62" presetID="52" presetClass="entr" presetSubtype="0" fill="hold" nodeType="afterEffect">
                                  <p:stCondLst>
                                    <p:cond delay="0"/>
                                  </p:stCondLst>
                                  <p:childTnLst>
                                    <p:set>
                                      <p:cBhvr>
                                        <p:cTn id="63" dur="1" fill="hold">
                                          <p:stCondLst>
                                            <p:cond delay="0"/>
                                          </p:stCondLst>
                                        </p:cTn>
                                        <p:tgtEl>
                                          <p:spTgt spid="19"/>
                                        </p:tgtEl>
                                        <p:attrNameLst>
                                          <p:attrName>style.visibility</p:attrName>
                                        </p:attrNameLst>
                                      </p:cBhvr>
                                      <p:to>
                                        <p:strVal val="visible"/>
                                      </p:to>
                                    </p:set>
                                    <p:animScale>
                                      <p:cBhvr>
                                        <p:cTn id="64"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1000" decel="50000" fill="hold">
                                          <p:stCondLst>
                                            <p:cond delay="0"/>
                                          </p:stCondLst>
                                        </p:cTn>
                                        <p:tgtEl>
                                          <p:spTgt spid="19"/>
                                        </p:tgtEl>
                                        <p:attrNameLst>
                                          <p:attrName>ppt_x</p:attrName>
                                          <p:attrName>ppt_y</p:attrName>
                                        </p:attrNameLst>
                                      </p:cBhvr>
                                    </p:animMotion>
                                    <p:animEffect transition="in" filter="fade">
                                      <p:cBhvr>
                                        <p:cTn id="66" dur="1000"/>
                                        <p:tgtEl>
                                          <p:spTgt spid="19"/>
                                        </p:tgtEl>
                                      </p:cBhvr>
                                    </p:animEffect>
                                  </p:childTnLst>
                                </p:cTn>
                              </p:par>
                            </p:childTnLst>
                          </p:cTn>
                        </p:par>
                        <p:par>
                          <p:cTn id="67" fill="hold">
                            <p:stCondLst>
                              <p:cond delay="5700"/>
                            </p:stCondLst>
                            <p:childTnLst>
                              <p:par>
                                <p:cTn id="68" presetID="42" presetClass="entr" presetSubtype="0" fill="hold" nodeType="after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fade">
                                      <p:cBhvr>
                                        <p:cTn id="70" dur="600"/>
                                        <p:tgtEl>
                                          <p:spTgt spid="34"/>
                                        </p:tgtEl>
                                      </p:cBhvr>
                                    </p:animEffect>
                                    <p:anim calcmode="lin" valueType="num">
                                      <p:cBhvr>
                                        <p:cTn id="71" dur="600" fill="hold"/>
                                        <p:tgtEl>
                                          <p:spTgt spid="34"/>
                                        </p:tgtEl>
                                        <p:attrNameLst>
                                          <p:attrName>ppt_x</p:attrName>
                                        </p:attrNameLst>
                                      </p:cBhvr>
                                      <p:tavLst>
                                        <p:tav tm="0">
                                          <p:val>
                                            <p:strVal val="#ppt_x"/>
                                          </p:val>
                                        </p:tav>
                                        <p:tav tm="100000">
                                          <p:val>
                                            <p:strVal val="#ppt_x"/>
                                          </p:val>
                                        </p:tav>
                                      </p:tavLst>
                                    </p:anim>
                                    <p:anim calcmode="lin" valueType="num">
                                      <p:cBhvr>
                                        <p:cTn id="72" dur="600" fill="hold"/>
                                        <p:tgtEl>
                                          <p:spTgt spid="34"/>
                                        </p:tgtEl>
                                        <p:attrNameLst>
                                          <p:attrName>ppt_y</p:attrName>
                                        </p:attrNameLst>
                                      </p:cBhvr>
                                      <p:tavLst>
                                        <p:tav tm="0">
                                          <p:val>
                                            <p:strVal val="#ppt_y+.1"/>
                                          </p:val>
                                        </p:tav>
                                        <p:tav tm="100000">
                                          <p:val>
                                            <p:strVal val="#ppt_y"/>
                                          </p:val>
                                        </p:tav>
                                      </p:tavLst>
                                    </p:anim>
                                  </p:childTnLst>
                                </p:cTn>
                              </p:par>
                              <p:par>
                                <p:cTn id="73" presetID="53" presetClass="entr" presetSubtype="16"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p:cTn id="75" dur="500" fill="hold"/>
                                        <p:tgtEl>
                                          <p:spTgt spid="26"/>
                                        </p:tgtEl>
                                        <p:attrNameLst>
                                          <p:attrName>ppt_w</p:attrName>
                                        </p:attrNameLst>
                                      </p:cBhvr>
                                      <p:tavLst>
                                        <p:tav tm="0">
                                          <p:val>
                                            <p:fltVal val="0"/>
                                          </p:val>
                                        </p:tav>
                                        <p:tav tm="100000">
                                          <p:val>
                                            <p:strVal val="#ppt_w"/>
                                          </p:val>
                                        </p:tav>
                                      </p:tavLst>
                                    </p:anim>
                                    <p:anim calcmode="lin" valueType="num">
                                      <p:cBhvr>
                                        <p:cTn id="76" dur="500" fill="hold"/>
                                        <p:tgtEl>
                                          <p:spTgt spid="26"/>
                                        </p:tgtEl>
                                        <p:attrNameLst>
                                          <p:attrName>ppt_h</p:attrName>
                                        </p:attrNameLst>
                                      </p:cBhvr>
                                      <p:tavLst>
                                        <p:tav tm="0">
                                          <p:val>
                                            <p:fltVal val="0"/>
                                          </p:val>
                                        </p:tav>
                                        <p:tav tm="100000">
                                          <p:val>
                                            <p:strVal val="#ppt_h"/>
                                          </p:val>
                                        </p:tav>
                                      </p:tavLst>
                                    </p:anim>
                                    <p:animEffect transition="in" filter="fade">
                                      <p:cBhvr>
                                        <p:cTn id="77" dur="500"/>
                                        <p:tgtEl>
                                          <p:spTgt spid="26"/>
                                        </p:tgtEl>
                                      </p:cBhvr>
                                    </p:animEffect>
                                  </p:childTnLst>
                                </p:cTn>
                              </p:par>
                              <p:par>
                                <p:cTn id="78" presetID="12" presetClass="entr" presetSubtype="8" fill="hold" grpId="0" nodeType="withEffect">
                                  <p:stCondLst>
                                    <p:cond delay="0"/>
                                  </p:stCondLst>
                                  <p:childTnLst>
                                    <p:set>
                                      <p:cBhvr>
                                        <p:cTn id="79" dur="1" fill="hold">
                                          <p:stCondLst>
                                            <p:cond delay="0"/>
                                          </p:stCondLst>
                                        </p:cTn>
                                        <p:tgtEl>
                                          <p:spTgt spid="27"/>
                                        </p:tgtEl>
                                        <p:attrNameLst>
                                          <p:attrName>style.visibility</p:attrName>
                                        </p:attrNameLst>
                                      </p:cBhvr>
                                      <p:to>
                                        <p:strVal val="visible"/>
                                      </p:to>
                                    </p:set>
                                    <p:anim calcmode="lin" valueType="num">
                                      <p:cBhvr additive="base">
                                        <p:cTn id="80" dur="500"/>
                                        <p:tgtEl>
                                          <p:spTgt spid="27"/>
                                        </p:tgtEl>
                                        <p:attrNameLst>
                                          <p:attrName>ppt_x</p:attrName>
                                        </p:attrNameLst>
                                      </p:cBhvr>
                                      <p:tavLst>
                                        <p:tav tm="0">
                                          <p:val>
                                            <p:strVal val="#ppt_x-#ppt_w*1.125000"/>
                                          </p:val>
                                        </p:tav>
                                        <p:tav tm="100000">
                                          <p:val>
                                            <p:strVal val="#ppt_x"/>
                                          </p:val>
                                        </p:tav>
                                      </p:tavLst>
                                    </p:anim>
                                    <p:animEffect transition="in" filter="wipe(right)">
                                      <p:cBhvr>
                                        <p:cTn id="8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p:bldP spid="23" grpId="0"/>
      <p:bldP spid="24" grpId="0"/>
      <p:bldP spid="25" grpId="0"/>
      <p:bldP spid="26" grpId="0"/>
      <p:bldP spid="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17" y="330596"/>
            <a:ext cx="9147717" cy="295231"/>
          </a:xfrm>
          <a:prstGeom prst="rect">
            <a:avLst/>
          </a:prstGeom>
          <a:gradFill>
            <a:gsLst>
              <a:gs pos="0">
                <a:srgbClr val="92D050"/>
              </a:gs>
              <a:gs pos="67000">
                <a:schemeClr val="accent6">
                  <a:lumMod val="75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600900" y="185986"/>
            <a:ext cx="4142700" cy="584450"/>
            <a:chOff x="4058225" y="457936"/>
            <a:chExt cx="4142700" cy="584449"/>
          </a:xfrm>
        </p:grpSpPr>
        <p:grpSp>
          <p:nvGrpSpPr>
            <p:cNvPr id="6" name="组合 5"/>
            <p:cNvGrpSpPr/>
            <p:nvPr/>
          </p:nvGrpSpPr>
          <p:grpSpPr>
            <a:xfrm>
              <a:off x="4058225" y="457936"/>
              <a:ext cx="4142700" cy="584449"/>
              <a:chOff x="4261425" y="611634"/>
              <a:chExt cx="4142700" cy="584449"/>
            </a:xfrm>
          </p:grpSpPr>
          <p:sp>
            <p:nvSpPr>
              <p:cNvPr id="8" name="圆角矩形 7"/>
              <p:cNvSpPr/>
              <p:nvPr/>
            </p:nvSpPr>
            <p:spPr>
              <a:xfrm>
                <a:off x="4261425" y="611634"/>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8900000" scaled="1"/>
                <a:tileRect/>
              </a:gradFill>
              <a:ln w="19050">
                <a:noFill/>
              </a:ln>
              <a:effectLst>
                <a:outerShdw blurRad="317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sp>
            <p:nvSpPr>
              <p:cNvPr id="9" name="圆角矩形 8"/>
              <p:cNvSpPr/>
              <p:nvPr/>
            </p:nvSpPr>
            <p:spPr>
              <a:xfrm>
                <a:off x="4282860" y="627605"/>
                <a:ext cx="4088103" cy="551953"/>
              </a:xfrm>
              <a:prstGeom prst="roundRect">
                <a:avLst>
                  <a:gd name="adj" fmla="val 50000"/>
                </a:avLst>
              </a:prstGeom>
              <a:gradFill flip="none" rotWithShape="1">
                <a:gsLst>
                  <a:gs pos="0">
                    <a:schemeClr val="bg1">
                      <a:lumMod val="89000"/>
                    </a:schemeClr>
                  </a:gs>
                  <a:gs pos="67000">
                    <a:srgbClr val="F9F9F9"/>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grpSp>
        <p:sp>
          <p:nvSpPr>
            <p:cNvPr id="7" name="TextBox 5"/>
            <p:cNvSpPr txBox="1"/>
            <p:nvPr/>
          </p:nvSpPr>
          <p:spPr>
            <a:xfrm>
              <a:off x="4786556" y="530593"/>
              <a:ext cx="2686037" cy="461664"/>
            </a:xfrm>
            <a:prstGeom prst="rect">
              <a:avLst/>
            </a:prstGeom>
            <a:noFill/>
          </p:spPr>
          <p:txBody>
            <a:bodyPr wrap="square" rtlCol="0">
              <a:spAutoFit/>
            </a:bodyPr>
            <a:lstStyle/>
            <a:p>
              <a:r>
                <a:rPr lang="zh-CN" altLang="en-US" sz="2400" b="1" dirty="0">
                  <a:solidFill>
                    <a:srgbClr val="92D050"/>
                  </a:solidFill>
                  <a:latin typeface="微软雅黑" panose="020B0503020204020204" pitchFamily="34" charset="-122"/>
                  <a:ea typeface="微软雅黑" panose="020B0503020204020204" pitchFamily="34" charset="-122"/>
                </a:rPr>
                <a:t>此处添加您的标题</a:t>
              </a:r>
            </a:p>
          </p:txBody>
        </p:sp>
      </p:grpSp>
      <p:sp>
        <p:nvSpPr>
          <p:cNvPr id="10" name="Block Arc 51"/>
          <p:cNvSpPr/>
          <p:nvPr/>
        </p:nvSpPr>
        <p:spPr>
          <a:xfrm>
            <a:off x="925758" y="1999225"/>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11" name="Block Arc 53"/>
          <p:cNvSpPr/>
          <p:nvPr/>
        </p:nvSpPr>
        <p:spPr>
          <a:xfrm>
            <a:off x="3740445" y="1999225"/>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12" name="Block Arc 55"/>
          <p:cNvSpPr/>
          <p:nvPr/>
        </p:nvSpPr>
        <p:spPr>
          <a:xfrm>
            <a:off x="6555059" y="1999225"/>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13" name="TextBox 64"/>
          <p:cNvSpPr txBox="1"/>
          <p:nvPr/>
        </p:nvSpPr>
        <p:spPr>
          <a:xfrm>
            <a:off x="1381022" y="3516012"/>
            <a:ext cx="718146" cy="215444"/>
          </a:xfrm>
          <a:prstGeom prst="rect">
            <a:avLst/>
          </a:prstGeom>
          <a:noFill/>
        </p:spPr>
        <p:txBody>
          <a:bodyPr wrap="none" lIns="0" tIns="0" rIns="0" bIns="0" rtlCol="0" anchor="ctr">
            <a:spAutoFit/>
          </a:bodyPr>
          <a:lstStyle/>
          <a:p>
            <a:pPr lvl="0" algn="ctr" defTabSz="914400">
              <a:spcBef>
                <a:spcPct val="20000"/>
              </a:spcBef>
              <a:defRPr/>
            </a:pPr>
            <a:r>
              <a:rPr lang="zh-CN" altLang="en-US" dirty="0" smtClean="0">
                <a:solidFill>
                  <a:srgbClr val="83BB48"/>
                </a:solidFill>
              </a:rPr>
              <a:t>标题文字</a:t>
            </a:r>
            <a:endParaRPr lang="en-US" dirty="0">
              <a:solidFill>
                <a:srgbClr val="83BB48"/>
              </a:solidFill>
            </a:endParaRPr>
          </a:p>
        </p:txBody>
      </p:sp>
      <p:sp>
        <p:nvSpPr>
          <p:cNvPr id="14" name="TextBox 65"/>
          <p:cNvSpPr txBox="1"/>
          <p:nvPr/>
        </p:nvSpPr>
        <p:spPr>
          <a:xfrm>
            <a:off x="2784906" y="2050701"/>
            <a:ext cx="718145" cy="215444"/>
          </a:xfrm>
          <a:prstGeom prst="rect">
            <a:avLst/>
          </a:prstGeom>
          <a:noFill/>
        </p:spPr>
        <p:txBody>
          <a:bodyPr wrap="none" lIns="0" tIns="0" rIns="0" bIns="0" rtlCol="0" anchor="ctr">
            <a:spAutoFit/>
          </a:bodyPr>
          <a:lstStyle/>
          <a:p>
            <a:pPr lvl="0" algn="ctr" defTabSz="914400">
              <a:spcBef>
                <a:spcPct val="20000"/>
              </a:spcBef>
              <a:defRPr/>
            </a:pPr>
            <a:r>
              <a:rPr lang="zh-CN" altLang="en-US" dirty="0">
                <a:solidFill>
                  <a:srgbClr val="83BB48"/>
                </a:solidFill>
              </a:rPr>
              <a:t>标题文字</a:t>
            </a:r>
            <a:endParaRPr lang="en-US" altLang="zh-CN" dirty="0">
              <a:solidFill>
                <a:srgbClr val="83BB48"/>
              </a:solidFill>
            </a:endParaRPr>
          </a:p>
        </p:txBody>
      </p:sp>
      <p:sp>
        <p:nvSpPr>
          <p:cNvPr id="15" name="TextBox 66"/>
          <p:cNvSpPr txBox="1"/>
          <p:nvPr/>
        </p:nvSpPr>
        <p:spPr>
          <a:xfrm>
            <a:off x="4235835" y="3516012"/>
            <a:ext cx="718145" cy="215444"/>
          </a:xfrm>
          <a:prstGeom prst="rect">
            <a:avLst/>
          </a:prstGeom>
          <a:noFill/>
        </p:spPr>
        <p:txBody>
          <a:bodyPr wrap="none" lIns="0" tIns="0" rIns="0" bIns="0" rtlCol="0" anchor="ctr">
            <a:spAutoFit/>
          </a:bodyPr>
          <a:lstStyle/>
          <a:p>
            <a:pPr lvl="0" algn="ctr" defTabSz="914400">
              <a:spcBef>
                <a:spcPct val="20000"/>
              </a:spcBef>
              <a:defRPr/>
            </a:pPr>
            <a:r>
              <a:rPr lang="zh-CN" altLang="en-US" dirty="0">
                <a:solidFill>
                  <a:srgbClr val="83BB48"/>
                </a:solidFill>
              </a:rPr>
              <a:t>标题文字</a:t>
            </a:r>
            <a:endParaRPr lang="en-US" altLang="zh-CN" dirty="0">
              <a:solidFill>
                <a:srgbClr val="83BB48"/>
              </a:solidFill>
            </a:endParaRPr>
          </a:p>
        </p:txBody>
      </p:sp>
      <p:sp>
        <p:nvSpPr>
          <p:cNvPr id="16" name="TextBox 67"/>
          <p:cNvSpPr txBox="1"/>
          <p:nvPr/>
        </p:nvSpPr>
        <p:spPr>
          <a:xfrm>
            <a:off x="5624755" y="2050701"/>
            <a:ext cx="718145" cy="215444"/>
          </a:xfrm>
          <a:prstGeom prst="rect">
            <a:avLst/>
          </a:prstGeom>
          <a:noFill/>
        </p:spPr>
        <p:txBody>
          <a:bodyPr wrap="none" lIns="0" tIns="0" rIns="0" bIns="0" rtlCol="0" anchor="ctr">
            <a:spAutoFit/>
          </a:bodyPr>
          <a:lstStyle/>
          <a:p>
            <a:pPr lvl="0" algn="ctr" defTabSz="914400">
              <a:spcBef>
                <a:spcPct val="20000"/>
              </a:spcBef>
              <a:defRPr/>
            </a:pPr>
            <a:r>
              <a:rPr lang="zh-CN" altLang="en-US" dirty="0">
                <a:solidFill>
                  <a:srgbClr val="83BB48"/>
                </a:solidFill>
              </a:rPr>
              <a:t>标题文字</a:t>
            </a:r>
            <a:endParaRPr lang="en-US" altLang="zh-CN" dirty="0">
              <a:solidFill>
                <a:srgbClr val="83BB48"/>
              </a:solidFill>
            </a:endParaRPr>
          </a:p>
        </p:txBody>
      </p:sp>
      <p:sp>
        <p:nvSpPr>
          <p:cNvPr id="17" name="TextBox 68"/>
          <p:cNvSpPr txBox="1"/>
          <p:nvPr/>
        </p:nvSpPr>
        <p:spPr>
          <a:xfrm>
            <a:off x="7064930" y="3516012"/>
            <a:ext cx="718145" cy="215444"/>
          </a:xfrm>
          <a:prstGeom prst="rect">
            <a:avLst/>
          </a:prstGeom>
          <a:noFill/>
        </p:spPr>
        <p:txBody>
          <a:bodyPr wrap="none" lIns="0" tIns="0" rIns="0" bIns="0" rtlCol="0" anchor="ctr">
            <a:spAutoFit/>
          </a:bodyPr>
          <a:lstStyle/>
          <a:p>
            <a:pPr lvl="0" algn="ctr" defTabSz="914400">
              <a:spcBef>
                <a:spcPct val="20000"/>
              </a:spcBef>
              <a:defRPr/>
            </a:pPr>
            <a:r>
              <a:rPr lang="zh-CN" altLang="en-US" dirty="0">
                <a:solidFill>
                  <a:srgbClr val="83BB48"/>
                </a:solidFill>
              </a:rPr>
              <a:t>标题文字</a:t>
            </a:r>
            <a:endParaRPr lang="en-US" altLang="zh-CN" dirty="0">
              <a:solidFill>
                <a:srgbClr val="83BB48"/>
              </a:solidFill>
            </a:endParaRPr>
          </a:p>
        </p:txBody>
      </p:sp>
      <p:sp>
        <p:nvSpPr>
          <p:cNvPr id="18" name="Block Arc 52"/>
          <p:cNvSpPr/>
          <p:nvPr/>
        </p:nvSpPr>
        <p:spPr>
          <a:xfrm rot="10800000">
            <a:off x="2332371" y="1997063"/>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sp>
        <p:nvSpPr>
          <p:cNvPr id="19" name="Block Arc 54"/>
          <p:cNvSpPr/>
          <p:nvPr/>
        </p:nvSpPr>
        <p:spPr>
          <a:xfrm rot="10800000">
            <a:off x="5147059" y="1997063"/>
            <a:ext cx="1663184" cy="1663184"/>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ea"/>
              <a:ea typeface="+mj-ea"/>
            </a:endParaRPr>
          </a:p>
        </p:txBody>
      </p:sp>
      <p:grpSp>
        <p:nvGrpSpPr>
          <p:cNvPr id="20" name="组合 19"/>
          <p:cNvGrpSpPr/>
          <p:nvPr/>
        </p:nvGrpSpPr>
        <p:grpSpPr>
          <a:xfrm>
            <a:off x="1287029" y="2384716"/>
            <a:ext cx="925239" cy="925239"/>
            <a:chOff x="1318780" y="2410117"/>
            <a:chExt cx="806358" cy="806358"/>
          </a:xfrm>
        </p:grpSpPr>
        <p:grpSp>
          <p:nvGrpSpPr>
            <p:cNvPr id="21" name="组合 20"/>
            <p:cNvGrpSpPr/>
            <p:nvPr/>
          </p:nvGrpSpPr>
          <p:grpSpPr>
            <a:xfrm>
              <a:off x="1318780" y="2410117"/>
              <a:ext cx="806358" cy="806358"/>
              <a:chOff x="3724322" y="1908536"/>
              <a:chExt cx="1329153" cy="1329153"/>
            </a:xfrm>
          </p:grpSpPr>
          <p:sp>
            <p:nvSpPr>
              <p:cNvPr id="23" name="椭圆 22"/>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3839838" y="2024052"/>
                <a:ext cx="1098122" cy="1098122"/>
              </a:xfrm>
              <a:prstGeom prst="ellipse">
                <a:avLst/>
              </a:prstGeom>
              <a:solidFill>
                <a:srgbClr val="83BB48"/>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22" name="Freeform 116"/>
            <p:cNvSpPr>
              <a:spLocks noEditPoints="1"/>
            </p:cNvSpPr>
            <p:nvPr/>
          </p:nvSpPr>
          <p:spPr bwMode="auto">
            <a:xfrm>
              <a:off x="1497123" y="2652994"/>
              <a:ext cx="397548" cy="32060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5" name="组合 24"/>
          <p:cNvGrpSpPr/>
          <p:nvPr/>
        </p:nvGrpSpPr>
        <p:grpSpPr>
          <a:xfrm>
            <a:off x="2701342" y="2384716"/>
            <a:ext cx="925239" cy="925239"/>
            <a:chOff x="2701342" y="2384716"/>
            <a:chExt cx="925239" cy="925239"/>
          </a:xfrm>
        </p:grpSpPr>
        <p:grpSp>
          <p:nvGrpSpPr>
            <p:cNvPr id="26" name="组合 25"/>
            <p:cNvGrpSpPr/>
            <p:nvPr/>
          </p:nvGrpSpPr>
          <p:grpSpPr>
            <a:xfrm>
              <a:off x="2701342" y="2384716"/>
              <a:ext cx="925239" cy="925239"/>
              <a:chOff x="3724322" y="1908536"/>
              <a:chExt cx="1329153" cy="1329153"/>
            </a:xfrm>
          </p:grpSpPr>
          <p:sp>
            <p:nvSpPr>
              <p:cNvPr id="28" name="椭圆 27"/>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椭圆 28"/>
              <p:cNvSpPr/>
              <p:nvPr/>
            </p:nvSpPr>
            <p:spPr>
              <a:xfrm>
                <a:off x="3839838" y="2024052"/>
                <a:ext cx="1098122" cy="1098122"/>
              </a:xfrm>
              <a:prstGeom prst="ellipse">
                <a:avLst/>
              </a:prstGeom>
              <a:solidFill>
                <a:srgbClr val="83BB48"/>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27" name="Freeform 105"/>
            <p:cNvSpPr>
              <a:spLocks noEditPoints="1"/>
            </p:cNvSpPr>
            <p:nvPr/>
          </p:nvSpPr>
          <p:spPr bwMode="auto">
            <a:xfrm>
              <a:off x="2943474" y="2657050"/>
              <a:ext cx="433281" cy="4270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3">
                    <a:lumMod val="50000"/>
                  </a:schemeClr>
                </a:solidFill>
              </a:endParaRPr>
            </a:p>
          </p:txBody>
        </p:sp>
      </p:grpSp>
      <p:grpSp>
        <p:nvGrpSpPr>
          <p:cNvPr id="30" name="组合 29"/>
          <p:cNvGrpSpPr/>
          <p:nvPr/>
        </p:nvGrpSpPr>
        <p:grpSpPr>
          <a:xfrm>
            <a:off x="5521207" y="2357049"/>
            <a:ext cx="925239" cy="925239"/>
            <a:chOff x="5521207" y="2357049"/>
            <a:chExt cx="925239" cy="925239"/>
          </a:xfrm>
        </p:grpSpPr>
        <p:grpSp>
          <p:nvGrpSpPr>
            <p:cNvPr id="31" name="组合 30"/>
            <p:cNvGrpSpPr/>
            <p:nvPr/>
          </p:nvGrpSpPr>
          <p:grpSpPr>
            <a:xfrm>
              <a:off x="5521207" y="2357049"/>
              <a:ext cx="925239" cy="925239"/>
              <a:chOff x="3724322" y="1908536"/>
              <a:chExt cx="1329153" cy="1329153"/>
            </a:xfrm>
          </p:grpSpPr>
          <p:sp>
            <p:nvSpPr>
              <p:cNvPr id="33" name="椭圆 32"/>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椭圆 33"/>
              <p:cNvSpPr/>
              <p:nvPr/>
            </p:nvSpPr>
            <p:spPr>
              <a:xfrm>
                <a:off x="3839838" y="2024052"/>
                <a:ext cx="1098122" cy="1098122"/>
              </a:xfrm>
              <a:prstGeom prst="ellipse">
                <a:avLst/>
              </a:prstGeom>
              <a:solidFill>
                <a:srgbClr val="83BB48"/>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32" name="Freeform 45"/>
            <p:cNvSpPr>
              <a:spLocks noEditPoints="1"/>
            </p:cNvSpPr>
            <p:nvPr/>
          </p:nvSpPr>
          <p:spPr bwMode="auto">
            <a:xfrm>
              <a:off x="5784023" y="2620287"/>
              <a:ext cx="389255" cy="38925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5" name="组合 34"/>
          <p:cNvGrpSpPr/>
          <p:nvPr/>
        </p:nvGrpSpPr>
        <p:grpSpPr>
          <a:xfrm>
            <a:off x="6935520" y="2364357"/>
            <a:ext cx="925239" cy="925239"/>
            <a:chOff x="6935520" y="2364357"/>
            <a:chExt cx="925239" cy="925239"/>
          </a:xfrm>
        </p:grpSpPr>
        <p:grpSp>
          <p:nvGrpSpPr>
            <p:cNvPr id="36" name="组合 35"/>
            <p:cNvGrpSpPr/>
            <p:nvPr/>
          </p:nvGrpSpPr>
          <p:grpSpPr>
            <a:xfrm>
              <a:off x="6935520" y="2364357"/>
              <a:ext cx="925239" cy="925239"/>
              <a:chOff x="3724322" y="1908536"/>
              <a:chExt cx="1329153" cy="1329153"/>
            </a:xfrm>
          </p:grpSpPr>
          <p:sp>
            <p:nvSpPr>
              <p:cNvPr id="38" name="椭圆 37"/>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a:off x="3839838" y="2024052"/>
                <a:ext cx="1098122" cy="1098122"/>
              </a:xfrm>
              <a:prstGeom prst="ellipse">
                <a:avLst/>
              </a:prstGeom>
              <a:solidFill>
                <a:srgbClr val="83BB48"/>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37" name="Freeform 62"/>
            <p:cNvSpPr>
              <a:spLocks noChangeAspect="1" noEditPoints="1"/>
            </p:cNvSpPr>
            <p:nvPr/>
          </p:nvSpPr>
          <p:spPr bwMode="auto">
            <a:xfrm>
              <a:off x="7183365" y="2621245"/>
              <a:ext cx="423615" cy="42700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0" name="组合 39"/>
          <p:cNvGrpSpPr/>
          <p:nvPr/>
        </p:nvGrpSpPr>
        <p:grpSpPr>
          <a:xfrm>
            <a:off x="4108005" y="2390405"/>
            <a:ext cx="925239" cy="925239"/>
            <a:chOff x="4313078" y="3516012"/>
            <a:chExt cx="925239" cy="925239"/>
          </a:xfrm>
        </p:grpSpPr>
        <p:grpSp>
          <p:nvGrpSpPr>
            <p:cNvPr id="41" name="组合 40"/>
            <p:cNvGrpSpPr/>
            <p:nvPr/>
          </p:nvGrpSpPr>
          <p:grpSpPr>
            <a:xfrm>
              <a:off x="4313078" y="3516012"/>
              <a:ext cx="925239" cy="925239"/>
              <a:chOff x="3724322" y="1908536"/>
              <a:chExt cx="1329153" cy="1329153"/>
            </a:xfrm>
          </p:grpSpPr>
          <p:sp>
            <p:nvSpPr>
              <p:cNvPr id="43" name="椭圆 42"/>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4" name="椭圆 43"/>
              <p:cNvSpPr/>
              <p:nvPr/>
            </p:nvSpPr>
            <p:spPr>
              <a:xfrm>
                <a:off x="3839838" y="2024052"/>
                <a:ext cx="1098122" cy="1098122"/>
              </a:xfrm>
              <a:prstGeom prst="ellipse">
                <a:avLst/>
              </a:prstGeom>
              <a:solidFill>
                <a:srgbClr val="83BB48"/>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endParaRPr>
              </a:p>
            </p:txBody>
          </p:sp>
        </p:grpSp>
        <p:sp>
          <p:nvSpPr>
            <p:cNvPr id="42" name="Freeform 178"/>
            <p:cNvSpPr>
              <a:spLocks noEditPoints="1"/>
            </p:cNvSpPr>
            <p:nvPr/>
          </p:nvSpPr>
          <p:spPr bwMode="auto">
            <a:xfrm>
              <a:off x="4518150" y="3784655"/>
              <a:ext cx="515095" cy="38795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5" name="TextBox 77"/>
          <p:cNvSpPr txBox="1"/>
          <p:nvPr/>
        </p:nvSpPr>
        <p:spPr>
          <a:xfrm>
            <a:off x="562557" y="121459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smtClean="0">
                <a:solidFill>
                  <a:schemeClr val="bg2">
                    <a:lumMod val="50000"/>
                  </a:schemeClr>
                </a:solidFill>
                <a:latin typeface="+mj-ea"/>
              </a:rPr>
              <a:t>标题文字</a:t>
            </a:r>
            <a:endParaRPr lang="en-US" altLang="zh-CN" sz="1200" dirty="0" smtClean="0">
              <a:solidFill>
                <a:schemeClr val="bg2">
                  <a:lumMod val="50000"/>
                </a:schemeClr>
              </a:solidFill>
              <a:latin typeface="+mj-ea"/>
            </a:endParaRPr>
          </a:p>
          <a:p>
            <a:pPr algn="ctr"/>
            <a:r>
              <a:rPr lang="zh-CN" altLang="en-US" sz="800" dirty="0" smtClean="0">
                <a:latin typeface="+mj-ea"/>
              </a:rPr>
              <a:t>单击</a:t>
            </a:r>
            <a:r>
              <a:rPr lang="zh-CN" altLang="en-US" sz="800" dirty="0">
                <a:latin typeface="+mj-ea"/>
              </a:rPr>
              <a:t>此处添加文本单击此处添加文本</a:t>
            </a:r>
            <a:endParaRPr lang="en-US" altLang="zh-CN" sz="800" dirty="0">
              <a:latin typeface="+mj-ea"/>
            </a:endParaRPr>
          </a:p>
          <a:p>
            <a:pPr algn="ctr"/>
            <a:r>
              <a:rPr lang="zh-CN" altLang="en-US" sz="800" dirty="0">
                <a:latin typeface="+mj-ea"/>
              </a:rPr>
              <a:t>单击此处添加文本单击此处添加文本</a:t>
            </a:r>
            <a:endParaRPr lang="en-US" altLang="zh-CN" sz="800" dirty="0">
              <a:latin typeface="+mj-ea"/>
            </a:endParaRPr>
          </a:p>
        </p:txBody>
      </p:sp>
      <p:sp>
        <p:nvSpPr>
          <p:cNvPr id="46" name="TextBox 77"/>
          <p:cNvSpPr txBox="1"/>
          <p:nvPr/>
        </p:nvSpPr>
        <p:spPr>
          <a:xfrm>
            <a:off x="3422475" y="121459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smtClean="0">
                <a:solidFill>
                  <a:schemeClr val="bg2">
                    <a:lumMod val="50000"/>
                  </a:schemeClr>
                </a:solidFill>
                <a:latin typeface="+mj-ea"/>
              </a:rPr>
              <a:t>标题文字</a:t>
            </a:r>
            <a:endParaRPr lang="en-US" altLang="zh-CN" sz="1200" dirty="0" smtClean="0">
              <a:solidFill>
                <a:schemeClr val="bg2">
                  <a:lumMod val="50000"/>
                </a:schemeClr>
              </a:solidFill>
              <a:latin typeface="+mj-ea"/>
            </a:endParaRPr>
          </a:p>
          <a:p>
            <a:pPr algn="ctr"/>
            <a:r>
              <a:rPr lang="zh-CN" altLang="en-US" sz="800" dirty="0" smtClean="0">
                <a:latin typeface="+mj-ea"/>
              </a:rPr>
              <a:t>单击</a:t>
            </a:r>
            <a:r>
              <a:rPr lang="zh-CN" altLang="en-US" sz="800" dirty="0">
                <a:latin typeface="+mj-ea"/>
              </a:rPr>
              <a:t>此处添加文本单击此处添加文本</a:t>
            </a:r>
            <a:endParaRPr lang="en-US" altLang="zh-CN" sz="800" dirty="0">
              <a:latin typeface="+mj-ea"/>
            </a:endParaRPr>
          </a:p>
          <a:p>
            <a:pPr algn="ctr"/>
            <a:r>
              <a:rPr lang="zh-CN" altLang="en-US" sz="800" dirty="0">
                <a:latin typeface="+mj-ea"/>
              </a:rPr>
              <a:t>单击此处添加文本单击此处添加文本</a:t>
            </a:r>
            <a:endParaRPr lang="en-US" altLang="zh-CN" sz="800" dirty="0">
              <a:latin typeface="+mj-ea"/>
            </a:endParaRPr>
          </a:p>
        </p:txBody>
      </p:sp>
      <p:sp>
        <p:nvSpPr>
          <p:cNvPr id="47" name="TextBox 77"/>
          <p:cNvSpPr txBox="1"/>
          <p:nvPr/>
        </p:nvSpPr>
        <p:spPr>
          <a:xfrm>
            <a:off x="6230964" y="121459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smtClean="0">
                <a:solidFill>
                  <a:schemeClr val="bg2">
                    <a:lumMod val="50000"/>
                  </a:schemeClr>
                </a:solidFill>
                <a:latin typeface="+mj-ea"/>
              </a:rPr>
              <a:t>标题文字</a:t>
            </a:r>
            <a:endParaRPr lang="en-US" altLang="zh-CN" sz="1200" dirty="0" smtClean="0">
              <a:solidFill>
                <a:schemeClr val="bg2">
                  <a:lumMod val="50000"/>
                </a:schemeClr>
              </a:solidFill>
              <a:latin typeface="+mj-ea"/>
            </a:endParaRPr>
          </a:p>
          <a:p>
            <a:pPr algn="ctr"/>
            <a:r>
              <a:rPr lang="zh-CN" altLang="en-US" sz="800" dirty="0" smtClean="0">
                <a:latin typeface="+mj-ea"/>
              </a:rPr>
              <a:t>单击</a:t>
            </a:r>
            <a:r>
              <a:rPr lang="zh-CN" altLang="en-US" sz="800" dirty="0">
                <a:latin typeface="+mj-ea"/>
              </a:rPr>
              <a:t>此处添加文本单击此处添加文本</a:t>
            </a:r>
            <a:endParaRPr lang="en-US" altLang="zh-CN" sz="800" dirty="0">
              <a:latin typeface="+mj-ea"/>
            </a:endParaRPr>
          </a:p>
          <a:p>
            <a:pPr algn="ctr"/>
            <a:r>
              <a:rPr lang="zh-CN" altLang="en-US" sz="800" dirty="0">
                <a:latin typeface="+mj-ea"/>
              </a:rPr>
              <a:t>单击此处添加文本单击此处添加文本</a:t>
            </a:r>
            <a:endParaRPr lang="en-US" altLang="zh-CN" sz="800" dirty="0">
              <a:latin typeface="+mj-ea"/>
            </a:endParaRPr>
          </a:p>
        </p:txBody>
      </p:sp>
      <p:sp>
        <p:nvSpPr>
          <p:cNvPr id="48" name="TextBox 77"/>
          <p:cNvSpPr txBox="1"/>
          <p:nvPr/>
        </p:nvSpPr>
        <p:spPr>
          <a:xfrm>
            <a:off x="2098694" y="387397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smtClean="0">
                <a:solidFill>
                  <a:schemeClr val="bg2">
                    <a:lumMod val="50000"/>
                  </a:schemeClr>
                </a:solidFill>
                <a:latin typeface="+mj-ea"/>
              </a:rPr>
              <a:t>标题文字</a:t>
            </a:r>
            <a:endParaRPr lang="en-US" altLang="zh-CN" sz="1200" dirty="0" smtClean="0">
              <a:solidFill>
                <a:schemeClr val="bg2">
                  <a:lumMod val="50000"/>
                </a:schemeClr>
              </a:solidFill>
              <a:latin typeface="+mj-ea"/>
            </a:endParaRPr>
          </a:p>
          <a:p>
            <a:pPr algn="ctr"/>
            <a:r>
              <a:rPr lang="zh-CN" altLang="en-US" sz="800" dirty="0" smtClean="0">
                <a:latin typeface="+mj-ea"/>
              </a:rPr>
              <a:t>单击</a:t>
            </a:r>
            <a:r>
              <a:rPr lang="zh-CN" altLang="en-US" sz="800" dirty="0">
                <a:latin typeface="+mj-ea"/>
              </a:rPr>
              <a:t>此处添加文本单击此处添加文本</a:t>
            </a:r>
            <a:endParaRPr lang="en-US" altLang="zh-CN" sz="800" dirty="0">
              <a:latin typeface="+mj-ea"/>
            </a:endParaRPr>
          </a:p>
          <a:p>
            <a:pPr algn="ctr"/>
            <a:r>
              <a:rPr lang="zh-CN" altLang="en-US" sz="800" dirty="0">
                <a:latin typeface="+mj-ea"/>
              </a:rPr>
              <a:t>单击此处添加文本单击此处添加文本</a:t>
            </a:r>
            <a:endParaRPr lang="en-US" altLang="zh-CN" sz="800" dirty="0">
              <a:latin typeface="+mj-ea"/>
            </a:endParaRPr>
          </a:p>
        </p:txBody>
      </p:sp>
      <p:sp>
        <p:nvSpPr>
          <p:cNvPr id="49" name="TextBox 77"/>
          <p:cNvSpPr txBox="1"/>
          <p:nvPr/>
        </p:nvSpPr>
        <p:spPr>
          <a:xfrm>
            <a:off x="4907183" y="3873973"/>
            <a:ext cx="2311374" cy="52322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smtClean="0">
                <a:solidFill>
                  <a:schemeClr val="bg2">
                    <a:lumMod val="50000"/>
                  </a:schemeClr>
                </a:solidFill>
                <a:latin typeface="+mj-ea"/>
              </a:rPr>
              <a:t>标题文字</a:t>
            </a:r>
            <a:endParaRPr lang="en-US" altLang="zh-CN" sz="1200" dirty="0" smtClean="0">
              <a:solidFill>
                <a:schemeClr val="bg2">
                  <a:lumMod val="50000"/>
                </a:schemeClr>
              </a:solidFill>
              <a:latin typeface="+mj-ea"/>
            </a:endParaRPr>
          </a:p>
          <a:p>
            <a:pPr algn="ctr"/>
            <a:r>
              <a:rPr lang="zh-CN" altLang="en-US" sz="800" dirty="0" smtClean="0">
                <a:latin typeface="+mj-ea"/>
              </a:rPr>
              <a:t>单击</a:t>
            </a:r>
            <a:r>
              <a:rPr lang="zh-CN" altLang="en-US" sz="800" dirty="0">
                <a:latin typeface="+mj-ea"/>
              </a:rPr>
              <a:t>此处添加文本单击此处添加文本</a:t>
            </a:r>
            <a:endParaRPr lang="en-US" altLang="zh-CN" sz="800" dirty="0">
              <a:latin typeface="+mj-ea"/>
            </a:endParaRPr>
          </a:p>
          <a:p>
            <a:pPr algn="ctr"/>
            <a:r>
              <a:rPr lang="zh-CN" altLang="en-US" sz="800" dirty="0">
                <a:latin typeface="+mj-ea"/>
              </a:rPr>
              <a:t>单击此处添加文本单击此处添加文本</a:t>
            </a:r>
            <a:endParaRPr lang="en-US" altLang="zh-CN" sz="800" dirty="0">
              <a:latin typeface="+mj-ea"/>
            </a:endParaRPr>
          </a:p>
        </p:txBody>
      </p:sp>
    </p:spTree>
    <p:extLst>
      <p:ext uri="{BB962C8B-B14F-4D97-AF65-F5344CB8AC3E}">
        <p14:creationId xmlns:p14="http://schemas.microsoft.com/office/powerpoint/2010/main" val="27015441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left)">
                                      <p:cBhvr>
                                        <p:cTn id="20" dur="500"/>
                                        <p:tgtEl>
                                          <p:spTgt spid="18"/>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par>
                                <p:cTn id="40" presetID="53" presetClass="entr" presetSubtype="16"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par>
                                <p:cTn id="45" presetID="53" presetClass="entr" presetSubtype="16"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p:cTn id="47" dur="500" fill="hold"/>
                                        <p:tgtEl>
                                          <p:spTgt spid="40"/>
                                        </p:tgtEl>
                                        <p:attrNameLst>
                                          <p:attrName>ppt_w</p:attrName>
                                        </p:attrNameLst>
                                      </p:cBhvr>
                                      <p:tavLst>
                                        <p:tav tm="0">
                                          <p:val>
                                            <p:fltVal val="0"/>
                                          </p:val>
                                        </p:tav>
                                        <p:tav tm="100000">
                                          <p:val>
                                            <p:strVal val="#ppt_w"/>
                                          </p:val>
                                        </p:tav>
                                      </p:tavLst>
                                    </p:anim>
                                    <p:anim calcmode="lin" valueType="num">
                                      <p:cBhvr>
                                        <p:cTn id="48" dur="500" fill="hold"/>
                                        <p:tgtEl>
                                          <p:spTgt spid="40"/>
                                        </p:tgtEl>
                                        <p:attrNameLst>
                                          <p:attrName>ppt_h</p:attrName>
                                        </p:attrNameLst>
                                      </p:cBhvr>
                                      <p:tavLst>
                                        <p:tav tm="0">
                                          <p:val>
                                            <p:fltVal val="0"/>
                                          </p:val>
                                        </p:tav>
                                        <p:tav tm="100000">
                                          <p:val>
                                            <p:strVal val="#ppt_h"/>
                                          </p:val>
                                        </p:tav>
                                      </p:tavLst>
                                    </p:anim>
                                    <p:animEffect transition="in" filter="fade">
                                      <p:cBhvr>
                                        <p:cTn id="49" dur="500"/>
                                        <p:tgtEl>
                                          <p:spTgt spid="40"/>
                                        </p:tgtEl>
                                      </p:cBhvr>
                                    </p:animEffect>
                                  </p:childTnLst>
                                </p:cTn>
                              </p:par>
                              <p:par>
                                <p:cTn id="50" presetID="53" presetClass="entr" presetSubtype="16" fill="hold" nodeType="with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500" fill="hold"/>
                                        <p:tgtEl>
                                          <p:spTgt spid="30"/>
                                        </p:tgtEl>
                                        <p:attrNameLst>
                                          <p:attrName>ppt_w</p:attrName>
                                        </p:attrNameLst>
                                      </p:cBhvr>
                                      <p:tavLst>
                                        <p:tav tm="0">
                                          <p:val>
                                            <p:fltVal val="0"/>
                                          </p:val>
                                        </p:tav>
                                        <p:tav tm="100000">
                                          <p:val>
                                            <p:strVal val="#ppt_w"/>
                                          </p:val>
                                        </p:tav>
                                      </p:tavLst>
                                    </p:anim>
                                    <p:anim calcmode="lin" valueType="num">
                                      <p:cBhvr>
                                        <p:cTn id="53" dur="500" fill="hold"/>
                                        <p:tgtEl>
                                          <p:spTgt spid="30"/>
                                        </p:tgtEl>
                                        <p:attrNameLst>
                                          <p:attrName>ppt_h</p:attrName>
                                        </p:attrNameLst>
                                      </p:cBhvr>
                                      <p:tavLst>
                                        <p:tav tm="0">
                                          <p:val>
                                            <p:fltVal val="0"/>
                                          </p:val>
                                        </p:tav>
                                        <p:tav tm="100000">
                                          <p:val>
                                            <p:strVal val="#ppt_h"/>
                                          </p:val>
                                        </p:tav>
                                      </p:tavLst>
                                    </p:anim>
                                    <p:animEffect transition="in" filter="fade">
                                      <p:cBhvr>
                                        <p:cTn id="54" dur="500"/>
                                        <p:tgtEl>
                                          <p:spTgt spid="30"/>
                                        </p:tgtEl>
                                      </p:cBhvr>
                                    </p:animEffect>
                                  </p:childTnLst>
                                </p:cTn>
                              </p:par>
                              <p:par>
                                <p:cTn id="55" presetID="53" presetClass="entr" presetSubtype="16" fill="hold" nodeType="withEffect">
                                  <p:stCondLst>
                                    <p:cond delay="0"/>
                                  </p:stCondLst>
                                  <p:childTnLst>
                                    <p:set>
                                      <p:cBhvr>
                                        <p:cTn id="56" dur="1" fill="hold">
                                          <p:stCondLst>
                                            <p:cond delay="0"/>
                                          </p:stCondLst>
                                        </p:cTn>
                                        <p:tgtEl>
                                          <p:spTgt spid="35"/>
                                        </p:tgtEl>
                                        <p:attrNameLst>
                                          <p:attrName>style.visibility</p:attrName>
                                        </p:attrNameLst>
                                      </p:cBhvr>
                                      <p:to>
                                        <p:strVal val="visible"/>
                                      </p:to>
                                    </p:set>
                                    <p:anim calcmode="lin" valueType="num">
                                      <p:cBhvr>
                                        <p:cTn id="57" dur="500" fill="hold"/>
                                        <p:tgtEl>
                                          <p:spTgt spid="35"/>
                                        </p:tgtEl>
                                        <p:attrNameLst>
                                          <p:attrName>ppt_w</p:attrName>
                                        </p:attrNameLst>
                                      </p:cBhvr>
                                      <p:tavLst>
                                        <p:tav tm="0">
                                          <p:val>
                                            <p:fltVal val="0"/>
                                          </p:val>
                                        </p:tav>
                                        <p:tav tm="100000">
                                          <p:val>
                                            <p:strVal val="#ppt_w"/>
                                          </p:val>
                                        </p:tav>
                                      </p:tavLst>
                                    </p:anim>
                                    <p:anim calcmode="lin" valueType="num">
                                      <p:cBhvr>
                                        <p:cTn id="58" dur="500" fill="hold"/>
                                        <p:tgtEl>
                                          <p:spTgt spid="35"/>
                                        </p:tgtEl>
                                        <p:attrNameLst>
                                          <p:attrName>ppt_h</p:attrName>
                                        </p:attrNameLst>
                                      </p:cBhvr>
                                      <p:tavLst>
                                        <p:tav tm="0">
                                          <p:val>
                                            <p:fltVal val="0"/>
                                          </p:val>
                                        </p:tav>
                                        <p:tav tm="100000">
                                          <p:val>
                                            <p:strVal val="#ppt_h"/>
                                          </p:val>
                                        </p:tav>
                                      </p:tavLst>
                                    </p:anim>
                                    <p:animEffect transition="in" filter="fade">
                                      <p:cBhvr>
                                        <p:cTn id="59" dur="500"/>
                                        <p:tgtEl>
                                          <p:spTgt spid="35"/>
                                        </p:tgtEl>
                                      </p:cBhvr>
                                    </p:animEffect>
                                  </p:childTnLst>
                                </p:cTn>
                              </p:par>
                            </p:childTnLst>
                          </p:cTn>
                        </p:par>
                      </p:childTnLst>
                    </p:cTn>
                  </p:par>
                  <p:par>
                    <p:cTn id="60" fill="hold">
                      <p:stCondLst>
                        <p:cond delay="indefinite"/>
                      </p:stCondLst>
                      <p:childTnLst>
                        <p:par>
                          <p:cTn id="61" fill="hold">
                            <p:stCondLst>
                              <p:cond delay="0"/>
                            </p:stCondLst>
                            <p:childTnLst>
                              <p:par>
                                <p:cTn id="62" presetID="47" presetClass="entr" presetSubtype="0" fill="hold" grpId="0" nodeType="click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1000"/>
                                        <p:tgtEl>
                                          <p:spTgt spid="13"/>
                                        </p:tgtEl>
                                      </p:cBhvr>
                                    </p:animEffect>
                                    <p:anim calcmode="lin" valueType="num">
                                      <p:cBhvr>
                                        <p:cTn id="65" dur="1000" fill="hold"/>
                                        <p:tgtEl>
                                          <p:spTgt spid="13"/>
                                        </p:tgtEl>
                                        <p:attrNameLst>
                                          <p:attrName>ppt_x</p:attrName>
                                        </p:attrNameLst>
                                      </p:cBhvr>
                                      <p:tavLst>
                                        <p:tav tm="0">
                                          <p:val>
                                            <p:strVal val="#ppt_x"/>
                                          </p:val>
                                        </p:tav>
                                        <p:tav tm="100000">
                                          <p:val>
                                            <p:strVal val="#ppt_x"/>
                                          </p:val>
                                        </p:tav>
                                      </p:tavLst>
                                    </p:anim>
                                    <p:anim calcmode="lin" valueType="num">
                                      <p:cBhvr>
                                        <p:cTn id="66" dur="1000" fill="hold"/>
                                        <p:tgtEl>
                                          <p:spTgt spid="13"/>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fade">
                                      <p:cBhvr>
                                        <p:cTn id="69" dur="1000"/>
                                        <p:tgtEl>
                                          <p:spTgt spid="15"/>
                                        </p:tgtEl>
                                      </p:cBhvr>
                                    </p:animEffect>
                                    <p:anim calcmode="lin" valueType="num">
                                      <p:cBhvr>
                                        <p:cTn id="70" dur="1000" fill="hold"/>
                                        <p:tgtEl>
                                          <p:spTgt spid="15"/>
                                        </p:tgtEl>
                                        <p:attrNameLst>
                                          <p:attrName>ppt_x</p:attrName>
                                        </p:attrNameLst>
                                      </p:cBhvr>
                                      <p:tavLst>
                                        <p:tav tm="0">
                                          <p:val>
                                            <p:strVal val="#ppt_x"/>
                                          </p:val>
                                        </p:tav>
                                        <p:tav tm="100000">
                                          <p:val>
                                            <p:strVal val="#ppt_x"/>
                                          </p:val>
                                        </p:tav>
                                      </p:tavLst>
                                    </p:anim>
                                    <p:anim calcmode="lin" valueType="num">
                                      <p:cBhvr>
                                        <p:cTn id="71" dur="1000" fill="hold"/>
                                        <p:tgtEl>
                                          <p:spTgt spid="15"/>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fade">
                                      <p:cBhvr>
                                        <p:cTn id="74" dur="1000"/>
                                        <p:tgtEl>
                                          <p:spTgt spid="17"/>
                                        </p:tgtEl>
                                      </p:cBhvr>
                                    </p:animEffect>
                                    <p:anim calcmode="lin" valueType="num">
                                      <p:cBhvr>
                                        <p:cTn id="75" dur="1000" fill="hold"/>
                                        <p:tgtEl>
                                          <p:spTgt spid="17"/>
                                        </p:tgtEl>
                                        <p:attrNameLst>
                                          <p:attrName>ppt_x</p:attrName>
                                        </p:attrNameLst>
                                      </p:cBhvr>
                                      <p:tavLst>
                                        <p:tav tm="0">
                                          <p:val>
                                            <p:strVal val="#ppt_x"/>
                                          </p:val>
                                        </p:tav>
                                        <p:tav tm="100000">
                                          <p:val>
                                            <p:strVal val="#ppt_x"/>
                                          </p:val>
                                        </p:tav>
                                      </p:tavLst>
                                    </p:anim>
                                    <p:anim calcmode="lin" valueType="num">
                                      <p:cBhvr>
                                        <p:cTn id="76" dur="1000" fill="hold"/>
                                        <p:tgtEl>
                                          <p:spTgt spid="17"/>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48"/>
                                        </p:tgtEl>
                                        <p:attrNameLst>
                                          <p:attrName>style.visibility</p:attrName>
                                        </p:attrNameLst>
                                      </p:cBhvr>
                                      <p:to>
                                        <p:strVal val="visible"/>
                                      </p:to>
                                    </p:set>
                                    <p:animEffect transition="in" filter="fade">
                                      <p:cBhvr>
                                        <p:cTn id="79" dur="1000"/>
                                        <p:tgtEl>
                                          <p:spTgt spid="48"/>
                                        </p:tgtEl>
                                      </p:cBhvr>
                                    </p:animEffect>
                                    <p:anim calcmode="lin" valueType="num">
                                      <p:cBhvr>
                                        <p:cTn id="80" dur="1000" fill="hold"/>
                                        <p:tgtEl>
                                          <p:spTgt spid="48"/>
                                        </p:tgtEl>
                                        <p:attrNameLst>
                                          <p:attrName>ppt_x</p:attrName>
                                        </p:attrNameLst>
                                      </p:cBhvr>
                                      <p:tavLst>
                                        <p:tav tm="0">
                                          <p:val>
                                            <p:strVal val="#ppt_x"/>
                                          </p:val>
                                        </p:tav>
                                        <p:tav tm="100000">
                                          <p:val>
                                            <p:strVal val="#ppt_x"/>
                                          </p:val>
                                        </p:tav>
                                      </p:tavLst>
                                    </p:anim>
                                    <p:anim calcmode="lin" valueType="num">
                                      <p:cBhvr>
                                        <p:cTn id="81" dur="1000" fill="hold"/>
                                        <p:tgtEl>
                                          <p:spTgt spid="48"/>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fade">
                                      <p:cBhvr>
                                        <p:cTn id="84" dur="1000"/>
                                        <p:tgtEl>
                                          <p:spTgt spid="49"/>
                                        </p:tgtEl>
                                      </p:cBhvr>
                                    </p:animEffect>
                                    <p:anim calcmode="lin" valueType="num">
                                      <p:cBhvr>
                                        <p:cTn id="85" dur="1000" fill="hold"/>
                                        <p:tgtEl>
                                          <p:spTgt spid="49"/>
                                        </p:tgtEl>
                                        <p:attrNameLst>
                                          <p:attrName>ppt_x</p:attrName>
                                        </p:attrNameLst>
                                      </p:cBhvr>
                                      <p:tavLst>
                                        <p:tav tm="0">
                                          <p:val>
                                            <p:strVal val="#ppt_x"/>
                                          </p:val>
                                        </p:tav>
                                        <p:tav tm="100000">
                                          <p:val>
                                            <p:strVal val="#ppt_x"/>
                                          </p:val>
                                        </p:tav>
                                      </p:tavLst>
                                    </p:anim>
                                    <p:anim calcmode="lin" valueType="num">
                                      <p:cBhvr>
                                        <p:cTn id="86" dur="1000" fill="hold"/>
                                        <p:tgtEl>
                                          <p:spTgt spid="49"/>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14"/>
                                        </p:tgtEl>
                                        <p:attrNameLst>
                                          <p:attrName>style.visibility</p:attrName>
                                        </p:attrNameLst>
                                      </p:cBhvr>
                                      <p:to>
                                        <p:strVal val="visible"/>
                                      </p:to>
                                    </p:set>
                                    <p:animEffect transition="in" filter="fade">
                                      <p:cBhvr>
                                        <p:cTn id="89" dur="1000"/>
                                        <p:tgtEl>
                                          <p:spTgt spid="14"/>
                                        </p:tgtEl>
                                      </p:cBhvr>
                                    </p:animEffect>
                                    <p:anim calcmode="lin" valueType="num">
                                      <p:cBhvr>
                                        <p:cTn id="90" dur="1000" fill="hold"/>
                                        <p:tgtEl>
                                          <p:spTgt spid="14"/>
                                        </p:tgtEl>
                                        <p:attrNameLst>
                                          <p:attrName>ppt_x</p:attrName>
                                        </p:attrNameLst>
                                      </p:cBhvr>
                                      <p:tavLst>
                                        <p:tav tm="0">
                                          <p:val>
                                            <p:strVal val="#ppt_x"/>
                                          </p:val>
                                        </p:tav>
                                        <p:tav tm="100000">
                                          <p:val>
                                            <p:strVal val="#ppt_x"/>
                                          </p:val>
                                        </p:tav>
                                      </p:tavLst>
                                    </p:anim>
                                    <p:anim calcmode="lin" valueType="num">
                                      <p:cBhvr>
                                        <p:cTn id="91" dur="1000" fill="hold"/>
                                        <p:tgtEl>
                                          <p:spTgt spid="14"/>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fade">
                                      <p:cBhvr>
                                        <p:cTn id="94" dur="1000"/>
                                        <p:tgtEl>
                                          <p:spTgt spid="16"/>
                                        </p:tgtEl>
                                      </p:cBhvr>
                                    </p:animEffect>
                                    <p:anim calcmode="lin" valueType="num">
                                      <p:cBhvr>
                                        <p:cTn id="95" dur="1000" fill="hold"/>
                                        <p:tgtEl>
                                          <p:spTgt spid="16"/>
                                        </p:tgtEl>
                                        <p:attrNameLst>
                                          <p:attrName>ppt_x</p:attrName>
                                        </p:attrNameLst>
                                      </p:cBhvr>
                                      <p:tavLst>
                                        <p:tav tm="0">
                                          <p:val>
                                            <p:strVal val="#ppt_x"/>
                                          </p:val>
                                        </p:tav>
                                        <p:tav tm="100000">
                                          <p:val>
                                            <p:strVal val="#ppt_x"/>
                                          </p:val>
                                        </p:tav>
                                      </p:tavLst>
                                    </p:anim>
                                    <p:anim calcmode="lin" valueType="num">
                                      <p:cBhvr>
                                        <p:cTn id="96" dur="1000" fill="hold"/>
                                        <p:tgtEl>
                                          <p:spTgt spid="16"/>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45"/>
                                        </p:tgtEl>
                                        <p:attrNameLst>
                                          <p:attrName>style.visibility</p:attrName>
                                        </p:attrNameLst>
                                      </p:cBhvr>
                                      <p:to>
                                        <p:strVal val="visible"/>
                                      </p:to>
                                    </p:set>
                                    <p:animEffect transition="in" filter="fade">
                                      <p:cBhvr>
                                        <p:cTn id="99" dur="1000"/>
                                        <p:tgtEl>
                                          <p:spTgt spid="45"/>
                                        </p:tgtEl>
                                      </p:cBhvr>
                                    </p:animEffect>
                                    <p:anim calcmode="lin" valueType="num">
                                      <p:cBhvr>
                                        <p:cTn id="100" dur="1000" fill="hold"/>
                                        <p:tgtEl>
                                          <p:spTgt spid="45"/>
                                        </p:tgtEl>
                                        <p:attrNameLst>
                                          <p:attrName>ppt_x</p:attrName>
                                        </p:attrNameLst>
                                      </p:cBhvr>
                                      <p:tavLst>
                                        <p:tav tm="0">
                                          <p:val>
                                            <p:strVal val="#ppt_x"/>
                                          </p:val>
                                        </p:tav>
                                        <p:tav tm="100000">
                                          <p:val>
                                            <p:strVal val="#ppt_x"/>
                                          </p:val>
                                        </p:tav>
                                      </p:tavLst>
                                    </p:anim>
                                    <p:anim calcmode="lin" valueType="num">
                                      <p:cBhvr>
                                        <p:cTn id="101" dur="1000" fill="hold"/>
                                        <p:tgtEl>
                                          <p:spTgt spid="45"/>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46"/>
                                        </p:tgtEl>
                                        <p:attrNameLst>
                                          <p:attrName>style.visibility</p:attrName>
                                        </p:attrNameLst>
                                      </p:cBhvr>
                                      <p:to>
                                        <p:strVal val="visible"/>
                                      </p:to>
                                    </p:set>
                                    <p:animEffect transition="in" filter="fade">
                                      <p:cBhvr>
                                        <p:cTn id="104" dur="1000"/>
                                        <p:tgtEl>
                                          <p:spTgt spid="46"/>
                                        </p:tgtEl>
                                      </p:cBhvr>
                                    </p:animEffect>
                                    <p:anim calcmode="lin" valueType="num">
                                      <p:cBhvr>
                                        <p:cTn id="105" dur="1000" fill="hold"/>
                                        <p:tgtEl>
                                          <p:spTgt spid="46"/>
                                        </p:tgtEl>
                                        <p:attrNameLst>
                                          <p:attrName>ppt_x</p:attrName>
                                        </p:attrNameLst>
                                      </p:cBhvr>
                                      <p:tavLst>
                                        <p:tav tm="0">
                                          <p:val>
                                            <p:strVal val="#ppt_x"/>
                                          </p:val>
                                        </p:tav>
                                        <p:tav tm="100000">
                                          <p:val>
                                            <p:strVal val="#ppt_x"/>
                                          </p:val>
                                        </p:tav>
                                      </p:tavLst>
                                    </p:anim>
                                    <p:anim calcmode="lin" valueType="num">
                                      <p:cBhvr>
                                        <p:cTn id="106" dur="1000" fill="hold"/>
                                        <p:tgtEl>
                                          <p:spTgt spid="46"/>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47"/>
                                        </p:tgtEl>
                                        <p:attrNameLst>
                                          <p:attrName>style.visibility</p:attrName>
                                        </p:attrNameLst>
                                      </p:cBhvr>
                                      <p:to>
                                        <p:strVal val="visible"/>
                                      </p:to>
                                    </p:set>
                                    <p:animEffect transition="in" filter="fade">
                                      <p:cBhvr>
                                        <p:cTn id="109" dur="1000"/>
                                        <p:tgtEl>
                                          <p:spTgt spid="47"/>
                                        </p:tgtEl>
                                      </p:cBhvr>
                                    </p:animEffect>
                                    <p:anim calcmode="lin" valueType="num">
                                      <p:cBhvr>
                                        <p:cTn id="110" dur="1000" fill="hold"/>
                                        <p:tgtEl>
                                          <p:spTgt spid="47"/>
                                        </p:tgtEl>
                                        <p:attrNameLst>
                                          <p:attrName>ppt_x</p:attrName>
                                        </p:attrNameLst>
                                      </p:cBhvr>
                                      <p:tavLst>
                                        <p:tav tm="0">
                                          <p:val>
                                            <p:strVal val="#ppt_x"/>
                                          </p:val>
                                        </p:tav>
                                        <p:tav tm="100000">
                                          <p:val>
                                            <p:strVal val="#ppt_x"/>
                                          </p:val>
                                        </p:tav>
                                      </p:tavLst>
                                    </p:anim>
                                    <p:anim calcmode="lin" valueType="num">
                                      <p:cBhvr>
                                        <p:cTn id="111"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P spid="12" grpId="0" animBg="1"/>
      <p:bldP spid="13" grpId="0"/>
      <p:bldP spid="14" grpId="0"/>
      <p:bldP spid="15" grpId="0"/>
      <p:bldP spid="16" grpId="0"/>
      <p:bldP spid="17" grpId="0"/>
      <p:bldP spid="18" grpId="0" animBg="1"/>
      <p:bldP spid="19" grpId="0" animBg="1"/>
      <p:bldP spid="45" grpId="0"/>
      <p:bldP spid="46" grpId="0"/>
      <p:bldP spid="47" grpId="0"/>
      <p:bldP spid="48" grpId="0"/>
      <p:bldP spid="4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矩形 107"/>
          <p:cNvSpPr/>
          <p:nvPr/>
        </p:nvSpPr>
        <p:spPr>
          <a:xfrm>
            <a:off x="1802291" y="2914716"/>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43" name="圆角矩形 4"/>
          <p:cNvSpPr/>
          <p:nvPr/>
        </p:nvSpPr>
        <p:spPr>
          <a:xfrm>
            <a:off x="225217" y="296602"/>
            <a:ext cx="4498106" cy="3811340"/>
          </a:xfrm>
          <a:custGeom>
            <a:avLst/>
            <a:gdLst/>
            <a:ahLst/>
            <a:cxnLst/>
            <a:rect l="l" t="t" r="r" b="b"/>
            <a:pathLst>
              <a:path w="5184577" h="4393001">
                <a:moveTo>
                  <a:pt x="4403506" y="0"/>
                </a:moveTo>
                <a:lnTo>
                  <a:pt x="5124711" y="0"/>
                </a:lnTo>
                <a:cubicBezTo>
                  <a:pt x="5157774" y="0"/>
                  <a:pt x="5184577" y="26803"/>
                  <a:pt x="5184577" y="59866"/>
                </a:cubicBezTo>
                <a:lnTo>
                  <a:pt x="5184577" y="781071"/>
                </a:lnTo>
                <a:cubicBezTo>
                  <a:pt x="5184577" y="814134"/>
                  <a:pt x="5157774" y="840937"/>
                  <a:pt x="5124711" y="840937"/>
                </a:cubicBezTo>
                <a:lnTo>
                  <a:pt x="4664938" y="840937"/>
                </a:lnTo>
                <a:cubicBezTo>
                  <a:pt x="4185839" y="895314"/>
                  <a:pt x="4145316" y="1091500"/>
                  <a:pt x="4089942" y="1309197"/>
                </a:cubicBezTo>
                <a:lnTo>
                  <a:pt x="4089942" y="1853568"/>
                </a:lnTo>
                <a:cubicBezTo>
                  <a:pt x="4170377" y="2163348"/>
                  <a:pt x="4313555" y="2364450"/>
                  <a:pt x="4678179" y="2410673"/>
                </a:cubicBezTo>
                <a:lnTo>
                  <a:pt x="5110624" y="2410673"/>
                </a:lnTo>
                <a:cubicBezTo>
                  <a:pt x="5143687" y="2410673"/>
                  <a:pt x="5170490" y="2437476"/>
                  <a:pt x="5170490" y="2470539"/>
                </a:cubicBezTo>
                <a:lnTo>
                  <a:pt x="5170490" y="3191744"/>
                </a:lnTo>
                <a:cubicBezTo>
                  <a:pt x="5170490" y="3224807"/>
                  <a:pt x="5143687" y="3251610"/>
                  <a:pt x="5110624" y="3251610"/>
                </a:cubicBezTo>
                <a:lnTo>
                  <a:pt x="4389419" y="3251610"/>
                </a:lnTo>
                <a:cubicBezTo>
                  <a:pt x="4356356" y="3251610"/>
                  <a:pt x="4329553" y="3224807"/>
                  <a:pt x="4329553" y="3191744"/>
                </a:cubicBezTo>
                <a:lnTo>
                  <a:pt x="4329553" y="2772506"/>
                </a:lnTo>
                <a:cubicBezTo>
                  <a:pt x="4256602" y="2282831"/>
                  <a:pt x="3986395" y="2079206"/>
                  <a:pt x="3740179" y="2062445"/>
                </a:cubicBezTo>
                <a:lnTo>
                  <a:pt x="3357903" y="2062445"/>
                </a:lnTo>
                <a:cubicBezTo>
                  <a:pt x="3019306" y="2153584"/>
                  <a:pt x="2902030" y="2383129"/>
                  <a:pt x="2850730" y="2570508"/>
                </a:cubicBezTo>
                <a:lnTo>
                  <a:pt x="2850730" y="3050226"/>
                </a:lnTo>
                <a:lnTo>
                  <a:pt x="2851893" y="3048315"/>
                </a:lnTo>
                <a:cubicBezTo>
                  <a:pt x="2985393" y="3377292"/>
                  <a:pt x="3166461" y="3537242"/>
                  <a:pt x="3516064" y="3552064"/>
                </a:cubicBezTo>
                <a:lnTo>
                  <a:pt x="3934932" y="3552064"/>
                </a:lnTo>
                <a:cubicBezTo>
                  <a:pt x="3967995" y="3552064"/>
                  <a:pt x="3994798" y="3578867"/>
                  <a:pt x="3994798" y="3611930"/>
                </a:cubicBezTo>
                <a:lnTo>
                  <a:pt x="3994798" y="4333135"/>
                </a:lnTo>
                <a:cubicBezTo>
                  <a:pt x="3994798" y="4366198"/>
                  <a:pt x="3967995" y="4393001"/>
                  <a:pt x="3934932" y="4393001"/>
                </a:cubicBezTo>
                <a:lnTo>
                  <a:pt x="3213727" y="4393001"/>
                </a:lnTo>
                <a:cubicBezTo>
                  <a:pt x="3180664" y="4393001"/>
                  <a:pt x="3153861" y="4366198"/>
                  <a:pt x="3153861" y="4333135"/>
                </a:cubicBezTo>
                <a:lnTo>
                  <a:pt x="3153861" y="3960529"/>
                </a:lnTo>
                <a:cubicBezTo>
                  <a:pt x="3090810" y="3564784"/>
                  <a:pt x="2926264" y="3476650"/>
                  <a:pt x="2730976" y="3450465"/>
                </a:cubicBezTo>
                <a:lnTo>
                  <a:pt x="1781144" y="3450465"/>
                </a:lnTo>
                <a:cubicBezTo>
                  <a:pt x="1735868" y="3450465"/>
                  <a:pt x="1699164" y="3413761"/>
                  <a:pt x="1699164" y="3368485"/>
                </a:cubicBezTo>
                <a:lnTo>
                  <a:pt x="1699164" y="2779756"/>
                </a:lnTo>
                <a:cubicBezTo>
                  <a:pt x="1615849" y="2517843"/>
                  <a:pt x="1570079" y="2309549"/>
                  <a:pt x="1276826" y="2240843"/>
                </a:cubicBezTo>
                <a:lnTo>
                  <a:pt x="107651" y="2240843"/>
                </a:lnTo>
                <a:cubicBezTo>
                  <a:pt x="48197" y="2240843"/>
                  <a:pt x="0" y="2192646"/>
                  <a:pt x="0" y="2133192"/>
                </a:cubicBezTo>
                <a:lnTo>
                  <a:pt x="0" y="836326"/>
                </a:lnTo>
                <a:cubicBezTo>
                  <a:pt x="0" y="776872"/>
                  <a:pt x="48197" y="728675"/>
                  <a:pt x="107651" y="728675"/>
                </a:cubicBezTo>
                <a:lnTo>
                  <a:pt x="1404517" y="728675"/>
                </a:lnTo>
                <a:cubicBezTo>
                  <a:pt x="1463971" y="728675"/>
                  <a:pt x="1512168" y="776872"/>
                  <a:pt x="1512168" y="836326"/>
                </a:cubicBezTo>
                <a:lnTo>
                  <a:pt x="1512168" y="1827522"/>
                </a:lnTo>
                <a:cubicBezTo>
                  <a:pt x="1604420" y="2199887"/>
                  <a:pt x="1771219" y="2228626"/>
                  <a:pt x="1978744" y="2298090"/>
                </a:cubicBezTo>
                <a:lnTo>
                  <a:pt x="1978292" y="2298899"/>
                </a:lnTo>
                <a:lnTo>
                  <a:pt x="2543225" y="2298899"/>
                </a:lnTo>
                <a:cubicBezTo>
                  <a:pt x="2797103" y="2193307"/>
                  <a:pt x="3017493" y="2049585"/>
                  <a:pt x="3058719" y="1733395"/>
                </a:cubicBezTo>
                <a:lnTo>
                  <a:pt x="3058719" y="1104635"/>
                </a:lnTo>
                <a:cubicBezTo>
                  <a:pt x="3058719" y="1064090"/>
                  <a:pt x="3091587" y="1031222"/>
                  <a:pt x="3132132" y="1031222"/>
                </a:cubicBezTo>
                <a:lnTo>
                  <a:pt x="3766965" y="1031222"/>
                </a:lnTo>
                <a:lnTo>
                  <a:pt x="3761504" y="1026514"/>
                </a:lnTo>
                <a:cubicBezTo>
                  <a:pt x="4071764" y="957577"/>
                  <a:pt x="4317808" y="800290"/>
                  <a:pt x="4343640" y="435501"/>
                </a:cubicBezTo>
                <a:lnTo>
                  <a:pt x="4343640" y="59866"/>
                </a:lnTo>
                <a:cubicBezTo>
                  <a:pt x="4343640" y="26803"/>
                  <a:pt x="4370443" y="0"/>
                  <a:pt x="4403506" y="0"/>
                </a:cubicBezTo>
                <a:close/>
              </a:path>
            </a:pathLst>
          </a:custGeom>
          <a:solidFill>
            <a:srgbClr val="92D05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grpSp>
        <p:nvGrpSpPr>
          <p:cNvPr id="44" name="组合 43"/>
          <p:cNvGrpSpPr/>
          <p:nvPr/>
        </p:nvGrpSpPr>
        <p:grpSpPr>
          <a:xfrm>
            <a:off x="301327" y="994326"/>
            <a:ext cx="1142495" cy="1142495"/>
            <a:chOff x="401769" y="1325767"/>
            <a:chExt cx="1523327" cy="1523327"/>
          </a:xfrm>
        </p:grpSpPr>
        <p:sp>
          <p:nvSpPr>
            <p:cNvPr id="45" name="圆角矩形 44"/>
            <p:cNvSpPr/>
            <p:nvPr/>
          </p:nvSpPr>
          <p:spPr>
            <a:xfrm>
              <a:off x="401769" y="1325767"/>
              <a:ext cx="1523327" cy="1523327"/>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46" name="圆角矩形 45"/>
            <p:cNvSpPr/>
            <p:nvPr/>
          </p:nvSpPr>
          <p:spPr>
            <a:xfrm>
              <a:off x="493776" y="1426464"/>
              <a:ext cx="1358168" cy="1358168"/>
            </a:xfrm>
            <a:prstGeom prst="roundRect">
              <a:avLst/>
            </a:prstGeom>
            <a:blipFill>
              <a:blip r:embed="rId2" cstate="screen">
                <a:extLst>
                  <a:ext uri="{28A0092B-C50C-407E-A947-70E740481C1C}">
                    <a14:useLocalDpi xmlns:a14="http://schemas.microsoft.com/office/drawing/2010/main"/>
                  </a:ext>
                </a:extLst>
              </a:blip>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2947758" y="1255668"/>
            <a:ext cx="735253" cy="735253"/>
            <a:chOff x="3930343" y="1674224"/>
            <a:chExt cx="980337" cy="980337"/>
          </a:xfrm>
        </p:grpSpPr>
        <p:sp>
          <p:nvSpPr>
            <p:cNvPr id="48" name="圆角矩形 47"/>
            <p:cNvSpPr/>
            <p:nvPr/>
          </p:nvSpPr>
          <p:spPr>
            <a:xfrm>
              <a:off x="3930343" y="1674224"/>
              <a:ext cx="980337" cy="980337"/>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49" name="圆角矩形 48"/>
            <p:cNvSpPr/>
            <p:nvPr/>
          </p:nvSpPr>
          <p:spPr>
            <a:xfrm>
              <a:off x="3991979" y="1719944"/>
              <a:ext cx="876952" cy="876952"/>
            </a:xfrm>
            <a:prstGeom prst="roundRect">
              <a:avLst/>
            </a:prstGeom>
            <a:blipFill>
              <a:blip r:embed="rId3" cstate="screen">
                <a:extLst>
                  <a:ext uri="{28A0092B-C50C-407E-A947-70E740481C1C}">
                    <a14:useLocalDpi xmlns:a14="http://schemas.microsoft.com/office/drawing/2010/main"/>
                  </a:ext>
                </a:extLst>
              </a:blip>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4052524" y="349354"/>
            <a:ext cx="761238" cy="587936"/>
            <a:chOff x="5403365" y="465806"/>
            <a:chExt cx="1014984" cy="783914"/>
          </a:xfrm>
        </p:grpSpPr>
        <p:sp>
          <p:nvSpPr>
            <p:cNvPr id="51" name="圆角矩形 50"/>
            <p:cNvSpPr/>
            <p:nvPr/>
          </p:nvSpPr>
          <p:spPr>
            <a:xfrm>
              <a:off x="5403365" y="465806"/>
              <a:ext cx="783914" cy="783914"/>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52" name="文本框 51"/>
            <p:cNvSpPr txBox="1"/>
            <p:nvPr/>
          </p:nvSpPr>
          <p:spPr>
            <a:xfrm>
              <a:off x="5403365" y="626930"/>
              <a:ext cx="1014984" cy="492442"/>
            </a:xfrm>
            <a:prstGeom prst="rect">
              <a:avLst/>
            </a:prstGeom>
            <a:noFill/>
          </p:spPr>
          <p:txBody>
            <a:bodyPr wrap="square" rtlCol="0">
              <a:spAutoFit/>
            </a:bodyPr>
            <a:lstStyle/>
            <a:p>
              <a:r>
                <a:rPr lang="zh-CN" altLang="en-US" sz="1800" b="1" dirty="0">
                  <a:solidFill>
                    <a:srgbClr val="92D050"/>
                  </a:solidFill>
                  <a:latin typeface="微软雅黑" panose="020B0503020204020204" pitchFamily="34" charset="-122"/>
                  <a:ea typeface="微软雅黑" panose="020B0503020204020204" pitchFamily="34" charset="-122"/>
                </a:rPr>
                <a:t>团</a:t>
              </a:r>
              <a:r>
                <a:rPr lang="zh-CN" altLang="en-US" sz="1800" b="1" dirty="0">
                  <a:solidFill>
                    <a:schemeClr val="accent6">
                      <a:lumMod val="75000"/>
                    </a:schemeClr>
                  </a:solidFill>
                  <a:latin typeface="微软雅黑" panose="020B0503020204020204" pitchFamily="34" charset="-122"/>
                  <a:ea typeface="微软雅黑" panose="020B0503020204020204" pitchFamily="34" charset="-122"/>
                </a:rPr>
                <a:t>结</a:t>
              </a:r>
            </a:p>
          </p:txBody>
        </p:sp>
      </p:grpSp>
      <p:grpSp>
        <p:nvGrpSpPr>
          <p:cNvPr id="53" name="组合 52"/>
          <p:cNvGrpSpPr/>
          <p:nvPr/>
        </p:nvGrpSpPr>
        <p:grpSpPr>
          <a:xfrm>
            <a:off x="1759759" y="2359568"/>
            <a:ext cx="910422" cy="860200"/>
            <a:chOff x="2346343" y="3146090"/>
            <a:chExt cx="1213895" cy="1146933"/>
          </a:xfrm>
        </p:grpSpPr>
        <p:sp>
          <p:nvSpPr>
            <p:cNvPr id="54" name="圆角矩形 53"/>
            <p:cNvSpPr/>
            <p:nvPr/>
          </p:nvSpPr>
          <p:spPr>
            <a:xfrm>
              <a:off x="2346343" y="3146090"/>
              <a:ext cx="1146933" cy="1146933"/>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55" name="文本框 54"/>
            <p:cNvSpPr txBox="1"/>
            <p:nvPr/>
          </p:nvSpPr>
          <p:spPr>
            <a:xfrm>
              <a:off x="2412318" y="3427168"/>
              <a:ext cx="1147920" cy="615553"/>
            </a:xfrm>
            <a:prstGeom prst="rect">
              <a:avLst/>
            </a:prstGeom>
            <a:noFill/>
          </p:spPr>
          <p:txBody>
            <a:bodyPr wrap="square" rtlCol="0">
              <a:spAutoFit/>
            </a:bodyPr>
            <a:lstStyle/>
            <a:p>
              <a:r>
                <a:rPr lang="zh-CN" altLang="en-US" sz="2400" b="1" dirty="0">
                  <a:solidFill>
                    <a:srgbClr val="92D050"/>
                  </a:solidFill>
                  <a:latin typeface="微软雅黑" panose="020B0503020204020204" pitchFamily="34" charset="-122"/>
                  <a:ea typeface="微软雅黑" panose="020B0503020204020204" pitchFamily="34" charset="-122"/>
                </a:rPr>
                <a:t>热</a:t>
              </a:r>
              <a:r>
                <a:rPr lang="zh-CN" altLang="en-US" sz="2400" b="1" dirty="0">
                  <a:solidFill>
                    <a:schemeClr val="accent6">
                      <a:lumMod val="75000"/>
                    </a:schemeClr>
                  </a:solidFill>
                  <a:latin typeface="微软雅黑" panose="020B0503020204020204" pitchFamily="34" charset="-122"/>
                  <a:ea typeface="微软雅黑" panose="020B0503020204020204" pitchFamily="34" charset="-122"/>
                </a:rPr>
                <a:t>血</a:t>
              </a:r>
            </a:p>
          </p:txBody>
        </p:sp>
      </p:grpSp>
      <p:grpSp>
        <p:nvGrpSpPr>
          <p:cNvPr id="56" name="组合 55"/>
          <p:cNvGrpSpPr/>
          <p:nvPr/>
        </p:nvGrpSpPr>
        <p:grpSpPr>
          <a:xfrm>
            <a:off x="4052524" y="2442196"/>
            <a:ext cx="781812" cy="587936"/>
            <a:chOff x="5403365" y="3256261"/>
            <a:chExt cx="1042416" cy="783914"/>
          </a:xfrm>
        </p:grpSpPr>
        <p:sp>
          <p:nvSpPr>
            <p:cNvPr id="57" name="圆角矩形 56"/>
            <p:cNvSpPr/>
            <p:nvPr/>
          </p:nvSpPr>
          <p:spPr>
            <a:xfrm>
              <a:off x="5403365" y="3256261"/>
              <a:ext cx="783914" cy="783914"/>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58" name="文本框 57"/>
            <p:cNvSpPr txBox="1"/>
            <p:nvPr/>
          </p:nvSpPr>
          <p:spPr>
            <a:xfrm>
              <a:off x="5430797" y="3417385"/>
              <a:ext cx="1014984" cy="492442"/>
            </a:xfrm>
            <a:prstGeom prst="rect">
              <a:avLst/>
            </a:prstGeom>
            <a:noFill/>
          </p:spPr>
          <p:txBody>
            <a:bodyPr wrap="square" rtlCol="0">
              <a:spAutoFit/>
            </a:bodyPr>
            <a:lstStyle/>
            <a:p>
              <a:r>
                <a:rPr lang="zh-CN" altLang="en-US" sz="1800" b="1" dirty="0">
                  <a:solidFill>
                    <a:srgbClr val="92D050"/>
                  </a:solidFill>
                  <a:latin typeface="微软雅黑" panose="020B0503020204020204" pitchFamily="34" charset="-122"/>
                  <a:ea typeface="微软雅黑" panose="020B0503020204020204" pitchFamily="34" charset="-122"/>
                </a:rPr>
                <a:t>奋</a:t>
              </a:r>
              <a:r>
                <a:rPr lang="zh-CN" altLang="en-US" sz="1800" b="1" dirty="0">
                  <a:solidFill>
                    <a:schemeClr val="accent6">
                      <a:lumMod val="75000"/>
                    </a:schemeClr>
                  </a:solidFill>
                  <a:latin typeface="微软雅黑" panose="020B0503020204020204" pitchFamily="34" charset="-122"/>
                  <a:ea typeface="微软雅黑" panose="020B0503020204020204" pitchFamily="34" charset="-122"/>
                </a:rPr>
                <a:t>斗</a:t>
              </a:r>
            </a:p>
          </p:txBody>
        </p:sp>
      </p:grpSp>
      <p:grpSp>
        <p:nvGrpSpPr>
          <p:cNvPr id="59" name="组合 58"/>
          <p:cNvGrpSpPr/>
          <p:nvPr/>
        </p:nvGrpSpPr>
        <p:grpSpPr>
          <a:xfrm>
            <a:off x="3021417" y="3455327"/>
            <a:ext cx="779324" cy="587936"/>
            <a:chOff x="4028555" y="4607103"/>
            <a:chExt cx="1039099" cy="783914"/>
          </a:xfrm>
        </p:grpSpPr>
        <p:sp>
          <p:nvSpPr>
            <p:cNvPr id="60" name="圆角矩形 59"/>
            <p:cNvSpPr/>
            <p:nvPr/>
          </p:nvSpPr>
          <p:spPr>
            <a:xfrm>
              <a:off x="4028555" y="4607103"/>
              <a:ext cx="783914" cy="783914"/>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61" name="文本框 60"/>
            <p:cNvSpPr txBox="1"/>
            <p:nvPr/>
          </p:nvSpPr>
          <p:spPr>
            <a:xfrm>
              <a:off x="4052670" y="4768227"/>
              <a:ext cx="1014984" cy="492442"/>
            </a:xfrm>
            <a:prstGeom prst="rect">
              <a:avLst/>
            </a:prstGeom>
            <a:noFill/>
          </p:spPr>
          <p:txBody>
            <a:bodyPr wrap="square" rtlCol="0">
              <a:spAutoFit/>
            </a:bodyPr>
            <a:lstStyle/>
            <a:p>
              <a:r>
                <a:rPr lang="zh-CN" altLang="en-US" sz="1800" b="1" dirty="0">
                  <a:solidFill>
                    <a:srgbClr val="92D050"/>
                  </a:solidFill>
                  <a:latin typeface="微软雅黑" panose="020B0503020204020204" pitchFamily="34" charset="-122"/>
                  <a:ea typeface="微软雅黑" panose="020B0503020204020204" pitchFamily="34" charset="-122"/>
                </a:rPr>
                <a:t>激</a:t>
              </a:r>
              <a:r>
                <a:rPr lang="zh-CN" altLang="en-US" sz="1800" b="1" dirty="0">
                  <a:solidFill>
                    <a:schemeClr val="accent6">
                      <a:lumMod val="75000"/>
                    </a:schemeClr>
                  </a:solidFill>
                  <a:latin typeface="微软雅黑" panose="020B0503020204020204" pitchFamily="34" charset="-122"/>
                  <a:ea typeface="微软雅黑" panose="020B0503020204020204" pitchFamily="34" charset="-122"/>
                </a:rPr>
                <a:t>情</a:t>
              </a:r>
            </a:p>
          </p:txBody>
        </p:sp>
      </p:grpSp>
      <p:grpSp>
        <p:nvGrpSpPr>
          <p:cNvPr id="62" name="组合 61"/>
          <p:cNvGrpSpPr/>
          <p:nvPr/>
        </p:nvGrpSpPr>
        <p:grpSpPr>
          <a:xfrm>
            <a:off x="4874550" y="1400901"/>
            <a:ext cx="587936" cy="605591"/>
            <a:chOff x="6187279" y="1867868"/>
            <a:chExt cx="783914" cy="807454"/>
          </a:xfrm>
        </p:grpSpPr>
        <p:sp>
          <p:nvSpPr>
            <p:cNvPr id="63" name="圆角矩形 62"/>
            <p:cNvSpPr/>
            <p:nvPr/>
          </p:nvSpPr>
          <p:spPr>
            <a:xfrm>
              <a:off x="6187279" y="1867868"/>
              <a:ext cx="783914" cy="783914"/>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64" name="文本框 63"/>
            <p:cNvSpPr txBox="1"/>
            <p:nvPr/>
          </p:nvSpPr>
          <p:spPr>
            <a:xfrm>
              <a:off x="6297764" y="1875104"/>
              <a:ext cx="578524" cy="800218"/>
            </a:xfrm>
            <a:prstGeom prst="rect">
              <a:avLst/>
            </a:prstGeom>
            <a:noFill/>
          </p:spPr>
          <p:txBody>
            <a:bodyPr wrap="square" rtlCol="0">
              <a:spAutoFit/>
            </a:bodyPr>
            <a:lstStyle/>
            <a:p>
              <a:r>
                <a:rPr lang="en-US" altLang="zh-CN" sz="3300" b="1" dirty="0">
                  <a:solidFill>
                    <a:schemeClr val="accent6">
                      <a:lumMod val="75000"/>
                    </a:schemeClr>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2</a:t>
              </a:r>
              <a:endParaRPr lang="zh-CN" altLang="en-US" sz="3300" b="1" dirty="0">
                <a:solidFill>
                  <a:schemeClr val="accent6">
                    <a:lumMod val="75000"/>
                  </a:schemeClr>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5820954" y="1400901"/>
            <a:ext cx="587936" cy="613103"/>
            <a:chOff x="7449151" y="1867868"/>
            <a:chExt cx="783914" cy="817470"/>
          </a:xfrm>
        </p:grpSpPr>
        <p:sp>
          <p:nvSpPr>
            <p:cNvPr id="66" name="圆角矩形 65"/>
            <p:cNvSpPr/>
            <p:nvPr/>
          </p:nvSpPr>
          <p:spPr>
            <a:xfrm>
              <a:off x="7449151" y="1867868"/>
              <a:ext cx="783914" cy="783914"/>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67" name="文本框 66"/>
            <p:cNvSpPr txBox="1"/>
            <p:nvPr/>
          </p:nvSpPr>
          <p:spPr>
            <a:xfrm>
              <a:off x="7551846" y="1885120"/>
              <a:ext cx="578524" cy="800218"/>
            </a:xfrm>
            <a:prstGeom prst="rect">
              <a:avLst/>
            </a:prstGeom>
            <a:noFill/>
          </p:spPr>
          <p:txBody>
            <a:bodyPr wrap="square" rtlCol="0">
              <a:spAutoFit/>
            </a:bodyPr>
            <a:lstStyle/>
            <a:p>
              <a:r>
                <a:rPr lang="en-US" altLang="zh-CN" sz="3300" b="1" dirty="0">
                  <a:solidFill>
                    <a:srgbClr val="92D050"/>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0</a:t>
              </a:r>
              <a:endParaRPr lang="zh-CN" altLang="en-US" sz="3300" b="1" dirty="0">
                <a:solidFill>
                  <a:srgbClr val="92D050"/>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6767358" y="1400901"/>
            <a:ext cx="587936" cy="613103"/>
            <a:chOff x="8711023" y="1867868"/>
            <a:chExt cx="783914" cy="817470"/>
          </a:xfrm>
        </p:grpSpPr>
        <p:sp>
          <p:nvSpPr>
            <p:cNvPr id="69" name="圆角矩形 68"/>
            <p:cNvSpPr/>
            <p:nvPr/>
          </p:nvSpPr>
          <p:spPr>
            <a:xfrm>
              <a:off x="8711023" y="1867868"/>
              <a:ext cx="783914" cy="783914"/>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70" name="文本框 69"/>
            <p:cNvSpPr txBox="1"/>
            <p:nvPr/>
          </p:nvSpPr>
          <p:spPr>
            <a:xfrm>
              <a:off x="8821934" y="1885120"/>
              <a:ext cx="578524" cy="800218"/>
            </a:xfrm>
            <a:prstGeom prst="rect">
              <a:avLst/>
            </a:prstGeom>
            <a:noFill/>
          </p:spPr>
          <p:txBody>
            <a:bodyPr wrap="square" rtlCol="0">
              <a:spAutoFit/>
            </a:bodyPr>
            <a:lstStyle/>
            <a:p>
              <a:r>
                <a:rPr lang="en-US" altLang="zh-CN" sz="3300" b="1" dirty="0">
                  <a:solidFill>
                    <a:schemeClr val="accent6">
                      <a:lumMod val="75000"/>
                    </a:schemeClr>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1</a:t>
              </a:r>
              <a:endParaRPr lang="zh-CN" altLang="en-US" sz="3300" b="1" dirty="0">
                <a:solidFill>
                  <a:schemeClr val="accent6">
                    <a:lumMod val="75000"/>
                  </a:schemeClr>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7713762" y="1400901"/>
            <a:ext cx="587936" cy="613103"/>
            <a:chOff x="9972895" y="1867868"/>
            <a:chExt cx="783914" cy="817470"/>
          </a:xfrm>
        </p:grpSpPr>
        <p:sp>
          <p:nvSpPr>
            <p:cNvPr id="72" name="圆角矩形 71"/>
            <p:cNvSpPr/>
            <p:nvPr/>
          </p:nvSpPr>
          <p:spPr>
            <a:xfrm>
              <a:off x="9972895" y="1867868"/>
              <a:ext cx="783914" cy="783914"/>
            </a:xfrm>
            <a:prstGeom prst="roundRect">
              <a:avLst>
                <a:gd name="adj" fmla="val 7119"/>
              </a:avLst>
            </a:prstGeom>
            <a:gradFill flip="none" rotWithShape="1">
              <a:gsLst>
                <a:gs pos="100000">
                  <a:srgbClr val="FCFCFC"/>
                </a:gs>
                <a:gs pos="0">
                  <a:srgbClr val="CCCCCC"/>
                </a:gs>
              </a:gsLst>
              <a:lin ang="7200000" scaled="0"/>
              <a:tileRect/>
            </a:gradFill>
            <a:ln w="9525">
              <a:gradFill>
                <a:gsLst>
                  <a:gs pos="89000">
                    <a:schemeClr val="bg1">
                      <a:lumMod val="85000"/>
                    </a:schemeClr>
                  </a:gs>
                  <a:gs pos="0">
                    <a:schemeClr val="bg1"/>
                  </a:gs>
                </a:gsLst>
                <a:lin ang="7200000" scaled="0"/>
              </a:gradFill>
            </a:ln>
            <a:effectLst>
              <a:outerShdw blurRad="127000" dist="635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73" name="文本框 72"/>
            <p:cNvSpPr txBox="1"/>
            <p:nvPr/>
          </p:nvSpPr>
          <p:spPr>
            <a:xfrm>
              <a:off x="10092022" y="1885120"/>
              <a:ext cx="578524" cy="800218"/>
            </a:xfrm>
            <a:prstGeom prst="rect">
              <a:avLst/>
            </a:prstGeom>
            <a:noFill/>
          </p:spPr>
          <p:txBody>
            <a:bodyPr wrap="square" rtlCol="0">
              <a:spAutoFit/>
            </a:bodyPr>
            <a:lstStyle/>
            <a:p>
              <a:r>
                <a:rPr lang="en-US" altLang="zh-CN" sz="3300" b="1" dirty="0">
                  <a:solidFill>
                    <a:srgbClr val="92D050"/>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X</a:t>
              </a:r>
              <a:endParaRPr lang="zh-CN" altLang="en-US" sz="3300" b="1" dirty="0">
                <a:solidFill>
                  <a:srgbClr val="92D050"/>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74" name="文本框 73"/>
          <p:cNvSpPr txBox="1"/>
          <p:nvPr/>
        </p:nvSpPr>
        <p:spPr>
          <a:xfrm>
            <a:off x="2946358" y="2228121"/>
            <a:ext cx="947527" cy="1107996"/>
          </a:xfrm>
          <a:prstGeom prst="rect">
            <a:avLst/>
          </a:prstGeom>
          <a:noFill/>
        </p:spPr>
        <p:txBody>
          <a:bodyPr wrap="square" rtlCol="0">
            <a:spAutoFit/>
          </a:bodyPr>
          <a:lstStyle/>
          <a:p>
            <a:r>
              <a:rPr lang="en-US" altLang="zh-CN" sz="3300" b="1" dirty="0">
                <a:solidFill>
                  <a:srgbClr val="92D050"/>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LOGO</a:t>
            </a:r>
            <a:endParaRPr lang="zh-CN" altLang="en-US" sz="3300" b="1" dirty="0">
              <a:solidFill>
                <a:srgbClr val="92D050"/>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nvGrpSpPr>
          <p:cNvPr id="75" name="组合 74"/>
          <p:cNvGrpSpPr/>
          <p:nvPr/>
        </p:nvGrpSpPr>
        <p:grpSpPr>
          <a:xfrm>
            <a:off x="4874550" y="2592163"/>
            <a:ext cx="3349973" cy="17681"/>
            <a:chOff x="3060700" y="4724400"/>
            <a:chExt cx="5955507" cy="31432"/>
          </a:xfrm>
        </p:grpSpPr>
        <p:cxnSp>
          <p:nvCxnSpPr>
            <p:cNvPr id="76" name="直接连接符 75"/>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8" name="组合 77"/>
          <p:cNvGrpSpPr/>
          <p:nvPr/>
        </p:nvGrpSpPr>
        <p:grpSpPr>
          <a:xfrm>
            <a:off x="4874550" y="3102940"/>
            <a:ext cx="3349973" cy="17681"/>
            <a:chOff x="3060700" y="4724400"/>
            <a:chExt cx="5955507" cy="31432"/>
          </a:xfrm>
        </p:grpSpPr>
        <p:cxnSp>
          <p:nvCxnSpPr>
            <p:cNvPr id="79" name="直接连接符 78"/>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1" name="文本框 80"/>
          <p:cNvSpPr txBox="1"/>
          <p:nvPr/>
        </p:nvSpPr>
        <p:spPr>
          <a:xfrm>
            <a:off x="5005383" y="2581516"/>
            <a:ext cx="2598147" cy="544381"/>
          </a:xfrm>
          <a:prstGeom prst="rect">
            <a:avLst/>
          </a:prstGeom>
          <a:noFill/>
        </p:spPr>
        <p:txBody>
          <a:bodyPr wrap="none" lIns="51435" tIns="25718" rIns="51435" bIns="25718" rtlCol="0">
            <a:spAutoFit/>
          </a:bodyPr>
          <a:lstStyle/>
          <a:p>
            <a:r>
              <a:rPr lang="zh-CN" altLang="en-US" sz="3200" b="1" dirty="0" smtClean="0">
                <a:solidFill>
                  <a:schemeClr val="accent6">
                    <a:lumMod val="75000"/>
                  </a:schemeClr>
                </a:solidFill>
                <a:latin typeface="微软雅黑" panose="020B0503020204020204" pitchFamily="34" charset="-122"/>
                <a:ea typeface="微软雅黑" panose="020B0503020204020204" pitchFamily="34" charset="-122"/>
              </a:rPr>
              <a:t>       谢谢观看</a:t>
            </a:r>
            <a:endParaRPr lang="zh-CN" altLang="en-US" sz="3200" b="1" dirty="0">
              <a:solidFill>
                <a:schemeClr val="accent6">
                  <a:lumMod val="75000"/>
                </a:schemeClr>
              </a:solidFill>
              <a:latin typeface="微软雅黑" panose="020B0503020204020204" pitchFamily="34" charset="-122"/>
              <a:ea typeface="微软雅黑" panose="020B0503020204020204" pitchFamily="34" charset="-122"/>
            </a:endParaRPr>
          </a:p>
        </p:txBody>
      </p:sp>
      <p:sp>
        <p:nvSpPr>
          <p:cNvPr id="82" name="文本框 81"/>
          <p:cNvSpPr txBox="1"/>
          <p:nvPr/>
        </p:nvSpPr>
        <p:spPr>
          <a:xfrm>
            <a:off x="5458854" y="2293507"/>
            <a:ext cx="2181366" cy="259687"/>
          </a:xfrm>
          <a:prstGeom prst="rect">
            <a:avLst/>
          </a:prstGeom>
          <a:noFill/>
        </p:spPr>
        <p:txBody>
          <a:bodyPr wrap="none" lIns="51435" tIns="25718" rIns="51435" bIns="25718" rtlCol="0">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单击此处添加您的公司名称</a:t>
            </a:r>
          </a:p>
        </p:txBody>
      </p:sp>
      <p:grpSp>
        <p:nvGrpSpPr>
          <p:cNvPr id="83" name="组合 82"/>
          <p:cNvGrpSpPr/>
          <p:nvPr/>
        </p:nvGrpSpPr>
        <p:grpSpPr>
          <a:xfrm>
            <a:off x="4999502" y="3253466"/>
            <a:ext cx="2913688" cy="275897"/>
            <a:chOff x="3797499" y="5577300"/>
            <a:chExt cx="3822665" cy="490484"/>
          </a:xfrm>
        </p:grpSpPr>
        <p:sp>
          <p:nvSpPr>
            <p:cNvPr id="84" name="文本框 83"/>
            <p:cNvSpPr txBox="1"/>
            <p:nvPr/>
          </p:nvSpPr>
          <p:spPr>
            <a:xfrm>
              <a:off x="3797499" y="5577300"/>
              <a:ext cx="1684994" cy="465085"/>
            </a:xfrm>
            <a:prstGeom prst="rect">
              <a:avLst/>
            </a:prstGeom>
            <a:noFill/>
          </p:spPr>
          <p:txBody>
            <a:bodyPr wrap="none" rtlCol="0">
              <a:spAutoFit/>
            </a:bodyPr>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rPr>
                <a:t>汇报人</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rPr>
                <a:t>：第一</a:t>
              </a:r>
              <a:r>
                <a:rPr lang="en-US" altLang="zh-CN" sz="1100" dirty="0" smtClean="0">
                  <a:solidFill>
                    <a:schemeClr val="bg1">
                      <a:lumMod val="50000"/>
                    </a:schemeClr>
                  </a:solidFill>
                  <a:latin typeface="微软雅黑" panose="020B0503020204020204" pitchFamily="34" charset="-122"/>
                  <a:ea typeface="微软雅黑" panose="020B0503020204020204" pitchFamily="34" charset="-122"/>
                </a:rPr>
                <a:t>PPT</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5" name="文本框 84"/>
            <p:cNvSpPr txBox="1"/>
            <p:nvPr/>
          </p:nvSpPr>
          <p:spPr>
            <a:xfrm>
              <a:off x="5968819" y="5602699"/>
              <a:ext cx="1651345" cy="465085"/>
            </a:xfrm>
            <a:prstGeom prst="rect">
              <a:avLst/>
            </a:prstGeom>
            <a:noFill/>
          </p:spPr>
          <p:txBody>
            <a:bodyPr wrap="none" rtlCol="0">
              <a:spAutoFit/>
            </a:bodyPr>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rPr>
                <a:t>时间</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rPr>
                <a:t>：</a:t>
              </a:r>
              <a:r>
                <a:rPr lang="en-US" altLang="zh-CN" sz="1100" dirty="0" smtClean="0">
                  <a:solidFill>
                    <a:schemeClr val="bg1">
                      <a:lumMod val="50000"/>
                    </a:schemeClr>
                  </a:solidFill>
                  <a:latin typeface="微软雅黑" panose="020B0503020204020204" pitchFamily="34" charset="-122"/>
                  <a:ea typeface="微软雅黑" panose="020B0503020204020204" pitchFamily="34" charset="-122"/>
                </a:rPr>
                <a:t>201X.6.29</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930321" y="2768125"/>
            <a:ext cx="328491" cy="328491"/>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89" name="组合 88"/>
          <p:cNvGrpSpPr/>
          <p:nvPr/>
        </p:nvGrpSpPr>
        <p:grpSpPr>
          <a:xfrm>
            <a:off x="2111841" y="3640126"/>
            <a:ext cx="328491" cy="328491"/>
            <a:chOff x="304800" y="673100"/>
            <a:chExt cx="4000500" cy="4000500"/>
          </a:xfrm>
          <a:effectLst>
            <a:outerShdw blurRad="444500" dist="254000" dir="8100000" algn="tr" rotWithShape="0">
              <a:prstClr val="black">
                <a:alpha val="50000"/>
              </a:prstClr>
            </a:outerShdw>
          </a:effectLst>
        </p:grpSpPr>
        <p:sp>
          <p:nvSpPr>
            <p:cNvPr id="90" name="同心圆 8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91" name="椭圆 9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92" name="组合 91"/>
          <p:cNvGrpSpPr/>
          <p:nvPr/>
        </p:nvGrpSpPr>
        <p:grpSpPr>
          <a:xfrm>
            <a:off x="930657" y="3854974"/>
            <a:ext cx="328491" cy="328491"/>
            <a:chOff x="304800" y="673100"/>
            <a:chExt cx="4000500" cy="4000500"/>
          </a:xfrm>
          <a:effectLst>
            <a:outerShdw blurRad="444500" dist="254000" dir="8100000" algn="tr" rotWithShape="0">
              <a:prstClr val="black">
                <a:alpha val="50000"/>
              </a:prstClr>
            </a:outerShdw>
          </a:effectLst>
        </p:grpSpPr>
        <p:sp>
          <p:nvSpPr>
            <p:cNvPr id="93" name="同心圆 9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94" name="椭圆 9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95" name="组合 94"/>
          <p:cNvGrpSpPr/>
          <p:nvPr/>
        </p:nvGrpSpPr>
        <p:grpSpPr>
          <a:xfrm>
            <a:off x="4286093" y="4107942"/>
            <a:ext cx="328491" cy="328491"/>
            <a:chOff x="304800" y="673100"/>
            <a:chExt cx="4000500"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97" name="椭圆 9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98" name="组合 97"/>
          <p:cNvGrpSpPr/>
          <p:nvPr/>
        </p:nvGrpSpPr>
        <p:grpSpPr>
          <a:xfrm>
            <a:off x="4193316" y="1476617"/>
            <a:ext cx="328491" cy="328491"/>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100" name="椭圆 9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101" name="组合 100"/>
          <p:cNvGrpSpPr/>
          <p:nvPr/>
        </p:nvGrpSpPr>
        <p:grpSpPr>
          <a:xfrm>
            <a:off x="2877872" y="522252"/>
            <a:ext cx="328491" cy="328491"/>
            <a:chOff x="304800" y="673100"/>
            <a:chExt cx="4000500" cy="4000500"/>
          </a:xfrm>
          <a:effectLst>
            <a:outerShdw blurRad="444500" dist="254000" dir="8100000" algn="tr" rotWithShape="0">
              <a:prstClr val="black">
                <a:alpha val="50000"/>
              </a:prstClr>
            </a:outerShdw>
          </a:effectLst>
        </p:grpSpPr>
        <p:sp>
          <p:nvSpPr>
            <p:cNvPr id="102" name="同心圆 10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103" name="椭圆 10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grpSp>
        <p:nvGrpSpPr>
          <p:cNvPr id="104" name="组合 103"/>
          <p:cNvGrpSpPr/>
          <p:nvPr/>
        </p:nvGrpSpPr>
        <p:grpSpPr>
          <a:xfrm>
            <a:off x="1727389" y="1209491"/>
            <a:ext cx="328491" cy="328491"/>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endParaRPr>
            </a:p>
          </p:txBody>
        </p:sp>
        <p:sp>
          <p:nvSpPr>
            <p:cNvPr id="106" name="椭圆 10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spTree>
    <p:extLst>
      <p:ext uri="{BB962C8B-B14F-4D97-AF65-F5344CB8AC3E}">
        <p14:creationId xmlns:p14="http://schemas.microsoft.com/office/powerpoint/2010/main" val="2523872944"/>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decel="50000" fill="hold">
                                          <p:stCondLst>
                                            <p:cond delay="0"/>
                                          </p:stCondLst>
                                        </p:cTn>
                                        <p:tgtEl>
                                          <p:spTgt spid="4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3"/>
                                        </p:tgtEl>
                                        <p:attrNameLst>
                                          <p:attrName>ppt_w</p:attrName>
                                        </p:attrNameLst>
                                      </p:cBhvr>
                                      <p:tavLst>
                                        <p:tav tm="0">
                                          <p:val>
                                            <p:strVal val="#ppt_w*.05"/>
                                          </p:val>
                                        </p:tav>
                                        <p:tav tm="100000">
                                          <p:val>
                                            <p:strVal val="#ppt_w"/>
                                          </p:val>
                                        </p:tav>
                                      </p:tavLst>
                                    </p:anim>
                                    <p:anim calcmode="lin" valueType="num">
                                      <p:cBhvr>
                                        <p:cTn id="10" dur="1000" fill="hold"/>
                                        <p:tgtEl>
                                          <p:spTgt spid="4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3"/>
                                        </p:tgtEl>
                                      </p:cBhvr>
                                    </p:animEffect>
                                  </p:childTnLst>
                                </p:cTn>
                              </p:par>
                            </p:childTnLst>
                          </p:cTn>
                        </p:par>
                        <p:par>
                          <p:cTn id="15" fill="hold">
                            <p:stCondLst>
                              <p:cond delay="1000"/>
                            </p:stCondLst>
                            <p:childTnLst>
                              <p:par>
                                <p:cTn id="16" presetID="25" presetClass="entr" presetSubtype="0" fill="hold" nodeType="afterEffect">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cBhvr>
                                        <p:cTn id="18" dur="500" decel="50000" fill="hold">
                                          <p:stCondLst>
                                            <p:cond delay="0"/>
                                          </p:stCondLst>
                                        </p:cTn>
                                        <p:tgtEl>
                                          <p:spTgt spid="44"/>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44"/>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44"/>
                                        </p:tgtEl>
                                        <p:attrNameLst>
                                          <p:attrName>ppt_w</p:attrName>
                                        </p:attrNameLst>
                                      </p:cBhvr>
                                      <p:tavLst>
                                        <p:tav tm="0">
                                          <p:val>
                                            <p:strVal val="#ppt_w*.05"/>
                                          </p:val>
                                        </p:tav>
                                        <p:tav tm="100000">
                                          <p:val>
                                            <p:strVal val="#ppt_w"/>
                                          </p:val>
                                        </p:tav>
                                      </p:tavLst>
                                    </p:anim>
                                    <p:anim calcmode="lin" valueType="num">
                                      <p:cBhvr>
                                        <p:cTn id="21" dur="1000" fill="hold"/>
                                        <p:tgtEl>
                                          <p:spTgt spid="44"/>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44"/>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44"/>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44"/>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44"/>
                                        </p:tgtEl>
                                      </p:cBhvr>
                                    </p:animEffect>
                                  </p:childTnLst>
                                </p:cTn>
                              </p:par>
                            </p:childTnLst>
                          </p:cTn>
                        </p:par>
                        <p:par>
                          <p:cTn id="26" fill="hold">
                            <p:stCondLst>
                              <p:cond delay="2000"/>
                            </p:stCondLst>
                            <p:childTnLst>
                              <p:par>
                                <p:cTn id="27" presetID="25" presetClass="entr" presetSubtype="0" fill="hold" nodeType="after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decel="50000" fill="hold">
                                          <p:stCondLst>
                                            <p:cond delay="0"/>
                                          </p:stCondLst>
                                        </p:cTn>
                                        <p:tgtEl>
                                          <p:spTgt spid="47"/>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47"/>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47"/>
                                        </p:tgtEl>
                                        <p:attrNameLst>
                                          <p:attrName>ppt_w</p:attrName>
                                        </p:attrNameLst>
                                      </p:cBhvr>
                                      <p:tavLst>
                                        <p:tav tm="0">
                                          <p:val>
                                            <p:strVal val="#ppt_w*.05"/>
                                          </p:val>
                                        </p:tav>
                                        <p:tav tm="100000">
                                          <p:val>
                                            <p:strVal val="#ppt_w"/>
                                          </p:val>
                                        </p:tav>
                                      </p:tavLst>
                                    </p:anim>
                                    <p:anim calcmode="lin" valueType="num">
                                      <p:cBhvr>
                                        <p:cTn id="32" dur="1000" fill="hold"/>
                                        <p:tgtEl>
                                          <p:spTgt spid="47"/>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47"/>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47"/>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47"/>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47"/>
                                        </p:tgtEl>
                                      </p:cBhvr>
                                    </p:animEffect>
                                  </p:childTnLst>
                                </p:cTn>
                              </p:par>
                            </p:childTnLst>
                          </p:cTn>
                        </p:par>
                        <p:par>
                          <p:cTn id="37" fill="hold">
                            <p:stCondLst>
                              <p:cond delay="3000"/>
                            </p:stCondLst>
                            <p:childTnLst>
                              <p:par>
                                <p:cTn id="38" presetID="25" presetClass="entr" presetSubtype="0" fill="hold" nodeType="afterEffect">
                                  <p:stCondLst>
                                    <p:cond delay="0"/>
                                  </p:stCondLst>
                                  <p:childTnLst>
                                    <p:set>
                                      <p:cBhvr>
                                        <p:cTn id="39" dur="1" fill="hold">
                                          <p:stCondLst>
                                            <p:cond delay="0"/>
                                          </p:stCondLst>
                                        </p:cTn>
                                        <p:tgtEl>
                                          <p:spTgt spid="53"/>
                                        </p:tgtEl>
                                        <p:attrNameLst>
                                          <p:attrName>style.visibility</p:attrName>
                                        </p:attrNameLst>
                                      </p:cBhvr>
                                      <p:to>
                                        <p:strVal val="visible"/>
                                      </p:to>
                                    </p:set>
                                    <p:anim calcmode="lin" valueType="num">
                                      <p:cBhvr>
                                        <p:cTn id="40" dur="500" decel="50000" fill="hold">
                                          <p:stCondLst>
                                            <p:cond delay="0"/>
                                          </p:stCondLst>
                                        </p:cTn>
                                        <p:tgtEl>
                                          <p:spTgt spid="53"/>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53"/>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53"/>
                                        </p:tgtEl>
                                        <p:attrNameLst>
                                          <p:attrName>ppt_w</p:attrName>
                                        </p:attrNameLst>
                                      </p:cBhvr>
                                      <p:tavLst>
                                        <p:tav tm="0">
                                          <p:val>
                                            <p:strVal val="#ppt_w*.05"/>
                                          </p:val>
                                        </p:tav>
                                        <p:tav tm="100000">
                                          <p:val>
                                            <p:strVal val="#ppt_w"/>
                                          </p:val>
                                        </p:tav>
                                      </p:tavLst>
                                    </p:anim>
                                    <p:anim calcmode="lin" valueType="num">
                                      <p:cBhvr>
                                        <p:cTn id="43" dur="1000" fill="hold"/>
                                        <p:tgtEl>
                                          <p:spTgt spid="53"/>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53"/>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53"/>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53"/>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53"/>
                                        </p:tgtEl>
                                      </p:cBhvr>
                                    </p:animEffect>
                                  </p:childTnLst>
                                </p:cTn>
                              </p:par>
                            </p:childTnLst>
                          </p:cTn>
                        </p:par>
                        <p:par>
                          <p:cTn id="48" fill="hold">
                            <p:stCondLst>
                              <p:cond delay="4000"/>
                            </p:stCondLst>
                            <p:childTnLst>
                              <p:par>
                                <p:cTn id="49" presetID="25" presetClass="entr" presetSubtype="0" fill="hold" nodeType="afterEffect">
                                  <p:stCondLst>
                                    <p:cond delay="0"/>
                                  </p:stCondLst>
                                  <p:childTnLst>
                                    <p:set>
                                      <p:cBhvr>
                                        <p:cTn id="50" dur="1" fill="hold">
                                          <p:stCondLst>
                                            <p:cond delay="0"/>
                                          </p:stCondLst>
                                        </p:cTn>
                                        <p:tgtEl>
                                          <p:spTgt spid="59"/>
                                        </p:tgtEl>
                                        <p:attrNameLst>
                                          <p:attrName>style.visibility</p:attrName>
                                        </p:attrNameLst>
                                      </p:cBhvr>
                                      <p:to>
                                        <p:strVal val="visible"/>
                                      </p:to>
                                    </p:set>
                                    <p:anim calcmode="lin" valueType="num">
                                      <p:cBhvr>
                                        <p:cTn id="51" dur="500" decel="50000" fill="hold">
                                          <p:stCondLst>
                                            <p:cond delay="0"/>
                                          </p:stCondLst>
                                        </p:cTn>
                                        <p:tgtEl>
                                          <p:spTgt spid="59"/>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59"/>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59"/>
                                        </p:tgtEl>
                                        <p:attrNameLst>
                                          <p:attrName>ppt_w</p:attrName>
                                        </p:attrNameLst>
                                      </p:cBhvr>
                                      <p:tavLst>
                                        <p:tav tm="0">
                                          <p:val>
                                            <p:strVal val="#ppt_w*.05"/>
                                          </p:val>
                                        </p:tav>
                                        <p:tav tm="100000">
                                          <p:val>
                                            <p:strVal val="#ppt_w"/>
                                          </p:val>
                                        </p:tav>
                                      </p:tavLst>
                                    </p:anim>
                                    <p:anim calcmode="lin" valueType="num">
                                      <p:cBhvr>
                                        <p:cTn id="54" dur="1000" fill="hold"/>
                                        <p:tgtEl>
                                          <p:spTgt spid="59"/>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59"/>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59"/>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59"/>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59"/>
                                        </p:tgtEl>
                                      </p:cBhvr>
                                    </p:animEffect>
                                  </p:childTnLst>
                                </p:cTn>
                              </p:par>
                            </p:childTnLst>
                          </p:cTn>
                        </p:par>
                        <p:par>
                          <p:cTn id="59" fill="hold">
                            <p:stCondLst>
                              <p:cond delay="5000"/>
                            </p:stCondLst>
                            <p:childTnLst>
                              <p:par>
                                <p:cTn id="60" presetID="25" presetClass="entr" presetSubtype="0" fill="hold" nodeType="afterEffect">
                                  <p:stCondLst>
                                    <p:cond delay="0"/>
                                  </p:stCondLst>
                                  <p:childTnLst>
                                    <p:set>
                                      <p:cBhvr>
                                        <p:cTn id="61" dur="1" fill="hold">
                                          <p:stCondLst>
                                            <p:cond delay="0"/>
                                          </p:stCondLst>
                                        </p:cTn>
                                        <p:tgtEl>
                                          <p:spTgt spid="56"/>
                                        </p:tgtEl>
                                        <p:attrNameLst>
                                          <p:attrName>style.visibility</p:attrName>
                                        </p:attrNameLst>
                                      </p:cBhvr>
                                      <p:to>
                                        <p:strVal val="visible"/>
                                      </p:to>
                                    </p:set>
                                    <p:anim calcmode="lin" valueType="num">
                                      <p:cBhvr>
                                        <p:cTn id="62" dur="500" decel="50000" fill="hold">
                                          <p:stCondLst>
                                            <p:cond delay="0"/>
                                          </p:stCondLst>
                                        </p:cTn>
                                        <p:tgtEl>
                                          <p:spTgt spid="56"/>
                                        </p:tgtEl>
                                        <p:attrNameLst>
                                          <p:attrName>style.rotation</p:attrName>
                                        </p:attrNameLst>
                                      </p:cBhvr>
                                      <p:tavLst>
                                        <p:tav tm="0">
                                          <p:val>
                                            <p:fltVal val="-90"/>
                                          </p:val>
                                        </p:tav>
                                        <p:tav tm="100000">
                                          <p:val>
                                            <p:fltVal val="0"/>
                                          </p:val>
                                        </p:tav>
                                      </p:tavLst>
                                    </p:anim>
                                    <p:anim calcmode="lin" valueType="num">
                                      <p:cBhvr>
                                        <p:cTn id="63" dur="500" decel="50000" fill="hold">
                                          <p:stCondLst>
                                            <p:cond delay="0"/>
                                          </p:stCondLst>
                                        </p:cTn>
                                        <p:tgtEl>
                                          <p:spTgt spid="56"/>
                                        </p:tgtEl>
                                        <p:attrNameLst>
                                          <p:attrName>ppt_w</p:attrName>
                                        </p:attrNameLst>
                                      </p:cBhvr>
                                      <p:tavLst>
                                        <p:tav tm="0">
                                          <p:val>
                                            <p:strVal val="#ppt_w"/>
                                          </p:val>
                                        </p:tav>
                                        <p:tav tm="100000">
                                          <p:val>
                                            <p:strVal val="#ppt_w*.05"/>
                                          </p:val>
                                        </p:tav>
                                      </p:tavLst>
                                    </p:anim>
                                    <p:anim calcmode="lin" valueType="num">
                                      <p:cBhvr>
                                        <p:cTn id="64" dur="500" accel="50000" fill="hold">
                                          <p:stCondLst>
                                            <p:cond delay="500"/>
                                          </p:stCondLst>
                                        </p:cTn>
                                        <p:tgtEl>
                                          <p:spTgt spid="56"/>
                                        </p:tgtEl>
                                        <p:attrNameLst>
                                          <p:attrName>ppt_w</p:attrName>
                                        </p:attrNameLst>
                                      </p:cBhvr>
                                      <p:tavLst>
                                        <p:tav tm="0">
                                          <p:val>
                                            <p:strVal val="#ppt_w*.05"/>
                                          </p:val>
                                        </p:tav>
                                        <p:tav tm="100000">
                                          <p:val>
                                            <p:strVal val="#ppt_w"/>
                                          </p:val>
                                        </p:tav>
                                      </p:tavLst>
                                    </p:anim>
                                    <p:anim calcmode="lin" valueType="num">
                                      <p:cBhvr>
                                        <p:cTn id="65" dur="1000" fill="hold"/>
                                        <p:tgtEl>
                                          <p:spTgt spid="56"/>
                                        </p:tgtEl>
                                        <p:attrNameLst>
                                          <p:attrName>ppt_h</p:attrName>
                                        </p:attrNameLst>
                                      </p:cBhvr>
                                      <p:tavLst>
                                        <p:tav tm="0">
                                          <p:val>
                                            <p:strVal val="#ppt_h"/>
                                          </p:val>
                                        </p:tav>
                                        <p:tav tm="100000">
                                          <p:val>
                                            <p:strVal val="#ppt_h"/>
                                          </p:val>
                                        </p:tav>
                                      </p:tavLst>
                                    </p:anim>
                                    <p:anim calcmode="lin" valueType="num">
                                      <p:cBhvr>
                                        <p:cTn id="66" dur="500" decel="50000" fill="hold">
                                          <p:stCondLst>
                                            <p:cond delay="0"/>
                                          </p:stCondLst>
                                        </p:cTn>
                                        <p:tgtEl>
                                          <p:spTgt spid="56"/>
                                        </p:tgtEl>
                                        <p:attrNameLst>
                                          <p:attrName>ppt_x</p:attrName>
                                        </p:attrNameLst>
                                      </p:cBhvr>
                                      <p:tavLst>
                                        <p:tav tm="0">
                                          <p:val>
                                            <p:strVal val="#ppt_x+.4"/>
                                          </p:val>
                                        </p:tav>
                                        <p:tav tm="100000">
                                          <p:val>
                                            <p:strVal val="#ppt_x"/>
                                          </p:val>
                                        </p:tav>
                                      </p:tavLst>
                                    </p:anim>
                                    <p:anim calcmode="lin" valueType="num">
                                      <p:cBhvr>
                                        <p:cTn id="67" dur="500" decel="50000" fill="hold">
                                          <p:stCondLst>
                                            <p:cond delay="0"/>
                                          </p:stCondLst>
                                        </p:cTn>
                                        <p:tgtEl>
                                          <p:spTgt spid="56"/>
                                        </p:tgtEl>
                                        <p:attrNameLst>
                                          <p:attrName>ppt_y</p:attrName>
                                        </p:attrNameLst>
                                      </p:cBhvr>
                                      <p:tavLst>
                                        <p:tav tm="0">
                                          <p:val>
                                            <p:strVal val="#ppt_y-.2"/>
                                          </p:val>
                                        </p:tav>
                                        <p:tav tm="100000">
                                          <p:val>
                                            <p:strVal val="#ppt_y+.1"/>
                                          </p:val>
                                        </p:tav>
                                      </p:tavLst>
                                    </p:anim>
                                    <p:anim calcmode="lin" valueType="num">
                                      <p:cBhvr>
                                        <p:cTn id="68" dur="500" accel="50000" fill="hold">
                                          <p:stCondLst>
                                            <p:cond delay="500"/>
                                          </p:stCondLst>
                                        </p:cTn>
                                        <p:tgtEl>
                                          <p:spTgt spid="56"/>
                                        </p:tgtEl>
                                        <p:attrNameLst>
                                          <p:attrName>ppt_y</p:attrName>
                                        </p:attrNameLst>
                                      </p:cBhvr>
                                      <p:tavLst>
                                        <p:tav tm="0">
                                          <p:val>
                                            <p:strVal val="#ppt_y+.1"/>
                                          </p:val>
                                        </p:tav>
                                        <p:tav tm="100000">
                                          <p:val>
                                            <p:strVal val="#ppt_y"/>
                                          </p:val>
                                        </p:tav>
                                      </p:tavLst>
                                    </p:anim>
                                    <p:animEffect transition="in" filter="fade">
                                      <p:cBhvr>
                                        <p:cTn id="69" dur="1000" decel="50000">
                                          <p:stCondLst>
                                            <p:cond delay="0"/>
                                          </p:stCondLst>
                                        </p:cTn>
                                        <p:tgtEl>
                                          <p:spTgt spid="56"/>
                                        </p:tgtEl>
                                      </p:cBhvr>
                                    </p:animEffect>
                                  </p:childTnLst>
                                </p:cTn>
                              </p:par>
                            </p:childTnLst>
                          </p:cTn>
                        </p:par>
                        <p:par>
                          <p:cTn id="70" fill="hold">
                            <p:stCondLst>
                              <p:cond delay="6000"/>
                            </p:stCondLst>
                            <p:childTnLst>
                              <p:par>
                                <p:cTn id="71" presetID="25" presetClass="entr" presetSubtype="0" fill="hold" nodeType="afterEffect">
                                  <p:stCondLst>
                                    <p:cond delay="0"/>
                                  </p:stCondLst>
                                  <p:childTnLst>
                                    <p:set>
                                      <p:cBhvr>
                                        <p:cTn id="72" dur="1" fill="hold">
                                          <p:stCondLst>
                                            <p:cond delay="0"/>
                                          </p:stCondLst>
                                        </p:cTn>
                                        <p:tgtEl>
                                          <p:spTgt spid="50"/>
                                        </p:tgtEl>
                                        <p:attrNameLst>
                                          <p:attrName>style.visibility</p:attrName>
                                        </p:attrNameLst>
                                      </p:cBhvr>
                                      <p:to>
                                        <p:strVal val="visible"/>
                                      </p:to>
                                    </p:set>
                                    <p:anim calcmode="lin" valueType="num">
                                      <p:cBhvr>
                                        <p:cTn id="73" dur="500" decel="50000" fill="hold">
                                          <p:stCondLst>
                                            <p:cond delay="0"/>
                                          </p:stCondLst>
                                        </p:cTn>
                                        <p:tgtEl>
                                          <p:spTgt spid="50"/>
                                        </p:tgtEl>
                                        <p:attrNameLst>
                                          <p:attrName>style.rotation</p:attrName>
                                        </p:attrNameLst>
                                      </p:cBhvr>
                                      <p:tavLst>
                                        <p:tav tm="0">
                                          <p:val>
                                            <p:fltVal val="-90"/>
                                          </p:val>
                                        </p:tav>
                                        <p:tav tm="100000">
                                          <p:val>
                                            <p:fltVal val="0"/>
                                          </p:val>
                                        </p:tav>
                                      </p:tavLst>
                                    </p:anim>
                                    <p:anim calcmode="lin" valueType="num">
                                      <p:cBhvr>
                                        <p:cTn id="74" dur="500" decel="50000" fill="hold">
                                          <p:stCondLst>
                                            <p:cond delay="0"/>
                                          </p:stCondLst>
                                        </p:cTn>
                                        <p:tgtEl>
                                          <p:spTgt spid="50"/>
                                        </p:tgtEl>
                                        <p:attrNameLst>
                                          <p:attrName>ppt_w</p:attrName>
                                        </p:attrNameLst>
                                      </p:cBhvr>
                                      <p:tavLst>
                                        <p:tav tm="0">
                                          <p:val>
                                            <p:strVal val="#ppt_w"/>
                                          </p:val>
                                        </p:tav>
                                        <p:tav tm="100000">
                                          <p:val>
                                            <p:strVal val="#ppt_w*.05"/>
                                          </p:val>
                                        </p:tav>
                                      </p:tavLst>
                                    </p:anim>
                                    <p:anim calcmode="lin" valueType="num">
                                      <p:cBhvr>
                                        <p:cTn id="75" dur="500" accel="50000" fill="hold">
                                          <p:stCondLst>
                                            <p:cond delay="500"/>
                                          </p:stCondLst>
                                        </p:cTn>
                                        <p:tgtEl>
                                          <p:spTgt spid="50"/>
                                        </p:tgtEl>
                                        <p:attrNameLst>
                                          <p:attrName>ppt_w</p:attrName>
                                        </p:attrNameLst>
                                      </p:cBhvr>
                                      <p:tavLst>
                                        <p:tav tm="0">
                                          <p:val>
                                            <p:strVal val="#ppt_w*.05"/>
                                          </p:val>
                                        </p:tav>
                                        <p:tav tm="100000">
                                          <p:val>
                                            <p:strVal val="#ppt_w"/>
                                          </p:val>
                                        </p:tav>
                                      </p:tavLst>
                                    </p:anim>
                                    <p:anim calcmode="lin" valueType="num">
                                      <p:cBhvr>
                                        <p:cTn id="76" dur="1000" fill="hold"/>
                                        <p:tgtEl>
                                          <p:spTgt spid="50"/>
                                        </p:tgtEl>
                                        <p:attrNameLst>
                                          <p:attrName>ppt_h</p:attrName>
                                        </p:attrNameLst>
                                      </p:cBhvr>
                                      <p:tavLst>
                                        <p:tav tm="0">
                                          <p:val>
                                            <p:strVal val="#ppt_h"/>
                                          </p:val>
                                        </p:tav>
                                        <p:tav tm="100000">
                                          <p:val>
                                            <p:strVal val="#ppt_h"/>
                                          </p:val>
                                        </p:tav>
                                      </p:tavLst>
                                    </p:anim>
                                    <p:anim calcmode="lin" valueType="num">
                                      <p:cBhvr>
                                        <p:cTn id="77" dur="500" decel="50000" fill="hold">
                                          <p:stCondLst>
                                            <p:cond delay="0"/>
                                          </p:stCondLst>
                                        </p:cTn>
                                        <p:tgtEl>
                                          <p:spTgt spid="50"/>
                                        </p:tgtEl>
                                        <p:attrNameLst>
                                          <p:attrName>ppt_x</p:attrName>
                                        </p:attrNameLst>
                                      </p:cBhvr>
                                      <p:tavLst>
                                        <p:tav tm="0">
                                          <p:val>
                                            <p:strVal val="#ppt_x+.4"/>
                                          </p:val>
                                        </p:tav>
                                        <p:tav tm="100000">
                                          <p:val>
                                            <p:strVal val="#ppt_x"/>
                                          </p:val>
                                        </p:tav>
                                      </p:tavLst>
                                    </p:anim>
                                    <p:anim calcmode="lin" valueType="num">
                                      <p:cBhvr>
                                        <p:cTn id="78" dur="500" decel="50000" fill="hold">
                                          <p:stCondLst>
                                            <p:cond delay="0"/>
                                          </p:stCondLst>
                                        </p:cTn>
                                        <p:tgtEl>
                                          <p:spTgt spid="50"/>
                                        </p:tgtEl>
                                        <p:attrNameLst>
                                          <p:attrName>ppt_y</p:attrName>
                                        </p:attrNameLst>
                                      </p:cBhvr>
                                      <p:tavLst>
                                        <p:tav tm="0">
                                          <p:val>
                                            <p:strVal val="#ppt_y-.2"/>
                                          </p:val>
                                        </p:tav>
                                        <p:tav tm="100000">
                                          <p:val>
                                            <p:strVal val="#ppt_y+.1"/>
                                          </p:val>
                                        </p:tav>
                                      </p:tavLst>
                                    </p:anim>
                                    <p:anim calcmode="lin" valueType="num">
                                      <p:cBhvr>
                                        <p:cTn id="79" dur="500" accel="50000" fill="hold">
                                          <p:stCondLst>
                                            <p:cond delay="500"/>
                                          </p:stCondLst>
                                        </p:cTn>
                                        <p:tgtEl>
                                          <p:spTgt spid="50"/>
                                        </p:tgtEl>
                                        <p:attrNameLst>
                                          <p:attrName>ppt_y</p:attrName>
                                        </p:attrNameLst>
                                      </p:cBhvr>
                                      <p:tavLst>
                                        <p:tav tm="0">
                                          <p:val>
                                            <p:strVal val="#ppt_y+.1"/>
                                          </p:val>
                                        </p:tav>
                                        <p:tav tm="100000">
                                          <p:val>
                                            <p:strVal val="#ppt_y"/>
                                          </p:val>
                                        </p:tav>
                                      </p:tavLst>
                                    </p:anim>
                                    <p:animEffect transition="in" filter="fade">
                                      <p:cBhvr>
                                        <p:cTn id="80" dur="1000" decel="50000">
                                          <p:stCondLst>
                                            <p:cond delay="0"/>
                                          </p:stCondLst>
                                        </p:cTn>
                                        <p:tgtEl>
                                          <p:spTgt spid="50"/>
                                        </p:tgtEl>
                                      </p:cBhvr>
                                    </p:animEffect>
                                  </p:childTnLst>
                                </p:cTn>
                              </p:par>
                            </p:childTnLst>
                          </p:cTn>
                        </p:par>
                        <p:par>
                          <p:cTn id="81" fill="hold">
                            <p:stCondLst>
                              <p:cond delay="7000"/>
                            </p:stCondLst>
                            <p:childTnLst>
                              <p:par>
                                <p:cTn id="82" presetID="45" presetClass="entr" presetSubtype="0" fill="hold" grpId="0" nodeType="afterEffect">
                                  <p:stCondLst>
                                    <p:cond delay="0"/>
                                  </p:stCondLst>
                                  <p:childTnLst>
                                    <p:set>
                                      <p:cBhvr>
                                        <p:cTn id="83" dur="1" fill="hold">
                                          <p:stCondLst>
                                            <p:cond delay="0"/>
                                          </p:stCondLst>
                                        </p:cTn>
                                        <p:tgtEl>
                                          <p:spTgt spid="74"/>
                                        </p:tgtEl>
                                        <p:attrNameLst>
                                          <p:attrName>style.visibility</p:attrName>
                                        </p:attrNameLst>
                                      </p:cBhvr>
                                      <p:to>
                                        <p:strVal val="visible"/>
                                      </p:to>
                                    </p:set>
                                    <p:animEffect transition="in" filter="fade">
                                      <p:cBhvr>
                                        <p:cTn id="84" dur="2000"/>
                                        <p:tgtEl>
                                          <p:spTgt spid="74"/>
                                        </p:tgtEl>
                                      </p:cBhvr>
                                    </p:animEffect>
                                    <p:anim calcmode="lin" valueType="num">
                                      <p:cBhvr>
                                        <p:cTn id="85" dur="2000" fill="hold"/>
                                        <p:tgtEl>
                                          <p:spTgt spid="74"/>
                                        </p:tgtEl>
                                        <p:attrNameLst>
                                          <p:attrName>ppt_w</p:attrName>
                                        </p:attrNameLst>
                                      </p:cBhvr>
                                      <p:tavLst>
                                        <p:tav tm="0" fmla="#ppt_w*sin(2.5*pi*$)">
                                          <p:val>
                                            <p:fltVal val="0"/>
                                          </p:val>
                                        </p:tav>
                                        <p:tav tm="100000">
                                          <p:val>
                                            <p:fltVal val="1"/>
                                          </p:val>
                                        </p:tav>
                                      </p:tavLst>
                                    </p:anim>
                                    <p:anim calcmode="lin" valueType="num">
                                      <p:cBhvr>
                                        <p:cTn id="86" dur="2000" fill="hold"/>
                                        <p:tgtEl>
                                          <p:spTgt spid="74"/>
                                        </p:tgtEl>
                                        <p:attrNameLst>
                                          <p:attrName>ppt_h</p:attrName>
                                        </p:attrNameLst>
                                      </p:cBhvr>
                                      <p:tavLst>
                                        <p:tav tm="0">
                                          <p:val>
                                            <p:strVal val="#ppt_h"/>
                                          </p:val>
                                        </p:tav>
                                        <p:tav tm="100000">
                                          <p:val>
                                            <p:strVal val="#ppt_h"/>
                                          </p:val>
                                        </p:tav>
                                      </p:tavLst>
                                    </p:anim>
                                  </p:childTnLst>
                                </p:cTn>
                              </p:par>
                            </p:childTnLst>
                          </p:cTn>
                        </p:par>
                        <p:par>
                          <p:cTn id="87" fill="hold">
                            <p:stCondLst>
                              <p:cond delay="9000"/>
                            </p:stCondLst>
                            <p:childTnLst>
                              <p:par>
                                <p:cTn id="88" presetID="26" presetClass="entr" presetSubtype="0" fill="hold" nodeType="afterEffect">
                                  <p:stCondLst>
                                    <p:cond delay="0"/>
                                  </p:stCondLst>
                                  <p:childTnLst>
                                    <p:set>
                                      <p:cBhvr>
                                        <p:cTn id="89" dur="1" fill="hold">
                                          <p:stCondLst>
                                            <p:cond delay="0"/>
                                          </p:stCondLst>
                                        </p:cTn>
                                        <p:tgtEl>
                                          <p:spTgt spid="62"/>
                                        </p:tgtEl>
                                        <p:attrNameLst>
                                          <p:attrName>style.visibility</p:attrName>
                                        </p:attrNameLst>
                                      </p:cBhvr>
                                      <p:to>
                                        <p:strVal val="visible"/>
                                      </p:to>
                                    </p:set>
                                    <p:animEffect transition="in" filter="wipe(down)">
                                      <p:cBhvr>
                                        <p:cTn id="90" dur="580">
                                          <p:stCondLst>
                                            <p:cond delay="0"/>
                                          </p:stCondLst>
                                        </p:cTn>
                                        <p:tgtEl>
                                          <p:spTgt spid="62"/>
                                        </p:tgtEl>
                                      </p:cBhvr>
                                    </p:animEffect>
                                    <p:anim calcmode="lin" valueType="num">
                                      <p:cBhvr>
                                        <p:cTn id="91" dur="1822" tmFilter="0,0; 0.14,0.36; 0.43,0.73; 0.71,0.91; 1.0,1.0">
                                          <p:stCondLst>
                                            <p:cond delay="0"/>
                                          </p:stCondLst>
                                        </p:cTn>
                                        <p:tgtEl>
                                          <p:spTgt spid="62"/>
                                        </p:tgtEl>
                                        <p:attrNameLst>
                                          <p:attrName>ppt_x</p:attrName>
                                        </p:attrNameLst>
                                      </p:cBhvr>
                                      <p:tavLst>
                                        <p:tav tm="0">
                                          <p:val>
                                            <p:strVal val="#ppt_x-0.25"/>
                                          </p:val>
                                        </p:tav>
                                        <p:tav tm="100000">
                                          <p:val>
                                            <p:strVal val="#ppt_x"/>
                                          </p:val>
                                        </p:tav>
                                      </p:tavLst>
                                    </p:anim>
                                    <p:anim calcmode="lin" valueType="num">
                                      <p:cBhvr>
                                        <p:cTn id="92" dur="664" tmFilter="0.0,0.0; 0.25,0.07; 0.50,0.2; 0.75,0.467; 1.0,1.0">
                                          <p:stCondLst>
                                            <p:cond delay="0"/>
                                          </p:stCondLst>
                                        </p:cTn>
                                        <p:tgtEl>
                                          <p:spTgt spid="62"/>
                                        </p:tgtEl>
                                        <p:attrNameLst>
                                          <p:attrName>ppt_y</p:attrName>
                                        </p:attrNameLst>
                                      </p:cBhvr>
                                      <p:tavLst>
                                        <p:tav tm="0" fmla="#ppt_y-sin(pi*$)/3">
                                          <p:val>
                                            <p:fltVal val="0.5"/>
                                          </p:val>
                                        </p:tav>
                                        <p:tav tm="100000">
                                          <p:val>
                                            <p:fltVal val="1"/>
                                          </p:val>
                                        </p:tav>
                                      </p:tavLst>
                                    </p:anim>
                                    <p:anim calcmode="lin" valueType="num">
                                      <p:cBhvr>
                                        <p:cTn id="93" dur="664" tmFilter="0, 0; 0.125,0.2665; 0.25,0.4; 0.375,0.465; 0.5,0.5;  0.625,0.535; 0.75,0.6; 0.875,0.7335; 1,1">
                                          <p:stCondLst>
                                            <p:cond delay="664"/>
                                          </p:stCondLst>
                                        </p:cTn>
                                        <p:tgtEl>
                                          <p:spTgt spid="62"/>
                                        </p:tgtEl>
                                        <p:attrNameLst>
                                          <p:attrName>ppt_y</p:attrName>
                                        </p:attrNameLst>
                                      </p:cBhvr>
                                      <p:tavLst>
                                        <p:tav tm="0" fmla="#ppt_y-sin(pi*$)/9">
                                          <p:val>
                                            <p:fltVal val="0"/>
                                          </p:val>
                                        </p:tav>
                                        <p:tav tm="100000">
                                          <p:val>
                                            <p:fltVal val="1"/>
                                          </p:val>
                                        </p:tav>
                                      </p:tavLst>
                                    </p:anim>
                                    <p:anim calcmode="lin" valueType="num">
                                      <p:cBhvr>
                                        <p:cTn id="94" dur="332" tmFilter="0, 0; 0.125,0.2665; 0.25,0.4; 0.375,0.465; 0.5,0.5;  0.625,0.535; 0.75,0.6; 0.875,0.7335; 1,1">
                                          <p:stCondLst>
                                            <p:cond delay="1324"/>
                                          </p:stCondLst>
                                        </p:cTn>
                                        <p:tgtEl>
                                          <p:spTgt spid="62"/>
                                        </p:tgtEl>
                                        <p:attrNameLst>
                                          <p:attrName>ppt_y</p:attrName>
                                        </p:attrNameLst>
                                      </p:cBhvr>
                                      <p:tavLst>
                                        <p:tav tm="0" fmla="#ppt_y-sin(pi*$)/27">
                                          <p:val>
                                            <p:fltVal val="0"/>
                                          </p:val>
                                        </p:tav>
                                        <p:tav tm="100000">
                                          <p:val>
                                            <p:fltVal val="1"/>
                                          </p:val>
                                        </p:tav>
                                      </p:tavLst>
                                    </p:anim>
                                    <p:anim calcmode="lin" valueType="num">
                                      <p:cBhvr>
                                        <p:cTn id="95" dur="164" tmFilter="0, 0; 0.125,0.2665; 0.25,0.4; 0.375,0.465; 0.5,0.5;  0.625,0.535; 0.75,0.6; 0.875,0.7335; 1,1">
                                          <p:stCondLst>
                                            <p:cond delay="1656"/>
                                          </p:stCondLst>
                                        </p:cTn>
                                        <p:tgtEl>
                                          <p:spTgt spid="62"/>
                                        </p:tgtEl>
                                        <p:attrNameLst>
                                          <p:attrName>ppt_y</p:attrName>
                                        </p:attrNameLst>
                                      </p:cBhvr>
                                      <p:tavLst>
                                        <p:tav tm="0" fmla="#ppt_y-sin(pi*$)/81">
                                          <p:val>
                                            <p:fltVal val="0"/>
                                          </p:val>
                                        </p:tav>
                                        <p:tav tm="100000">
                                          <p:val>
                                            <p:fltVal val="1"/>
                                          </p:val>
                                        </p:tav>
                                      </p:tavLst>
                                    </p:anim>
                                    <p:animScale>
                                      <p:cBhvr>
                                        <p:cTn id="96" dur="26">
                                          <p:stCondLst>
                                            <p:cond delay="650"/>
                                          </p:stCondLst>
                                        </p:cTn>
                                        <p:tgtEl>
                                          <p:spTgt spid="62"/>
                                        </p:tgtEl>
                                      </p:cBhvr>
                                      <p:to x="100000" y="60000"/>
                                    </p:animScale>
                                    <p:animScale>
                                      <p:cBhvr>
                                        <p:cTn id="97" dur="166" decel="50000">
                                          <p:stCondLst>
                                            <p:cond delay="676"/>
                                          </p:stCondLst>
                                        </p:cTn>
                                        <p:tgtEl>
                                          <p:spTgt spid="62"/>
                                        </p:tgtEl>
                                      </p:cBhvr>
                                      <p:to x="100000" y="100000"/>
                                    </p:animScale>
                                    <p:animScale>
                                      <p:cBhvr>
                                        <p:cTn id="98" dur="26">
                                          <p:stCondLst>
                                            <p:cond delay="1312"/>
                                          </p:stCondLst>
                                        </p:cTn>
                                        <p:tgtEl>
                                          <p:spTgt spid="62"/>
                                        </p:tgtEl>
                                      </p:cBhvr>
                                      <p:to x="100000" y="80000"/>
                                    </p:animScale>
                                    <p:animScale>
                                      <p:cBhvr>
                                        <p:cTn id="99" dur="166" decel="50000">
                                          <p:stCondLst>
                                            <p:cond delay="1338"/>
                                          </p:stCondLst>
                                        </p:cTn>
                                        <p:tgtEl>
                                          <p:spTgt spid="62"/>
                                        </p:tgtEl>
                                      </p:cBhvr>
                                      <p:to x="100000" y="100000"/>
                                    </p:animScale>
                                    <p:animScale>
                                      <p:cBhvr>
                                        <p:cTn id="100" dur="26">
                                          <p:stCondLst>
                                            <p:cond delay="1642"/>
                                          </p:stCondLst>
                                        </p:cTn>
                                        <p:tgtEl>
                                          <p:spTgt spid="62"/>
                                        </p:tgtEl>
                                      </p:cBhvr>
                                      <p:to x="100000" y="90000"/>
                                    </p:animScale>
                                    <p:animScale>
                                      <p:cBhvr>
                                        <p:cTn id="101" dur="166" decel="50000">
                                          <p:stCondLst>
                                            <p:cond delay="1668"/>
                                          </p:stCondLst>
                                        </p:cTn>
                                        <p:tgtEl>
                                          <p:spTgt spid="62"/>
                                        </p:tgtEl>
                                      </p:cBhvr>
                                      <p:to x="100000" y="100000"/>
                                    </p:animScale>
                                    <p:animScale>
                                      <p:cBhvr>
                                        <p:cTn id="102" dur="26">
                                          <p:stCondLst>
                                            <p:cond delay="1808"/>
                                          </p:stCondLst>
                                        </p:cTn>
                                        <p:tgtEl>
                                          <p:spTgt spid="62"/>
                                        </p:tgtEl>
                                      </p:cBhvr>
                                      <p:to x="100000" y="95000"/>
                                    </p:animScale>
                                    <p:animScale>
                                      <p:cBhvr>
                                        <p:cTn id="103" dur="166" decel="50000">
                                          <p:stCondLst>
                                            <p:cond delay="1834"/>
                                          </p:stCondLst>
                                        </p:cTn>
                                        <p:tgtEl>
                                          <p:spTgt spid="62"/>
                                        </p:tgtEl>
                                      </p:cBhvr>
                                      <p:to x="100000" y="100000"/>
                                    </p:animScale>
                                  </p:childTnLst>
                                </p:cTn>
                              </p:par>
                              <p:par>
                                <p:cTn id="104" presetID="26" presetClass="entr" presetSubtype="0" fill="hold" nodeType="withEffect">
                                  <p:stCondLst>
                                    <p:cond delay="500"/>
                                  </p:stCondLst>
                                  <p:childTnLst>
                                    <p:set>
                                      <p:cBhvr>
                                        <p:cTn id="105" dur="1" fill="hold">
                                          <p:stCondLst>
                                            <p:cond delay="0"/>
                                          </p:stCondLst>
                                        </p:cTn>
                                        <p:tgtEl>
                                          <p:spTgt spid="65"/>
                                        </p:tgtEl>
                                        <p:attrNameLst>
                                          <p:attrName>style.visibility</p:attrName>
                                        </p:attrNameLst>
                                      </p:cBhvr>
                                      <p:to>
                                        <p:strVal val="visible"/>
                                      </p:to>
                                    </p:set>
                                    <p:animEffect transition="in" filter="wipe(down)">
                                      <p:cBhvr>
                                        <p:cTn id="106" dur="580">
                                          <p:stCondLst>
                                            <p:cond delay="0"/>
                                          </p:stCondLst>
                                        </p:cTn>
                                        <p:tgtEl>
                                          <p:spTgt spid="65"/>
                                        </p:tgtEl>
                                      </p:cBhvr>
                                    </p:animEffect>
                                    <p:anim calcmode="lin" valueType="num">
                                      <p:cBhvr>
                                        <p:cTn id="107" dur="1822" tmFilter="0,0; 0.14,0.36; 0.43,0.73; 0.71,0.91; 1.0,1.0">
                                          <p:stCondLst>
                                            <p:cond delay="0"/>
                                          </p:stCondLst>
                                        </p:cTn>
                                        <p:tgtEl>
                                          <p:spTgt spid="65"/>
                                        </p:tgtEl>
                                        <p:attrNameLst>
                                          <p:attrName>ppt_x</p:attrName>
                                        </p:attrNameLst>
                                      </p:cBhvr>
                                      <p:tavLst>
                                        <p:tav tm="0">
                                          <p:val>
                                            <p:strVal val="#ppt_x-0.25"/>
                                          </p:val>
                                        </p:tav>
                                        <p:tav tm="100000">
                                          <p:val>
                                            <p:strVal val="#ppt_x"/>
                                          </p:val>
                                        </p:tav>
                                      </p:tavLst>
                                    </p:anim>
                                    <p:anim calcmode="lin" valueType="num">
                                      <p:cBhvr>
                                        <p:cTn id="108" dur="664" tmFilter="0.0,0.0; 0.25,0.07; 0.50,0.2; 0.75,0.467; 1.0,1.0">
                                          <p:stCondLst>
                                            <p:cond delay="0"/>
                                          </p:stCondLst>
                                        </p:cTn>
                                        <p:tgtEl>
                                          <p:spTgt spid="65"/>
                                        </p:tgtEl>
                                        <p:attrNameLst>
                                          <p:attrName>ppt_y</p:attrName>
                                        </p:attrNameLst>
                                      </p:cBhvr>
                                      <p:tavLst>
                                        <p:tav tm="0" fmla="#ppt_y-sin(pi*$)/3">
                                          <p:val>
                                            <p:fltVal val="0.5"/>
                                          </p:val>
                                        </p:tav>
                                        <p:tav tm="100000">
                                          <p:val>
                                            <p:fltVal val="1"/>
                                          </p:val>
                                        </p:tav>
                                      </p:tavLst>
                                    </p:anim>
                                    <p:anim calcmode="lin" valueType="num">
                                      <p:cBhvr>
                                        <p:cTn id="109" dur="664" tmFilter="0, 0; 0.125,0.2665; 0.25,0.4; 0.375,0.465; 0.5,0.5;  0.625,0.535; 0.75,0.6; 0.875,0.7335; 1,1">
                                          <p:stCondLst>
                                            <p:cond delay="664"/>
                                          </p:stCondLst>
                                        </p:cTn>
                                        <p:tgtEl>
                                          <p:spTgt spid="65"/>
                                        </p:tgtEl>
                                        <p:attrNameLst>
                                          <p:attrName>ppt_y</p:attrName>
                                        </p:attrNameLst>
                                      </p:cBhvr>
                                      <p:tavLst>
                                        <p:tav tm="0" fmla="#ppt_y-sin(pi*$)/9">
                                          <p:val>
                                            <p:fltVal val="0"/>
                                          </p:val>
                                        </p:tav>
                                        <p:tav tm="100000">
                                          <p:val>
                                            <p:fltVal val="1"/>
                                          </p:val>
                                        </p:tav>
                                      </p:tavLst>
                                    </p:anim>
                                    <p:anim calcmode="lin" valueType="num">
                                      <p:cBhvr>
                                        <p:cTn id="110" dur="332" tmFilter="0, 0; 0.125,0.2665; 0.25,0.4; 0.375,0.465; 0.5,0.5;  0.625,0.535; 0.75,0.6; 0.875,0.7335; 1,1">
                                          <p:stCondLst>
                                            <p:cond delay="1324"/>
                                          </p:stCondLst>
                                        </p:cTn>
                                        <p:tgtEl>
                                          <p:spTgt spid="65"/>
                                        </p:tgtEl>
                                        <p:attrNameLst>
                                          <p:attrName>ppt_y</p:attrName>
                                        </p:attrNameLst>
                                      </p:cBhvr>
                                      <p:tavLst>
                                        <p:tav tm="0" fmla="#ppt_y-sin(pi*$)/27">
                                          <p:val>
                                            <p:fltVal val="0"/>
                                          </p:val>
                                        </p:tav>
                                        <p:tav tm="100000">
                                          <p:val>
                                            <p:fltVal val="1"/>
                                          </p:val>
                                        </p:tav>
                                      </p:tavLst>
                                    </p:anim>
                                    <p:anim calcmode="lin" valueType="num">
                                      <p:cBhvr>
                                        <p:cTn id="111" dur="164" tmFilter="0, 0; 0.125,0.2665; 0.25,0.4; 0.375,0.465; 0.5,0.5;  0.625,0.535; 0.75,0.6; 0.875,0.7335; 1,1">
                                          <p:stCondLst>
                                            <p:cond delay="1656"/>
                                          </p:stCondLst>
                                        </p:cTn>
                                        <p:tgtEl>
                                          <p:spTgt spid="65"/>
                                        </p:tgtEl>
                                        <p:attrNameLst>
                                          <p:attrName>ppt_y</p:attrName>
                                        </p:attrNameLst>
                                      </p:cBhvr>
                                      <p:tavLst>
                                        <p:tav tm="0" fmla="#ppt_y-sin(pi*$)/81">
                                          <p:val>
                                            <p:fltVal val="0"/>
                                          </p:val>
                                        </p:tav>
                                        <p:tav tm="100000">
                                          <p:val>
                                            <p:fltVal val="1"/>
                                          </p:val>
                                        </p:tav>
                                      </p:tavLst>
                                    </p:anim>
                                    <p:animScale>
                                      <p:cBhvr>
                                        <p:cTn id="112" dur="26">
                                          <p:stCondLst>
                                            <p:cond delay="650"/>
                                          </p:stCondLst>
                                        </p:cTn>
                                        <p:tgtEl>
                                          <p:spTgt spid="65"/>
                                        </p:tgtEl>
                                      </p:cBhvr>
                                      <p:to x="100000" y="60000"/>
                                    </p:animScale>
                                    <p:animScale>
                                      <p:cBhvr>
                                        <p:cTn id="113" dur="166" decel="50000">
                                          <p:stCondLst>
                                            <p:cond delay="676"/>
                                          </p:stCondLst>
                                        </p:cTn>
                                        <p:tgtEl>
                                          <p:spTgt spid="65"/>
                                        </p:tgtEl>
                                      </p:cBhvr>
                                      <p:to x="100000" y="100000"/>
                                    </p:animScale>
                                    <p:animScale>
                                      <p:cBhvr>
                                        <p:cTn id="114" dur="26">
                                          <p:stCondLst>
                                            <p:cond delay="1312"/>
                                          </p:stCondLst>
                                        </p:cTn>
                                        <p:tgtEl>
                                          <p:spTgt spid="65"/>
                                        </p:tgtEl>
                                      </p:cBhvr>
                                      <p:to x="100000" y="80000"/>
                                    </p:animScale>
                                    <p:animScale>
                                      <p:cBhvr>
                                        <p:cTn id="115" dur="166" decel="50000">
                                          <p:stCondLst>
                                            <p:cond delay="1338"/>
                                          </p:stCondLst>
                                        </p:cTn>
                                        <p:tgtEl>
                                          <p:spTgt spid="65"/>
                                        </p:tgtEl>
                                      </p:cBhvr>
                                      <p:to x="100000" y="100000"/>
                                    </p:animScale>
                                    <p:animScale>
                                      <p:cBhvr>
                                        <p:cTn id="116" dur="26">
                                          <p:stCondLst>
                                            <p:cond delay="1642"/>
                                          </p:stCondLst>
                                        </p:cTn>
                                        <p:tgtEl>
                                          <p:spTgt spid="65"/>
                                        </p:tgtEl>
                                      </p:cBhvr>
                                      <p:to x="100000" y="90000"/>
                                    </p:animScale>
                                    <p:animScale>
                                      <p:cBhvr>
                                        <p:cTn id="117" dur="166" decel="50000">
                                          <p:stCondLst>
                                            <p:cond delay="1668"/>
                                          </p:stCondLst>
                                        </p:cTn>
                                        <p:tgtEl>
                                          <p:spTgt spid="65"/>
                                        </p:tgtEl>
                                      </p:cBhvr>
                                      <p:to x="100000" y="100000"/>
                                    </p:animScale>
                                    <p:animScale>
                                      <p:cBhvr>
                                        <p:cTn id="118" dur="26">
                                          <p:stCondLst>
                                            <p:cond delay="1808"/>
                                          </p:stCondLst>
                                        </p:cTn>
                                        <p:tgtEl>
                                          <p:spTgt spid="65"/>
                                        </p:tgtEl>
                                      </p:cBhvr>
                                      <p:to x="100000" y="95000"/>
                                    </p:animScale>
                                    <p:animScale>
                                      <p:cBhvr>
                                        <p:cTn id="119" dur="166" decel="50000">
                                          <p:stCondLst>
                                            <p:cond delay="1834"/>
                                          </p:stCondLst>
                                        </p:cTn>
                                        <p:tgtEl>
                                          <p:spTgt spid="65"/>
                                        </p:tgtEl>
                                      </p:cBhvr>
                                      <p:to x="100000" y="100000"/>
                                    </p:animScale>
                                  </p:childTnLst>
                                </p:cTn>
                              </p:par>
                              <p:par>
                                <p:cTn id="120" presetID="26" presetClass="entr" presetSubtype="0" fill="hold" nodeType="withEffect">
                                  <p:stCondLst>
                                    <p:cond delay="1000"/>
                                  </p:stCondLst>
                                  <p:childTnLst>
                                    <p:set>
                                      <p:cBhvr>
                                        <p:cTn id="121" dur="1" fill="hold">
                                          <p:stCondLst>
                                            <p:cond delay="0"/>
                                          </p:stCondLst>
                                        </p:cTn>
                                        <p:tgtEl>
                                          <p:spTgt spid="68"/>
                                        </p:tgtEl>
                                        <p:attrNameLst>
                                          <p:attrName>style.visibility</p:attrName>
                                        </p:attrNameLst>
                                      </p:cBhvr>
                                      <p:to>
                                        <p:strVal val="visible"/>
                                      </p:to>
                                    </p:set>
                                    <p:animEffect transition="in" filter="wipe(down)">
                                      <p:cBhvr>
                                        <p:cTn id="122" dur="580">
                                          <p:stCondLst>
                                            <p:cond delay="0"/>
                                          </p:stCondLst>
                                        </p:cTn>
                                        <p:tgtEl>
                                          <p:spTgt spid="68"/>
                                        </p:tgtEl>
                                      </p:cBhvr>
                                    </p:animEffect>
                                    <p:anim calcmode="lin" valueType="num">
                                      <p:cBhvr>
                                        <p:cTn id="123" dur="1822" tmFilter="0,0; 0.14,0.36; 0.43,0.73; 0.71,0.91; 1.0,1.0">
                                          <p:stCondLst>
                                            <p:cond delay="0"/>
                                          </p:stCondLst>
                                        </p:cTn>
                                        <p:tgtEl>
                                          <p:spTgt spid="68"/>
                                        </p:tgtEl>
                                        <p:attrNameLst>
                                          <p:attrName>ppt_x</p:attrName>
                                        </p:attrNameLst>
                                      </p:cBhvr>
                                      <p:tavLst>
                                        <p:tav tm="0">
                                          <p:val>
                                            <p:strVal val="#ppt_x-0.25"/>
                                          </p:val>
                                        </p:tav>
                                        <p:tav tm="100000">
                                          <p:val>
                                            <p:strVal val="#ppt_x"/>
                                          </p:val>
                                        </p:tav>
                                      </p:tavLst>
                                    </p:anim>
                                    <p:anim calcmode="lin" valueType="num">
                                      <p:cBhvr>
                                        <p:cTn id="124" dur="664" tmFilter="0.0,0.0; 0.25,0.07; 0.50,0.2; 0.75,0.467; 1.0,1.0">
                                          <p:stCondLst>
                                            <p:cond delay="0"/>
                                          </p:stCondLst>
                                        </p:cTn>
                                        <p:tgtEl>
                                          <p:spTgt spid="68"/>
                                        </p:tgtEl>
                                        <p:attrNameLst>
                                          <p:attrName>ppt_y</p:attrName>
                                        </p:attrNameLst>
                                      </p:cBhvr>
                                      <p:tavLst>
                                        <p:tav tm="0" fmla="#ppt_y-sin(pi*$)/3">
                                          <p:val>
                                            <p:fltVal val="0.5"/>
                                          </p:val>
                                        </p:tav>
                                        <p:tav tm="100000">
                                          <p:val>
                                            <p:fltVal val="1"/>
                                          </p:val>
                                        </p:tav>
                                      </p:tavLst>
                                    </p:anim>
                                    <p:anim calcmode="lin" valueType="num">
                                      <p:cBhvr>
                                        <p:cTn id="125" dur="664" tmFilter="0, 0; 0.125,0.2665; 0.25,0.4; 0.375,0.465; 0.5,0.5;  0.625,0.535; 0.75,0.6; 0.875,0.7335; 1,1">
                                          <p:stCondLst>
                                            <p:cond delay="664"/>
                                          </p:stCondLst>
                                        </p:cTn>
                                        <p:tgtEl>
                                          <p:spTgt spid="68"/>
                                        </p:tgtEl>
                                        <p:attrNameLst>
                                          <p:attrName>ppt_y</p:attrName>
                                        </p:attrNameLst>
                                      </p:cBhvr>
                                      <p:tavLst>
                                        <p:tav tm="0" fmla="#ppt_y-sin(pi*$)/9">
                                          <p:val>
                                            <p:fltVal val="0"/>
                                          </p:val>
                                        </p:tav>
                                        <p:tav tm="100000">
                                          <p:val>
                                            <p:fltVal val="1"/>
                                          </p:val>
                                        </p:tav>
                                      </p:tavLst>
                                    </p:anim>
                                    <p:anim calcmode="lin" valueType="num">
                                      <p:cBhvr>
                                        <p:cTn id="126" dur="332" tmFilter="0, 0; 0.125,0.2665; 0.25,0.4; 0.375,0.465; 0.5,0.5;  0.625,0.535; 0.75,0.6; 0.875,0.7335; 1,1">
                                          <p:stCondLst>
                                            <p:cond delay="1324"/>
                                          </p:stCondLst>
                                        </p:cTn>
                                        <p:tgtEl>
                                          <p:spTgt spid="68"/>
                                        </p:tgtEl>
                                        <p:attrNameLst>
                                          <p:attrName>ppt_y</p:attrName>
                                        </p:attrNameLst>
                                      </p:cBhvr>
                                      <p:tavLst>
                                        <p:tav tm="0" fmla="#ppt_y-sin(pi*$)/27">
                                          <p:val>
                                            <p:fltVal val="0"/>
                                          </p:val>
                                        </p:tav>
                                        <p:tav tm="100000">
                                          <p:val>
                                            <p:fltVal val="1"/>
                                          </p:val>
                                        </p:tav>
                                      </p:tavLst>
                                    </p:anim>
                                    <p:anim calcmode="lin" valueType="num">
                                      <p:cBhvr>
                                        <p:cTn id="127" dur="164" tmFilter="0, 0; 0.125,0.2665; 0.25,0.4; 0.375,0.465; 0.5,0.5;  0.625,0.535; 0.75,0.6; 0.875,0.7335; 1,1">
                                          <p:stCondLst>
                                            <p:cond delay="1656"/>
                                          </p:stCondLst>
                                        </p:cTn>
                                        <p:tgtEl>
                                          <p:spTgt spid="68"/>
                                        </p:tgtEl>
                                        <p:attrNameLst>
                                          <p:attrName>ppt_y</p:attrName>
                                        </p:attrNameLst>
                                      </p:cBhvr>
                                      <p:tavLst>
                                        <p:tav tm="0" fmla="#ppt_y-sin(pi*$)/81">
                                          <p:val>
                                            <p:fltVal val="0"/>
                                          </p:val>
                                        </p:tav>
                                        <p:tav tm="100000">
                                          <p:val>
                                            <p:fltVal val="1"/>
                                          </p:val>
                                        </p:tav>
                                      </p:tavLst>
                                    </p:anim>
                                    <p:animScale>
                                      <p:cBhvr>
                                        <p:cTn id="128" dur="26">
                                          <p:stCondLst>
                                            <p:cond delay="650"/>
                                          </p:stCondLst>
                                        </p:cTn>
                                        <p:tgtEl>
                                          <p:spTgt spid="68"/>
                                        </p:tgtEl>
                                      </p:cBhvr>
                                      <p:to x="100000" y="60000"/>
                                    </p:animScale>
                                    <p:animScale>
                                      <p:cBhvr>
                                        <p:cTn id="129" dur="166" decel="50000">
                                          <p:stCondLst>
                                            <p:cond delay="676"/>
                                          </p:stCondLst>
                                        </p:cTn>
                                        <p:tgtEl>
                                          <p:spTgt spid="68"/>
                                        </p:tgtEl>
                                      </p:cBhvr>
                                      <p:to x="100000" y="100000"/>
                                    </p:animScale>
                                    <p:animScale>
                                      <p:cBhvr>
                                        <p:cTn id="130" dur="26">
                                          <p:stCondLst>
                                            <p:cond delay="1312"/>
                                          </p:stCondLst>
                                        </p:cTn>
                                        <p:tgtEl>
                                          <p:spTgt spid="68"/>
                                        </p:tgtEl>
                                      </p:cBhvr>
                                      <p:to x="100000" y="80000"/>
                                    </p:animScale>
                                    <p:animScale>
                                      <p:cBhvr>
                                        <p:cTn id="131" dur="166" decel="50000">
                                          <p:stCondLst>
                                            <p:cond delay="1338"/>
                                          </p:stCondLst>
                                        </p:cTn>
                                        <p:tgtEl>
                                          <p:spTgt spid="68"/>
                                        </p:tgtEl>
                                      </p:cBhvr>
                                      <p:to x="100000" y="100000"/>
                                    </p:animScale>
                                    <p:animScale>
                                      <p:cBhvr>
                                        <p:cTn id="132" dur="26">
                                          <p:stCondLst>
                                            <p:cond delay="1642"/>
                                          </p:stCondLst>
                                        </p:cTn>
                                        <p:tgtEl>
                                          <p:spTgt spid="68"/>
                                        </p:tgtEl>
                                      </p:cBhvr>
                                      <p:to x="100000" y="90000"/>
                                    </p:animScale>
                                    <p:animScale>
                                      <p:cBhvr>
                                        <p:cTn id="133" dur="166" decel="50000">
                                          <p:stCondLst>
                                            <p:cond delay="1668"/>
                                          </p:stCondLst>
                                        </p:cTn>
                                        <p:tgtEl>
                                          <p:spTgt spid="68"/>
                                        </p:tgtEl>
                                      </p:cBhvr>
                                      <p:to x="100000" y="100000"/>
                                    </p:animScale>
                                    <p:animScale>
                                      <p:cBhvr>
                                        <p:cTn id="134" dur="26">
                                          <p:stCondLst>
                                            <p:cond delay="1808"/>
                                          </p:stCondLst>
                                        </p:cTn>
                                        <p:tgtEl>
                                          <p:spTgt spid="68"/>
                                        </p:tgtEl>
                                      </p:cBhvr>
                                      <p:to x="100000" y="95000"/>
                                    </p:animScale>
                                    <p:animScale>
                                      <p:cBhvr>
                                        <p:cTn id="135" dur="166" decel="50000">
                                          <p:stCondLst>
                                            <p:cond delay="1834"/>
                                          </p:stCondLst>
                                        </p:cTn>
                                        <p:tgtEl>
                                          <p:spTgt spid="68"/>
                                        </p:tgtEl>
                                      </p:cBhvr>
                                      <p:to x="100000" y="100000"/>
                                    </p:animScale>
                                  </p:childTnLst>
                                </p:cTn>
                              </p:par>
                              <p:par>
                                <p:cTn id="136" presetID="26" presetClass="entr" presetSubtype="0" fill="hold" nodeType="withEffect">
                                  <p:stCondLst>
                                    <p:cond delay="1500"/>
                                  </p:stCondLst>
                                  <p:childTnLst>
                                    <p:set>
                                      <p:cBhvr>
                                        <p:cTn id="137" dur="1" fill="hold">
                                          <p:stCondLst>
                                            <p:cond delay="0"/>
                                          </p:stCondLst>
                                        </p:cTn>
                                        <p:tgtEl>
                                          <p:spTgt spid="71"/>
                                        </p:tgtEl>
                                        <p:attrNameLst>
                                          <p:attrName>style.visibility</p:attrName>
                                        </p:attrNameLst>
                                      </p:cBhvr>
                                      <p:to>
                                        <p:strVal val="visible"/>
                                      </p:to>
                                    </p:set>
                                    <p:animEffect transition="in" filter="wipe(down)">
                                      <p:cBhvr>
                                        <p:cTn id="138" dur="580">
                                          <p:stCondLst>
                                            <p:cond delay="0"/>
                                          </p:stCondLst>
                                        </p:cTn>
                                        <p:tgtEl>
                                          <p:spTgt spid="71"/>
                                        </p:tgtEl>
                                      </p:cBhvr>
                                    </p:animEffect>
                                    <p:anim calcmode="lin" valueType="num">
                                      <p:cBhvr>
                                        <p:cTn id="139" dur="1822" tmFilter="0,0; 0.14,0.36; 0.43,0.73; 0.71,0.91; 1.0,1.0">
                                          <p:stCondLst>
                                            <p:cond delay="0"/>
                                          </p:stCondLst>
                                        </p:cTn>
                                        <p:tgtEl>
                                          <p:spTgt spid="71"/>
                                        </p:tgtEl>
                                        <p:attrNameLst>
                                          <p:attrName>ppt_x</p:attrName>
                                        </p:attrNameLst>
                                      </p:cBhvr>
                                      <p:tavLst>
                                        <p:tav tm="0">
                                          <p:val>
                                            <p:strVal val="#ppt_x-0.25"/>
                                          </p:val>
                                        </p:tav>
                                        <p:tav tm="100000">
                                          <p:val>
                                            <p:strVal val="#ppt_x"/>
                                          </p:val>
                                        </p:tav>
                                      </p:tavLst>
                                    </p:anim>
                                    <p:anim calcmode="lin" valueType="num">
                                      <p:cBhvr>
                                        <p:cTn id="140" dur="664" tmFilter="0.0,0.0; 0.25,0.07; 0.50,0.2; 0.75,0.467; 1.0,1.0">
                                          <p:stCondLst>
                                            <p:cond delay="0"/>
                                          </p:stCondLst>
                                        </p:cTn>
                                        <p:tgtEl>
                                          <p:spTgt spid="71"/>
                                        </p:tgtEl>
                                        <p:attrNameLst>
                                          <p:attrName>ppt_y</p:attrName>
                                        </p:attrNameLst>
                                      </p:cBhvr>
                                      <p:tavLst>
                                        <p:tav tm="0" fmla="#ppt_y-sin(pi*$)/3">
                                          <p:val>
                                            <p:fltVal val="0.5"/>
                                          </p:val>
                                        </p:tav>
                                        <p:tav tm="100000">
                                          <p:val>
                                            <p:fltVal val="1"/>
                                          </p:val>
                                        </p:tav>
                                      </p:tavLst>
                                    </p:anim>
                                    <p:anim calcmode="lin" valueType="num">
                                      <p:cBhvr>
                                        <p:cTn id="141" dur="664" tmFilter="0, 0; 0.125,0.2665; 0.25,0.4; 0.375,0.465; 0.5,0.5;  0.625,0.535; 0.75,0.6; 0.875,0.7335; 1,1">
                                          <p:stCondLst>
                                            <p:cond delay="664"/>
                                          </p:stCondLst>
                                        </p:cTn>
                                        <p:tgtEl>
                                          <p:spTgt spid="71"/>
                                        </p:tgtEl>
                                        <p:attrNameLst>
                                          <p:attrName>ppt_y</p:attrName>
                                        </p:attrNameLst>
                                      </p:cBhvr>
                                      <p:tavLst>
                                        <p:tav tm="0" fmla="#ppt_y-sin(pi*$)/9">
                                          <p:val>
                                            <p:fltVal val="0"/>
                                          </p:val>
                                        </p:tav>
                                        <p:tav tm="100000">
                                          <p:val>
                                            <p:fltVal val="1"/>
                                          </p:val>
                                        </p:tav>
                                      </p:tavLst>
                                    </p:anim>
                                    <p:anim calcmode="lin" valueType="num">
                                      <p:cBhvr>
                                        <p:cTn id="142" dur="332" tmFilter="0, 0; 0.125,0.2665; 0.25,0.4; 0.375,0.465; 0.5,0.5;  0.625,0.535; 0.75,0.6; 0.875,0.7335; 1,1">
                                          <p:stCondLst>
                                            <p:cond delay="1324"/>
                                          </p:stCondLst>
                                        </p:cTn>
                                        <p:tgtEl>
                                          <p:spTgt spid="71"/>
                                        </p:tgtEl>
                                        <p:attrNameLst>
                                          <p:attrName>ppt_y</p:attrName>
                                        </p:attrNameLst>
                                      </p:cBhvr>
                                      <p:tavLst>
                                        <p:tav tm="0" fmla="#ppt_y-sin(pi*$)/27">
                                          <p:val>
                                            <p:fltVal val="0"/>
                                          </p:val>
                                        </p:tav>
                                        <p:tav tm="100000">
                                          <p:val>
                                            <p:fltVal val="1"/>
                                          </p:val>
                                        </p:tav>
                                      </p:tavLst>
                                    </p:anim>
                                    <p:anim calcmode="lin" valueType="num">
                                      <p:cBhvr>
                                        <p:cTn id="143" dur="164" tmFilter="0, 0; 0.125,0.2665; 0.25,0.4; 0.375,0.465; 0.5,0.5;  0.625,0.535; 0.75,0.6; 0.875,0.7335; 1,1">
                                          <p:stCondLst>
                                            <p:cond delay="1656"/>
                                          </p:stCondLst>
                                        </p:cTn>
                                        <p:tgtEl>
                                          <p:spTgt spid="71"/>
                                        </p:tgtEl>
                                        <p:attrNameLst>
                                          <p:attrName>ppt_y</p:attrName>
                                        </p:attrNameLst>
                                      </p:cBhvr>
                                      <p:tavLst>
                                        <p:tav tm="0" fmla="#ppt_y-sin(pi*$)/81">
                                          <p:val>
                                            <p:fltVal val="0"/>
                                          </p:val>
                                        </p:tav>
                                        <p:tav tm="100000">
                                          <p:val>
                                            <p:fltVal val="1"/>
                                          </p:val>
                                        </p:tav>
                                      </p:tavLst>
                                    </p:anim>
                                    <p:animScale>
                                      <p:cBhvr>
                                        <p:cTn id="144" dur="26">
                                          <p:stCondLst>
                                            <p:cond delay="650"/>
                                          </p:stCondLst>
                                        </p:cTn>
                                        <p:tgtEl>
                                          <p:spTgt spid="71"/>
                                        </p:tgtEl>
                                      </p:cBhvr>
                                      <p:to x="100000" y="60000"/>
                                    </p:animScale>
                                    <p:animScale>
                                      <p:cBhvr>
                                        <p:cTn id="145" dur="166" decel="50000">
                                          <p:stCondLst>
                                            <p:cond delay="676"/>
                                          </p:stCondLst>
                                        </p:cTn>
                                        <p:tgtEl>
                                          <p:spTgt spid="71"/>
                                        </p:tgtEl>
                                      </p:cBhvr>
                                      <p:to x="100000" y="100000"/>
                                    </p:animScale>
                                    <p:animScale>
                                      <p:cBhvr>
                                        <p:cTn id="146" dur="26">
                                          <p:stCondLst>
                                            <p:cond delay="1312"/>
                                          </p:stCondLst>
                                        </p:cTn>
                                        <p:tgtEl>
                                          <p:spTgt spid="71"/>
                                        </p:tgtEl>
                                      </p:cBhvr>
                                      <p:to x="100000" y="80000"/>
                                    </p:animScale>
                                    <p:animScale>
                                      <p:cBhvr>
                                        <p:cTn id="147" dur="166" decel="50000">
                                          <p:stCondLst>
                                            <p:cond delay="1338"/>
                                          </p:stCondLst>
                                        </p:cTn>
                                        <p:tgtEl>
                                          <p:spTgt spid="71"/>
                                        </p:tgtEl>
                                      </p:cBhvr>
                                      <p:to x="100000" y="100000"/>
                                    </p:animScale>
                                    <p:animScale>
                                      <p:cBhvr>
                                        <p:cTn id="148" dur="26">
                                          <p:stCondLst>
                                            <p:cond delay="1642"/>
                                          </p:stCondLst>
                                        </p:cTn>
                                        <p:tgtEl>
                                          <p:spTgt spid="71"/>
                                        </p:tgtEl>
                                      </p:cBhvr>
                                      <p:to x="100000" y="90000"/>
                                    </p:animScale>
                                    <p:animScale>
                                      <p:cBhvr>
                                        <p:cTn id="149" dur="166" decel="50000">
                                          <p:stCondLst>
                                            <p:cond delay="1668"/>
                                          </p:stCondLst>
                                        </p:cTn>
                                        <p:tgtEl>
                                          <p:spTgt spid="71"/>
                                        </p:tgtEl>
                                      </p:cBhvr>
                                      <p:to x="100000" y="100000"/>
                                    </p:animScale>
                                    <p:animScale>
                                      <p:cBhvr>
                                        <p:cTn id="150" dur="26">
                                          <p:stCondLst>
                                            <p:cond delay="1808"/>
                                          </p:stCondLst>
                                        </p:cTn>
                                        <p:tgtEl>
                                          <p:spTgt spid="71"/>
                                        </p:tgtEl>
                                      </p:cBhvr>
                                      <p:to x="100000" y="95000"/>
                                    </p:animScale>
                                    <p:animScale>
                                      <p:cBhvr>
                                        <p:cTn id="151" dur="166" decel="50000">
                                          <p:stCondLst>
                                            <p:cond delay="1834"/>
                                          </p:stCondLst>
                                        </p:cTn>
                                        <p:tgtEl>
                                          <p:spTgt spid="71"/>
                                        </p:tgtEl>
                                      </p:cBhvr>
                                      <p:to x="100000" y="100000"/>
                                    </p:animScale>
                                  </p:childTnLst>
                                </p:cTn>
                              </p:par>
                            </p:childTnLst>
                          </p:cTn>
                        </p:par>
                        <p:par>
                          <p:cTn id="152" fill="hold">
                            <p:stCondLst>
                              <p:cond delay="12500"/>
                            </p:stCondLst>
                            <p:childTnLst>
                              <p:par>
                                <p:cTn id="153" presetID="2" presetClass="entr" presetSubtype="8" decel="100000" fill="hold" nodeType="afterEffect">
                                  <p:stCondLst>
                                    <p:cond delay="0"/>
                                  </p:stCondLst>
                                  <p:childTnLst>
                                    <p:set>
                                      <p:cBhvr>
                                        <p:cTn id="154" dur="1" fill="hold">
                                          <p:stCondLst>
                                            <p:cond delay="0"/>
                                          </p:stCondLst>
                                        </p:cTn>
                                        <p:tgtEl>
                                          <p:spTgt spid="75"/>
                                        </p:tgtEl>
                                        <p:attrNameLst>
                                          <p:attrName>style.visibility</p:attrName>
                                        </p:attrNameLst>
                                      </p:cBhvr>
                                      <p:to>
                                        <p:strVal val="visible"/>
                                      </p:to>
                                    </p:set>
                                    <p:anim calcmode="lin" valueType="num">
                                      <p:cBhvr additive="base">
                                        <p:cTn id="155" dur="500" fill="hold"/>
                                        <p:tgtEl>
                                          <p:spTgt spid="75"/>
                                        </p:tgtEl>
                                        <p:attrNameLst>
                                          <p:attrName>ppt_x</p:attrName>
                                        </p:attrNameLst>
                                      </p:cBhvr>
                                      <p:tavLst>
                                        <p:tav tm="0">
                                          <p:val>
                                            <p:strVal val="0-#ppt_w/2"/>
                                          </p:val>
                                        </p:tav>
                                        <p:tav tm="100000">
                                          <p:val>
                                            <p:strVal val="#ppt_x"/>
                                          </p:val>
                                        </p:tav>
                                      </p:tavLst>
                                    </p:anim>
                                    <p:anim calcmode="lin" valueType="num">
                                      <p:cBhvr additive="base">
                                        <p:cTn id="156" dur="500" fill="hold"/>
                                        <p:tgtEl>
                                          <p:spTgt spid="75"/>
                                        </p:tgtEl>
                                        <p:attrNameLst>
                                          <p:attrName>ppt_y</p:attrName>
                                        </p:attrNameLst>
                                      </p:cBhvr>
                                      <p:tavLst>
                                        <p:tav tm="0">
                                          <p:val>
                                            <p:strVal val="#ppt_y"/>
                                          </p:val>
                                        </p:tav>
                                        <p:tav tm="100000">
                                          <p:val>
                                            <p:strVal val="#ppt_y"/>
                                          </p:val>
                                        </p:tav>
                                      </p:tavLst>
                                    </p:anim>
                                  </p:childTnLst>
                                </p:cTn>
                              </p:par>
                              <p:par>
                                <p:cTn id="157" presetID="2" presetClass="entr" presetSubtype="2" decel="100000" fill="hold" nodeType="withEffect">
                                  <p:stCondLst>
                                    <p:cond delay="0"/>
                                  </p:stCondLst>
                                  <p:childTnLst>
                                    <p:set>
                                      <p:cBhvr>
                                        <p:cTn id="158" dur="1" fill="hold">
                                          <p:stCondLst>
                                            <p:cond delay="0"/>
                                          </p:stCondLst>
                                        </p:cTn>
                                        <p:tgtEl>
                                          <p:spTgt spid="78"/>
                                        </p:tgtEl>
                                        <p:attrNameLst>
                                          <p:attrName>style.visibility</p:attrName>
                                        </p:attrNameLst>
                                      </p:cBhvr>
                                      <p:to>
                                        <p:strVal val="visible"/>
                                      </p:to>
                                    </p:set>
                                    <p:anim calcmode="lin" valueType="num">
                                      <p:cBhvr additive="base">
                                        <p:cTn id="159" dur="500" fill="hold"/>
                                        <p:tgtEl>
                                          <p:spTgt spid="78"/>
                                        </p:tgtEl>
                                        <p:attrNameLst>
                                          <p:attrName>ppt_x</p:attrName>
                                        </p:attrNameLst>
                                      </p:cBhvr>
                                      <p:tavLst>
                                        <p:tav tm="0">
                                          <p:val>
                                            <p:strVal val="1+#ppt_w/2"/>
                                          </p:val>
                                        </p:tav>
                                        <p:tav tm="100000">
                                          <p:val>
                                            <p:strVal val="#ppt_x"/>
                                          </p:val>
                                        </p:tav>
                                      </p:tavLst>
                                    </p:anim>
                                    <p:anim calcmode="lin" valueType="num">
                                      <p:cBhvr additive="base">
                                        <p:cTn id="160" dur="500" fill="hold"/>
                                        <p:tgtEl>
                                          <p:spTgt spid="78"/>
                                        </p:tgtEl>
                                        <p:attrNameLst>
                                          <p:attrName>ppt_y</p:attrName>
                                        </p:attrNameLst>
                                      </p:cBhvr>
                                      <p:tavLst>
                                        <p:tav tm="0">
                                          <p:val>
                                            <p:strVal val="#ppt_y"/>
                                          </p:val>
                                        </p:tav>
                                        <p:tav tm="100000">
                                          <p:val>
                                            <p:strVal val="#ppt_y"/>
                                          </p:val>
                                        </p:tav>
                                      </p:tavLst>
                                    </p:anim>
                                  </p:childTnLst>
                                </p:cTn>
                              </p:par>
                              <p:par>
                                <p:cTn id="161" presetID="2" presetClass="entr" presetSubtype="2" decel="100000" fill="hold" grpId="0" nodeType="withEffect">
                                  <p:stCondLst>
                                    <p:cond delay="600"/>
                                  </p:stCondLst>
                                  <p:iterate type="lt">
                                    <p:tmPct val="10000"/>
                                  </p:iterate>
                                  <p:childTnLst>
                                    <p:set>
                                      <p:cBhvr>
                                        <p:cTn id="162" dur="1" fill="hold">
                                          <p:stCondLst>
                                            <p:cond delay="0"/>
                                          </p:stCondLst>
                                        </p:cTn>
                                        <p:tgtEl>
                                          <p:spTgt spid="81"/>
                                        </p:tgtEl>
                                        <p:attrNameLst>
                                          <p:attrName>style.visibility</p:attrName>
                                        </p:attrNameLst>
                                      </p:cBhvr>
                                      <p:to>
                                        <p:strVal val="visible"/>
                                      </p:to>
                                    </p:set>
                                    <p:anim calcmode="lin" valueType="num">
                                      <p:cBhvr additive="base">
                                        <p:cTn id="163" dur="500" fill="hold"/>
                                        <p:tgtEl>
                                          <p:spTgt spid="81"/>
                                        </p:tgtEl>
                                        <p:attrNameLst>
                                          <p:attrName>ppt_x</p:attrName>
                                        </p:attrNameLst>
                                      </p:cBhvr>
                                      <p:tavLst>
                                        <p:tav tm="0">
                                          <p:val>
                                            <p:strVal val="1+#ppt_w/2"/>
                                          </p:val>
                                        </p:tav>
                                        <p:tav tm="100000">
                                          <p:val>
                                            <p:strVal val="#ppt_x"/>
                                          </p:val>
                                        </p:tav>
                                      </p:tavLst>
                                    </p:anim>
                                    <p:anim calcmode="lin" valueType="num">
                                      <p:cBhvr additive="base">
                                        <p:cTn id="164" dur="500" fill="hold"/>
                                        <p:tgtEl>
                                          <p:spTgt spid="81"/>
                                        </p:tgtEl>
                                        <p:attrNameLst>
                                          <p:attrName>ppt_y</p:attrName>
                                        </p:attrNameLst>
                                      </p:cBhvr>
                                      <p:tavLst>
                                        <p:tav tm="0">
                                          <p:val>
                                            <p:strVal val="#ppt_y"/>
                                          </p:val>
                                        </p:tav>
                                        <p:tav tm="100000">
                                          <p:val>
                                            <p:strVal val="#ppt_y"/>
                                          </p:val>
                                        </p:tav>
                                      </p:tavLst>
                                    </p:anim>
                                  </p:childTnLst>
                                </p:cTn>
                              </p:par>
                              <p:par>
                                <p:cTn id="165" presetID="12" presetClass="entr" presetSubtype="4" fill="hold" grpId="0" nodeType="withEffect">
                                  <p:stCondLst>
                                    <p:cond delay="1500"/>
                                  </p:stCondLst>
                                  <p:childTnLst>
                                    <p:set>
                                      <p:cBhvr>
                                        <p:cTn id="166" dur="1" fill="hold">
                                          <p:stCondLst>
                                            <p:cond delay="0"/>
                                          </p:stCondLst>
                                        </p:cTn>
                                        <p:tgtEl>
                                          <p:spTgt spid="82"/>
                                        </p:tgtEl>
                                        <p:attrNameLst>
                                          <p:attrName>style.visibility</p:attrName>
                                        </p:attrNameLst>
                                      </p:cBhvr>
                                      <p:to>
                                        <p:strVal val="visible"/>
                                      </p:to>
                                    </p:set>
                                    <p:anim calcmode="lin" valueType="num">
                                      <p:cBhvr additive="base">
                                        <p:cTn id="167" dur="500"/>
                                        <p:tgtEl>
                                          <p:spTgt spid="82"/>
                                        </p:tgtEl>
                                        <p:attrNameLst>
                                          <p:attrName>ppt_y</p:attrName>
                                        </p:attrNameLst>
                                      </p:cBhvr>
                                      <p:tavLst>
                                        <p:tav tm="0">
                                          <p:val>
                                            <p:strVal val="#ppt_y+#ppt_h*1.125000"/>
                                          </p:val>
                                        </p:tav>
                                        <p:tav tm="100000">
                                          <p:val>
                                            <p:strVal val="#ppt_y"/>
                                          </p:val>
                                        </p:tav>
                                      </p:tavLst>
                                    </p:anim>
                                    <p:animEffect transition="in" filter="wipe(up)">
                                      <p:cBhvr>
                                        <p:cTn id="168" dur="500"/>
                                        <p:tgtEl>
                                          <p:spTgt spid="82"/>
                                        </p:tgtEl>
                                      </p:cBhvr>
                                    </p:animEffect>
                                  </p:childTnLst>
                                </p:cTn>
                              </p:par>
                            </p:childTnLst>
                          </p:cTn>
                        </p:par>
                        <p:par>
                          <p:cTn id="169" fill="hold">
                            <p:stCondLst>
                              <p:cond delay="14500"/>
                            </p:stCondLst>
                            <p:childTnLst>
                              <p:par>
                                <p:cTn id="170" presetID="49" presetClass="entr" presetSubtype="0" decel="100000" fill="hold" nodeType="afterEffect">
                                  <p:stCondLst>
                                    <p:cond delay="0"/>
                                  </p:stCondLst>
                                  <p:childTnLst>
                                    <p:set>
                                      <p:cBhvr>
                                        <p:cTn id="171" dur="1" fill="hold">
                                          <p:stCondLst>
                                            <p:cond delay="0"/>
                                          </p:stCondLst>
                                        </p:cTn>
                                        <p:tgtEl>
                                          <p:spTgt spid="83"/>
                                        </p:tgtEl>
                                        <p:attrNameLst>
                                          <p:attrName>style.visibility</p:attrName>
                                        </p:attrNameLst>
                                      </p:cBhvr>
                                      <p:to>
                                        <p:strVal val="visible"/>
                                      </p:to>
                                    </p:set>
                                    <p:anim calcmode="lin" valueType="num">
                                      <p:cBhvr>
                                        <p:cTn id="172" dur="250" fill="hold"/>
                                        <p:tgtEl>
                                          <p:spTgt spid="83"/>
                                        </p:tgtEl>
                                        <p:attrNameLst>
                                          <p:attrName>ppt_w</p:attrName>
                                        </p:attrNameLst>
                                      </p:cBhvr>
                                      <p:tavLst>
                                        <p:tav tm="0">
                                          <p:val>
                                            <p:fltVal val="0"/>
                                          </p:val>
                                        </p:tav>
                                        <p:tav tm="100000">
                                          <p:val>
                                            <p:strVal val="#ppt_w"/>
                                          </p:val>
                                        </p:tav>
                                      </p:tavLst>
                                    </p:anim>
                                    <p:anim calcmode="lin" valueType="num">
                                      <p:cBhvr>
                                        <p:cTn id="173" dur="250" fill="hold"/>
                                        <p:tgtEl>
                                          <p:spTgt spid="83"/>
                                        </p:tgtEl>
                                        <p:attrNameLst>
                                          <p:attrName>ppt_h</p:attrName>
                                        </p:attrNameLst>
                                      </p:cBhvr>
                                      <p:tavLst>
                                        <p:tav tm="0">
                                          <p:val>
                                            <p:fltVal val="0"/>
                                          </p:val>
                                        </p:tav>
                                        <p:tav tm="100000">
                                          <p:val>
                                            <p:strVal val="#ppt_h"/>
                                          </p:val>
                                        </p:tav>
                                      </p:tavLst>
                                    </p:anim>
                                    <p:anim calcmode="lin" valueType="num">
                                      <p:cBhvr>
                                        <p:cTn id="174" dur="250" fill="hold"/>
                                        <p:tgtEl>
                                          <p:spTgt spid="83"/>
                                        </p:tgtEl>
                                        <p:attrNameLst>
                                          <p:attrName>style.rotation</p:attrName>
                                        </p:attrNameLst>
                                      </p:cBhvr>
                                      <p:tavLst>
                                        <p:tav tm="0">
                                          <p:val>
                                            <p:fltVal val="360"/>
                                          </p:val>
                                        </p:tav>
                                        <p:tav tm="100000">
                                          <p:val>
                                            <p:fltVal val="0"/>
                                          </p:val>
                                        </p:tav>
                                      </p:tavLst>
                                    </p:anim>
                                    <p:animEffect transition="in" filter="fade">
                                      <p:cBhvr>
                                        <p:cTn id="175" dur="250"/>
                                        <p:tgtEl>
                                          <p:spTgt spid="83"/>
                                        </p:tgtEl>
                                      </p:cBhvr>
                                    </p:animEffect>
                                  </p:childTnLst>
                                </p:cTn>
                              </p:par>
                            </p:childTnLst>
                          </p:cTn>
                        </p:par>
                        <p:par>
                          <p:cTn id="176" fill="hold">
                            <p:stCondLst>
                              <p:cond delay="14750"/>
                            </p:stCondLst>
                            <p:childTnLst>
                              <p:par>
                                <p:cTn id="177" presetID="23" presetClass="entr" presetSubtype="528" fill="hold" nodeType="afterEffect">
                                  <p:stCondLst>
                                    <p:cond delay="0"/>
                                  </p:stCondLst>
                                  <p:childTnLst>
                                    <p:set>
                                      <p:cBhvr>
                                        <p:cTn id="178" dur="1" fill="hold">
                                          <p:stCondLst>
                                            <p:cond delay="0"/>
                                          </p:stCondLst>
                                        </p:cTn>
                                        <p:tgtEl>
                                          <p:spTgt spid="101"/>
                                        </p:tgtEl>
                                        <p:attrNameLst>
                                          <p:attrName>style.visibility</p:attrName>
                                        </p:attrNameLst>
                                      </p:cBhvr>
                                      <p:to>
                                        <p:strVal val="visible"/>
                                      </p:to>
                                    </p:set>
                                    <p:anim calcmode="lin" valueType="num">
                                      <p:cBhvr>
                                        <p:cTn id="179" dur="250" fill="hold"/>
                                        <p:tgtEl>
                                          <p:spTgt spid="101"/>
                                        </p:tgtEl>
                                        <p:attrNameLst>
                                          <p:attrName>ppt_w</p:attrName>
                                        </p:attrNameLst>
                                      </p:cBhvr>
                                      <p:tavLst>
                                        <p:tav tm="0">
                                          <p:val>
                                            <p:fltVal val="0"/>
                                          </p:val>
                                        </p:tav>
                                        <p:tav tm="100000">
                                          <p:val>
                                            <p:strVal val="#ppt_w"/>
                                          </p:val>
                                        </p:tav>
                                      </p:tavLst>
                                    </p:anim>
                                    <p:anim calcmode="lin" valueType="num">
                                      <p:cBhvr>
                                        <p:cTn id="180" dur="250" fill="hold"/>
                                        <p:tgtEl>
                                          <p:spTgt spid="101"/>
                                        </p:tgtEl>
                                        <p:attrNameLst>
                                          <p:attrName>ppt_h</p:attrName>
                                        </p:attrNameLst>
                                      </p:cBhvr>
                                      <p:tavLst>
                                        <p:tav tm="0">
                                          <p:val>
                                            <p:fltVal val="0"/>
                                          </p:val>
                                        </p:tav>
                                        <p:tav tm="100000">
                                          <p:val>
                                            <p:strVal val="#ppt_h"/>
                                          </p:val>
                                        </p:tav>
                                      </p:tavLst>
                                    </p:anim>
                                    <p:anim calcmode="lin" valueType="num">
                                      <p:cBhvr>
                                        <p:cTn id="181" dur="250" fill="hold"/>
                                        <p:tgtEl>
                                          <p:spTgt spid="101"/>
                                        </p:tgtEl>
                                        <p:attrNameLst>
                                          <p:attrName>ppt_x</p:attrName>
                                        </p:attrNameLst>
                                      </p:cBhvr>
                                      <p:tavLst>
                                        <p:tav tm="0">
                                          <p:val>
                                            <p:fltVal val="0.5"/>
                                          </p:val>
                                        </p:tav>
                                        <p:tav tm="100000">
                                          <p:val>
                                            <p:strVal val="#ppt_x"/>
                                          </p:val>
                                        </p:tav>
                                      </p:tavLst>
                                    </p:anim>
                                    <p:anim calcmode="lin" valueType="num">
                                      <p:cBhvr>
                                        <p:cTn id="182" dur="250" fill="hold"/>
                                        <p:tgtEl>
                                          <p:spTgt spid="101"/>
                                        </p:tgtEl>
                                        <p:attrNameLst>
                                          <p:attrName>ppt_y</p:attrName>
                                        </p:attrNameLst>
                                      </p:cBhvr>
                                      <p:tavLst>
                                        <p:tav tm="0">
                                          <p:val>
                                            <p:fltVal val="0.5"/>
                                          </p:val>
                                        </p:tav>
                                        <p:tav tm="100000">
                                          <p:val>
                                            <p:strVal val="#ppt_y"/>
                                          </p:val>
                                        </p:tav>
                                      </p:tavLst>
                                    </p:anim>
                                  </p:childTnLst>
                                </p:cTn>
                              </p:par>
                            </p:childTnLst>
                          </p:cTn>
                        </p:par>
                        <p:par>
                          <p:cTn id="183" fill="hold">
                            <p:stCondLst>
                              <p:cond delay="15000"/>
                            </p:stCondLst>
                            <p:childTnLst>
                              <p:par>
                                <p:cTn id="184" presetID="23" presetClass="entr" presetSubtype="528" fill="hold" nodeType="afterEffect">
                                  <p:stCondLst>
                                    <p:cond delay="0"/>
                                  </p:stCondLst>
                                  <p:childTnLst>
                                    <p:set>
                                      <p:cBhvr>
                                        <p:cTn id="185" dur="1" fill="hold">
                                          <p:stCondLst>
                                            <p:cond delay="0"/>
                                          </p:stCondLst>
                                        </p:cTn>
                                        <p:tgtEl>
                                          <p:spTgt spid="104"/>
                                        </p:tgtEl>
                                        <p:attrNameLst>
                                          <p:attrName>style.visibility</p:attrName>
                                        </p:attrNameLst>
                                      </p:cBhvr>
                                      <p:to>
                                        <p:strVal val="visible"/>
                                      </p:to>
                                    </p:set>
                                    <p:anim calcmode="lin" valueType="num">
                                      <p:cBhvr>
                                        <p:cTn id="186" dur="250" fill="hold"/>
                                        <p:tgtEl>
                                          <p:spTgt spid="104"/>
                                        </p:tgtEl>
                                        <p:attrNameLst>
                                          <p:attrName>ppt_w</p:attrName>
                                        </p:attrNameLst>
                                      </p:cBhvr>
                                      <p:tavLst>
                                        <p:tav tm="0">
                                          <p:val>
                                            <p:fltVal val="0"/>
                                          </p:val>
                                        </p:tav>
                                        <p:tav tm="100000">
                                          <p:val>
                                            <p:strVal val="#ppt_w"/>
                                          </p:val>
                                        </p:tav>
                                      </p:tavLst>
                                    </p:anim>
                                    <p:anim calcmode="lin" valueType="num">
                                      <p:cBhvr>
                                        <p:cTn id="187" dur="250" fill="hold"/>
                                        <p:tgtEl>
                                          <p:spTgt spid="104"/>
                                        </p:tgtEl>
                                        <p:attrNameLst>
                                          <p:attrName>ppt_h</p:attrName>
                                        </p:attrNameLst>
                                      </p:cBhvr>
                                      <p:tavLst>
                                        <p:tav tm="0">
                                          <p:val>
                                            <p:fltVal val="0"/>
                                          </p:val>
                                        </p:tav>
                                        <p:tav tm="100000">
                                          <p:val>
                                            <p:strVal val="#ppt_h"/>
                                          </p:val>
                                        </p:tav>
                                      </p:tavLst>
                                    </p:anim>
                                    <p:anim calcmode="lin" valueType="num">
                                      <p:cBhvr>
                                        <p:cTn id="188" dur="250" fill="hold"/>
                                        <p:tgtEl>
                                          <p:spTgt spid="104"/>
                                        </p:tgtEl>
                                        <p:attrNameLst>
                                          <p:attrName>ppt_x</p:attrName>
                                        </p:attrNameLst>
                                      </p:cBhvr>
                                      <p:tavLst>
                                        <p:tav tm="0">
                                          <p:val>
                                            <p:fltVal val="0.5"/>
                                          </p:val>
                                        </p:tav>
                                        <p:tav tm="100000">
                                          <p:val>
                                            <p:strVal val="#ppt_x"/>
                                          </p:val>
                                        </p:tav>
                                      </p:tavLst>
                                    </p:anim>
                                    <p:anim calcmode="lin" valueType="num">
                                      <p:cBhvr>
                                        <p:cTn id="189" dur="250" fill="hold"/>
                                        <p:tgtEl>
                                          <p:spTgt spid="104"/>
                                        </p:tgtEl>
                                        <p:attrNameLst>
                                          <p:attrName>ppt_y</p:attrName>
                                        </p:attrNameLst>
                                      </p:cBhvr>
                                      <p:tavLst>
                                        <p:tav tm="0">
                                          <p:val>
                                            <p:fltVal val="0.5"/>
                                          </p:val>
                                        </p:tav>
                                        <p:tav tm="100000">
                                          <p:val>
                                            <p:strVal val="#ppt_y"/>
                                          </p:val>
                                        </p:tav>
                                      </p:tavLst>
                                    </p:anim>
                                  </p:childTnLst>
                                </p:cTn>
                              </p:par>
                            </p:childTnLst>
                          </p:cTn>
                        </p:par>
                        <p:par>
                          <p:cTn id="190" fill="hold">
                            <p:stCondLst>
                              <p:cond delay="15250"/>
                            </p:stCondLst>
                            <p:childTnLst>
                              <p:par>
                                <p:cTn id="191" presetID="23" presetClass="entr" presetSubtype="528" fill="hold" nodeType="afterEffect">
                                  <p:stCondLst>
                                    <p:cond delay="0"/>
                                  </p:stCondLst>
                                  <p:childTnLst>
                                    <p:set>
                                      <p:cBhvr>
                                        <p:cTn id="192" dur="1" fill="hold">
                                          <p:stCondLst>
                                            <p:cond delay="0"/>
                                          </p:stCondLst>
                                        </p:cTn>
                                        <p:tgtEl>
                                          <p:spTgt spid="98"/>
                                        </p:tgtEl>
                                        <p:attrNameLst>
                                          <p:attrName>style.visibility</p:attrName>
                                        </p:attrNameLst>
                                      </p:cBhvr>
                                      <p:to>
                                        <p:strVal val="visible"/>
                                      </p:to>
                                    </p:set>
                                    <p:anim calcmode="lin" valueType="num">
                                      <p:cBhvr>
                                        <p:cTn id="193" dur="250" fill="hold"/>
                                        <p:tgtEl>
                                          <p:spTgt spid="98"/>
                                        </p:tgtEl>
                                        <p:attrNameLst>
                                          <p:attrName>ppt_w</p:attrName>
                                        </p:attrNameLst>
                                      </p:cBhvr>
                                      <p:tavLst>
                                        <p:tav tm="0">
                                          <p:val>
                                            <p:fltVal val="0"/>
                                          </p:val>
                                        </p:tav>
                                        <p:tav tm="100000">
                                          <p:val>
                                            <p:strVal val="#ppt_w"/>
                                          </p:val>
                                        </p:tav>
                                      </p:tavLst>
                                    </p:anim>
                                    <p:anim calcmode="lin" valueType="num">
                                      <p:cBhvr>
                                        <p:cTn id="194" dur="250" fill="hold"/>
                                        <p:tgtEl>
                                          <p:spTgt spid="98"/>
                                        </p:tgtEl>
                                        <p:attrNameLst>
                                          <p:attrName>ppt_h</p:attrName>
                                        </p:attrNameLst>
                                      </p:cBhvr>
                                      <p:tavLst>
                                        <p:tav tm="0">
                                          <p:val>
                                            <p:fltVal val="0"/>
                                          </p:val>
                                        </p:tav>
                                        <p:tav tm="100000">
                                          <p:val>
                                            <p:strVal val="#ppt_h"/>
                                          </p:val>
                                        </p:tav>
                                      </p:tavLst>
                                    </p:anim>
                                    <p:anim calcmode="lin" valueType="num">
                                      <p:cBhvr>
                                        <p:cTn id="195" dur="250" fill="hold"/>
                                        <p:tgtEl>
                                          <p:spTgt spid="98"/>
                                        </p:tgtEl>
                                        <p:attrNameLst>
                                          <p:attrName>ppt_x</p:attrName>
                                        </p:attrNameLst>
                                      </p:cBhvr>
                                      <p:tavLst>
                                        <p:tav tm="0">
                                          <p:val>
                                            <p:fltVal val="0.5"/>
                                          </p:val>
                                        </p:tav>
                                        <p:tav tm="100000">
                                          <p:val>
                                            <p:strVal val="#ppt_x"/>
                                          </p:val>
                                        </p:tav>
                                      </p:tavLst>
                                    </p:anim>
                                    <p:anim calcmode="lin" valueType="num">
                                      <p:cBhvr>
                                        <p:cTn id="196" dur="250" fill="hold"/>
                                        <p:tgtEl>
                                          <p:spTgt spid="98"/>
                                        </p:tgtEl>
                                        <p:attrNameLst>
                                          <p:attrName>ppt_y</p:attrName>
                                        </p:attrNameLst>
                                      </p:cBhvr>
                                      <p:tavLst>
                                        <p:tav tm="0">
                                          <p:val>
                                            <p:fltVal val="0.5"/>
                                          </p:val>
                                        </p:tav>
                                        <p:tav tm="100000">
                                          <p:val>
                                            <p:strVal val="#ppt_y"/>
                                          </p:val>
                                        </p:tav>
                                      </p:tavLst>
                                    </p:anim>
                                  </p:childTnLst>
                                </p:cTn>
                              </p:par>
                            </p:childTnLst>
                          </p:cTn>
                        </p:par>
                        <p:par>
                          <p:cTn id="197" fill="hold">
                            <p:stCondLst>
                              <p:cond delay="15500"/>
                            </p:stCondLst>
                            <p:childTnLst>
                              <p:par>
                                <p:cTn id="198" presetID="23" presetClass="entr" presetSubtype="528" fill="hold" nodeType="afterEffect">
                                  <p:stCondLst>
                                    <p:cond delay="0"/>
                                  </p:stCondLst>
                                  <p:childTnLst>
                                    <p:set>
                                      <p:cBhvr>
                                        <p:cTn id="199" dur="1" fill="hold">
                                          <p:stCondLst>
                                            <p:cond delay="0"/>
                                          </p:stCondLst>
                                        </p:cTn>
                                        <p:tgtEl>
                                          <p:spTgt spid="95"/>
                                        </p:tgtEl>
                                        <p:attrNameLst>
                                          <p:attrName>style.visibility</p:attrName>
                                        </p:attrNameLst>
                                      </p:cBhvr>
                                      <p:to>
                                        <p:strVal val="visible"/>
                                      </p:to>
                                    </p:set>
                                    <p:anim calcmode="lin" valueType="num">
                                      <p:cBhvr>
                                        <p:cTn id="200" dur="250" fill="hold"/>
                                        <p:tgtEl>
                                          <p:spTgt spid="95"/>
                                        </p:tgtEl>
                                        <p:attrNameLst>
                                          <p:attrName>ppt_w</p:attrName>
                                        </p:attrNameLst>
                                      </p:cBhvr>
                                      <p:tavLst>
                                        <p:tav tm="0">
                                          <p:val>
                                            <p:fltVal val="0"/>
                                          </p:val>
                                        </p:tav>
                                        <p:tav tm="100000">
                                          <p:val>
                                            <p:strVal val="#ppt_w"/>
                                          </p:val>
                                        </p:tav>
                                      </p:tavLst>
                                    </p:anim>
                                    <p:anim calcmode="lin" valueType="num">
                                      <p:cBhvr>
                                        <p:cTn id="201" dur="250" fill="hold"/>
                                        <p:tgtEl>
                                          <p:spTgt spid="95"/>
                                        </p:tgtEl>
                                        <p:attrNameLst>
                                          <p:attrName>ppt_h</p:attrName>
                                        </p:attrNameLst>
                                      </p:cBhvr>
                                      <p:tavLst>
                                        <p:tav tm="0">
                                          <p:val>
                                            <p:fltVal val="0"/>
                                          </p:val>
                                        </p:tav>
                                        <p:tav tm="100000">
                                          <p:val>
                                            <p:strVal val="#ppt_h"/>
                                          </p:val>
                                        </p:tav>
                                      </p:tavLst>
                                    </p:anim>
                                    <p:anim calcmode="lin" valueType="num">
                                      <p:cBhvr>
                                        <p:cTn id="202" dur="250" fill="hold"/>
                                        <p:tgtEl>
                                          <p:spTgt spid="95"/>
                                        </p:tgtEl>
                                        <p:attrNameLst>
                                          <p:attrName>ppt_x</p:attrName>
                                        </p:attrNameLst>
                                      </p:cBhvr>
                                      <p:tavLst>
                                        <p:tav tm="0">
                                          <p:val>
                                            <p:fltVal val="0.5"/>
                                          </p:val>
                                        </p:tav>
                                        <p:tav tm="100000">
                                          <p:val>
                                            <p:strVal val="#ppt_x"/>
                                          </p:val>
                                        </p:tav>
                                      </p:tavLst>
                                    </p:anim>
                                    <p:anim calcmode="lin" valueType="num">
                                      <p:cBhvr>
                                        <p:cTn id="203" dur="250" fill="hold"/>
                                        <p:tgtEl>
                                          <p:spTgt spid="95"/>
                                        </p:tgtEl>
                                        <p:attrNameLst>
                                          <p:attrName>ppt_y</p:attrName>
                                        </p:attrNameLst>
                                      </p:cBhvr>
                                      <p:tavLst>
                                        <p:tav tm="0">
                                          <p:val>
                                            <p:fltVal val="0.5"/>
                                          </p:val>
                                        </p:tav>
                                        <p:tav tm="100000">
                                          <p:val>
                                            <p:strVal val="#ppt_y"/>
                                          </p:val>
                                        </p:tav>
                                      </p:tavLst>
                                    </p:anim>
                                  </p:childTnLst>
                                </p:cTn>
                              </p:par>
                            </p:childTnLst>
                          </p:cTn>
                        </p:par>
                        <p:par>
                          <p:cTn id="204" fill="hold">
                            <p:stCondLst>
                              <p:cond delay="15750"/>
                            </p:stCondLst>
                            <p:childTnLst>
                              <p:par>
                                <p:cTn id="205" presetID="23" presetClass="entr" presetSubtype="528" fill="hold" nodeType="afterEffect">
                                  <p:stCondLst>
                                    <p:cond delay="0"/>
                                  </p:stCondLst>
                                  <p:childTnLst>
                                    <p:set>
                                      <p:cBhvr>
                                        <p:cTn id="206" dur="1" fill="hold">
                                          <p:stCondLst>
                                            <p:cond delay="0"/>
                                          </p:stCondLst>
                                        </p:cTn>
                                        <p:tgtEl>
                                          <p:spTgt spid="89"/>
                                        </p:tgtEl>
                                        <p:attrNameLst>
                                          <p:attrName>style.visibility</p:attrName>
                                        </p:attrNameLst>
                                      </p:cBhvr>
                                      <p:to>
                                        <p:strVal val="visible"/>
                                      </p:to>
                                    </p:set>
                                    <p:anim calcmode="lin" valueType="num">
                                      <p:cBhvr>
                                        <p:cTn id="207" dur="250" fill="hold"/>
                                        <p:tgtEl>
                                          <p:spTgt spid="89"/>
                                        </p:tgtEl>
                                        <p:attrNameLst>
                                          <p:attrName>ppt_w</p:attrName>
                                        </p:attrNameLst>
                                      </p:cBhvr>
                                      <p:tavLst>
                                        <p:tav tm="0">
                                          <p:val>
                                            <p:fltVal val="0"/>
                                          </p:val>
                                        </p:tav>
                                        <p:tav tm="100000">
                                          <p:val>
                                            <p:strVal val="#ppt_w"/>
                                          </p:val>
                                        </p:tav>
                                      </p:tavLst>
                                    </p:anim>
                                    <p:anim calcmode="lin" valueType="num">
                                      <p:cBhvr>
                                        <p:cTn id="208" dur="250" fill="hold"/>
                                        <p:tgtEl>
                                          <p:spTgt spid="89"/>
                                        </p:tgtEl>
                                        <p:attrNameLst>
                                          <p:attrName>ppt_h</p:attrName>
                                        </p:attrNameLst>
                                      </p:cBhvr>
                                      <p:tavLst>
                                        <p:tav tm="0">
                                          <p:val>
                                            <p:fltVal val="0"/>
                                          </p:val>
                                        </p:tav>
                                        <p:tav tm="100000">
                                          <p:val>
                                            <p:strVal val="#ppt_h"/>
                                          </p:val>
                                        </p:tav>
                                      </p:tavLst>
                                    </p:anim>
                                    <p:anim calcmode="lin" valueType="num">
                                      <p:cBhvr>
                                        <p:cTn id="209" dur="250" fill="hold"/>
                                        <p:tgtEl>
                                          <p:spTgt spid="89"/>
                                        </p:tgtEl>
                                        <p:attrNameLst>
                                          <p:attrName>ppt_x</p:attrName>
                                        </p:attrNameLst>
                                      </p:cBhvr>
                                      <p:tavLst>
                                        <p:tav tm="0">
                                          <p:val>
                                            <p:fltVal val="0.5"/>
                                          </p:val>
                                        </p:tav>
                                        <p:tav tm="100000">
                                          <p:val>
                                            <p:strVal val="#ppt_x"/>
                                          </p:val>
                                        </p:tav>
                                      </p:tavLst>
                                    </p:anim>
                                    <p:anim calcmode="lin" valueType="num">
                                      <p:cBhvr>
                                        <p:cTn id="210" dur="250" fill="hold"/>
                                        <p:tgtEl>
                                          <p:spTgt spid="89"/>
                                        </p:tgtEl>
                                        <p:attrNameLst>
                                          <p:attrName>ppt_y</p:attrName>
                                        </p:attrNameLst>
                                      </p:cBhvr>
                                      <p:tavLst>
                                        <p:tav tm="0">
                                          <p:val>
                                            <p:fltVal val="0.5"/>
                                          </p:val>
                                        </p:tav>
                                        <p:tav tm="100000">
                                          <p:val>
                                            <p:strVal val="#ppt_y"/>
                                          </p:val>
                                        </p:tav>
                                      </p:tavLst>
                                    </p:anim>
                                  </p:childTnLst>
                                </p:cTn>
                              </p:par>
                            </p:childTnLst>
                          </p:cTn>
                        </p:par>
                        <p:par>
                          <p:cTn id="211" fill="hold">
                            <p:stCondLst>
                              <p:cond delay="16000"/>
                            </p:stCondLst>
                            <p:childTnLst>
                              <p:par>
                                <p:cTn id="212" presetID="23" presetClass="entr" presetSubtype="528" fill="hold" nodeType="afterEffect">
                                  <p:stCondLst>
                                    <p:cond delay="0"/>
                                  </p:stCondLst>
                                  <p:childTnLst>
                                    <p:set>
                                      <p:cBhvr>
                                        <p:cTn id="213" dur="1" fill="hold">
                                          <p:stCondLst>
                                            <p:cond delay="0"/>
                                          </p:stCondLst>
                                        </p:cTn>
                                        <p:tgtEl>
                                          <p:spTgt spid="92"/>
                                        </p:tgtEl>
                                        <p:attrNameLst>
                                          <p:attrName>style.visibility</p:attrName>
                                        </p:attrNameLst>
                                      </p:cBhvr>
                                      <p:to>
                                        <p:strVal val="visible"/>
                                      </p:to>
                                    </p:set>
                                    <p:anim calcmode="lin" valueType="num">
                                      <p:cBhvr>
                                        <p:cTn id="214" dur="250" fill="hold"/>
                                        <p:tgtEl>
                                          <p:spTgt spid="92"/>
                                        </p:tgtEl>
                                        <p:attrNameLst>
                                          <p:attrName>ppt_w</p:attrName>
                                        </p:attrNameLst>
                                      </p:cBhvr>
                                      <p:tavLst>
                                        <p:tav tm="0">
                                          <p:val>
                                            <p:fltVal val="0"/>
                                          </p:val>
                                        </p:tav>
                                        <p:tav tm="100000">
                                          <p:val>
                                            <p:strVal val="#ppt_w"/>
                                          </p:val>
                                        </p:tav>
                                      </p:tavLst>
                                    </p:anim>
                                    <p:anim calcmode="lin" valueType="num">
                                      <p:cBhvr>
                                        <p:cTn id="215" dur="250" fill="hold"/>
                                        <p:tgtEl>
                                          <p:spTgt spid="92"/>
                                        </p:tgtEl>
                                        <p:attrNameLst>
                                          <p:attrName>ppt_h</p:attrName>
                                        </p:attrNameLst>
                                      </p:cBhvr>
                                      <p:tavLst>
                                        <p:tav tm="0">
                                          <p:val>
                                            <p:fltVal val="0"/>
                                          </p:val>
                                        </p:tav>
                                        <p:tav tm="100000">
                                          <p:val>
                                            <p:strVal val="#ppt_h"/>
                                          </p:val>
                                        </p:tav>
                                      </p:tavLst>
                                    </p:anim>
                                    <p:anim calcmode="lin" valueType="num">
                                      <p:cBhvr>
                                        <p:cTn id="216" dur="250" fill="hold"/>
                                        <p:tgtEl>
                                          <p:spTgt spid="92"/>
                                        </p:tgtEl>
                                        <p:attrNameLst>
                                          <p:attrName>ppt_x</p:attrName>
                                        </p:attrNameLst>
                                      </p:cBhvr>
                                      <p:tavLst>
                                        <p:tav tm="0">
                                          <p:val>
                                            <p:fltVal val="0.5"/>
                                          </p:val>
                                        </p:tav>
                                        <p:tav tm="100000">
                                          <p:val>
                                            <p:strVal val="#ppt_x"/>
                                          </p:val>
                                        </p:tav>
                                      </p:tavLst>
                                    </p:anim>
                                    <p:anim calcmode="lin" valueType="num">
                                      <p:cBhvr>
                                        <p:cTn id="217" dur="250" fill="hold"/>
                                        <p:tgtEl>
                                          <p:spTgt spid="92"/>
                                        </p:tgtEl>
                                        <p:attrNameLst>
                                          <p:attrName>ppt_y</p:attrName>
                                        </p:attrNameLst>
                                      </p:cBhvr>
                                      <p:tavLst>
                                        <p:tav tm="0">
                                          <p:val>
                                            <p:fltVal val="0.5"/>
                                          </p:val>
                                        </p:tav>
                                        <p:tav tm="100000">
                                          <p:val>
                                            <p:strVal val="#ppt_y"/>
                                          </p:val>
                                        </p:tav>
                                      </p:tavLst>
                                    </p:anim>
                                  </p:childTnLst>
                                </p:cTn>
                              </p:par>
                            </p:childTnLst>
                          </p:cTn>
                        </p:par>
                        <p:par>
                          <p:cTn id="218" fill="hold">
                            <p:stCondLst>
                              <p:cond delay="16250"/>
                            </p:stCondLst>
                            <p:childTnLst>
                              <p:par>
                                <p:cTn id="219" presetID="23" presetClass="entr" presetSubtype="528" fill="hold" nodeType="afterEffect">
                                  <p:stCondLst>
                                    <p:cond delay="0"/>
                                  </p:stCondLst>
                                  <p:childTnLst>
                                    <p:set>
                                      <p:cBhvr>
                                        <p:cTn id="220" dur="1" fill="hold">
                                          <p:stCondLst>
                                            <p:cond delay="0"/>
                                          </p:stCondLst>
                                        </p:cTn>
                                        <p:tgtEl>
                                          <p:spTgt spid="86"/>
                                        </p:tgtEl>
                                        <p:attrNameLst>
                                          <p:attrName>style.visibility</p:attrName>
                                        </p:attrNameLst>
                                      </p:cBhvr>
                                      <p:to>
                                        <p:strVal val="visible"/>
                                      </p:to>
                                    </p:set>
                                    <p:anim calcmode="lin" valueType="num">
                                      <p:cBhvr>
                                        <p:cTn id="221" dur="250" fill="hold"/>
                                        <p:tgtEl>
                                          <p:spTgt spid="86"/>
                                        </p:tgtEl>
                                        <p:attrNameLst>
                                          <p:attrName>ppt_w</p:attrName>
                                        </p:attrNameLst>
                                      </p:cBhvr>
                                      <p:tavLst>
                                        <p:tav tm="0">
                                          <p:val>
                                            <p:fltVal val="0"/>
                                          </p:val>
                                        </p:tav>
                                        <p:tav tm="100000">
                                          <p:val>
                                            <p:strVal val="#ppt_w"/>
                                          </p:val>
                                        </p:tav>
                                      </p:tavLst>
                                    </p:anim>
                                    <p:anim calcmode="lin" valueType="num">
                                      <p:cBhvr>
                                        <p:cTn id="222" dur="250" fill="hold"/>
                                        <p:tgtEl>
                                          <p:spTgt spid="86"/>
                                        </p:tgtEl>
                                        <p:attrNameLst>
                                          <p:attrName>ppt_h</p:attrName>
                                        </p:attrNameLst>
                                      </p:cBhvr>
                                      <p:tavLst>
                                        <p:tav tm="0">
                                          <p:val>
                                            <p:fltVal val="0"/>
                                          </p:val>
                                        </p:tav>
                                        <p:tav tm="100000">
                                          <p:val>
                                            <p:strVal val="#ppt_h"/>
                                          </p:val>
                                        </p:tav>
                                      </p:tavLst>
                                    </p:anim>
                                    <p:anim calcmode="lin" valueType="num">
                                      <p:cBhvr>
                                        <p:cTn id="223" dur="250" fill="hold"/>
                                        <p:tgtEl>
                                          <p:spTgt spid="86"/>
                                        </p:tgtEl>
                                        <p:attrNameLst>
                                          <p:attrName>ppt_x</p:attrName>
                                        </p:attrNameLst>
                                      </p:cBhvr>
                                      <p:tavLst>
                                        <p:tav tm="0">
                                          <p:val>
                                            <p:fltVal val="0.5"/>
                                          </p:val>
                                        </p:tav>
                                        <p:tav tm="100000">
                                          <p:val>
                                            <p:strVal val="#ppt_x"/>
                                          </p:val>
                                        </p:tav>
                                      </p:tavLst>
                                    </p:anim>
                                    <p:anim calcmode="lin" valueType="num">
                                      <p:cBhvr>
                                        <p:cTn id="224" dur="250" fill="hold"/>
                                        <p:tgtEl>
                                          <p:spTgt spid="8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74" grpId="0"/>
      <p:bldP spid="81" grpId="0"/>
      <p:bldP spid="8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11439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3187269" y="778331"/>
            <a:ext cx="2806233" cy="252004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rgbClr val="83BB48">
                <a:alpha val="22000"/>
              </a:srgb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3529715" y="950859"/>
            <a:ext cx="2121342" cy="2039995"/>
            <a:chOff x="4706287" y="1267811"/>
            <a:chExt cx="2828456" cy="2719993"/>
          </a:xfrm>
        </p:grpSpPr>
        <p:sp>
          <p:nvSpPr>
            <p:cNvPr id="6" name="任意多边形 5"/>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7" name="文本框 6"/>
            <p:cNvSpPr txBox="1"/>
            <p:nvPr/>
          </p:nvSpPr>
          <p:spPr>
            <a:xfrm>
              <a:off x="5464726" y="1267811"/>
              <a:ext cx="1372599" cy="2246769"/>
            </a:xfrm>
            <a:prstGeom prst="rect">
              <a:avLst/>
            </a:prstGeom>
            <a:noFill/>
          </p:spPr>
          <p:txBody>
            <a:bodyPr wrap="none" rtlCol="0">
              <a:spAutoFit/>
            </a:bodyPr>
            <a:lstStyle/>
            <a:p>
              <a:r>
                <a:rPr lang="en-US" altLang="zh-CN" sz="10350" dirty="0">
                  <a:solidFill>
                    <a:srgbClr val="83BB48"/>
                  </a:solidFill>
                  <a:latin typeface="Agency FB" panose="020B0503020202020204" pitchFamily="34" charset="0"/>
                </a:rPr>
                <a:t>01</a:t>
              </a:r>
              <a:endParaRPr lang="zh-CN" altLang="en-US" sz="10350" dirty="0">
                <a:solidFill>
                  <a:srgbClr val="83BB48"/>
                </a:solidFill>
                <a:latin typeface="Agency FB" panose="020B0503020202020204" pitchFamily="34" charset="0"/>
              </a:endParaRPr>
            </a:p>
          </p:txBody>
        </p:sp>
        <p:sp>
          <p:nvSpPr>
            <p:cNvPr id="8" name="文本框 7"/>
            <p:cNvSpPr txBox="1"/>
            <p:nvPr/>
          </p:nvSpPr>
          <p:spPr>
            <a:xfrm>
              <a:off x="5379480" y="3195033"/>
              <a:ext cx="1610784" cy="553997"/>
            </a:xfrm>
            <a:prstGeom prst="rect">
              <a:avLst/>
            </a:prstGeom>
            <a:noFill/>
          </p:spPr>
          <p:txBody>
            <a:bodyPr wrap="none" rtlCol="0">
              <a:spAutoFit/>
            </a:bodyPr>
            <a:lstStyle/>
            <a:p>
              <a:r>
                <a:rPr lang="en-US" altLang="zh-CN" sz="2100" b="1" dirty="0">
                  <a:solidFill>
                    <a:srgbClr val="83BB48"/>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100" b="1" dirty="0">
                <a:solidFill>
                  <a:srgbClr val="83BB4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9" name="文本框 8"/>
          <p:cNvSpPr txBox="1"/>
          <p:nvPr/>
        </p:nvSpPr>
        <p:spPr>
          <a:xfrm>
            <a:off x="3136142" y="3605898"/>
            <a:ext cx="2954655" cy="5078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2700" b="1" dirty="0">
                <a:solidFill>
                  <a:srgbClr val="83BB48"/>
                </a:solidFill>
                <a:latin typeface="方正正纤黑简体" panose="02000000000000000000" pitchFamily="2" charset="-122"/>
                <a:ea typeface="方正正纤黑简体" panose="02000000000000000000" pitchFamily="2" charset="-122"/>
              </a:rPr>
              <a:t>点击此处添加文本</a:t>
            </a:r>
          </a:p>
        </p:txBody>
      </p:sp>
      <p:sp>
        <p:nvSpPr>
          <p:cNvPr id="10" name="文本框 9"/>
          <p:cNvSpPr txBox="1"/>
          <p:nvPr/>
        </p:nvSpPr>
        <p:spPr>
          <a:xfrm>
            <a:off x="3039962" y="4058902"/>
            <a:ext cx="3147015" cy="5078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2700" dirty="0">
                <a:solidFill>
                  <a:srgbClr val="83BB48"/>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2700" dirty="0">
              <a:solidFill>
                <a:srgbClr val="83BB48"/>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66432929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600"/>
                                        <p:tgtEl>
                                          <p:spTgt spid="9"/>
                                        </p:tgtEl>
                                      </p:cBhvr>
                                    </p:animEffect>
                                    <p:anim calcmode="lin" valueType="num">
                                      <p:cBhvr>
                                        <p:cTn id="13" dur="600" fill="hold"/>
                                        <p:tgtEl>
                                          <p:spTgt spid="9"/>
                                        </p:tgtEl>
                                        <p:attrNameLst>
                                          <p:attrName>ppt_x</p:attrName>
                                        </p:attrNameLst>
                                      </p:cBhvr>
                                      <p:tavLst>
                                        <p:tav tm="0">
                                          <p:val>
                                            <p:strVal val="#ppt_x"/>
                                          </p:val>
                                        </p:tav>
                                        <p:tav tm="100000">
                                          <p:val>
                                            <p:strVal val="#ppt_x"/>
                                          </p:val>
                                        </p:tav>
                                      </p:tavLst>
                                    </p:anim>
                                    <p:anim calcmode="lin" valueType="num">
                                      <p:cBhvr>
                                        <p:cTn id="14" dur="600" fill="hold"/>
                                        <p:tgtEl>
                                          <p:spTgt spid="9"/>
                                        </p:tgtEl>
                                        <p:attrNameLst>
                                          <p:attrName>ppt_y</p:attrName>
                                        </p:attrNameLst>
                                      </p:cBhvr>
                                      <p:tavLst>
                                        <p:tav tm="0">
                                          <p:val>
                                            <p:strVal val="#ppt_y-.1"/>
                                          </p:val>
                                        </p:tav>
                                        <p:tav tm="100000">
                                          <p:val>
                                            <p:strVal val="#ppt_y"/>
                                          </p:val>
                                        </p:tav>
                                      </p:tavLst>
                                    </p:anim>
                                  </p:childTnLst>
                                </p:cTn>
                              </p:par>
                              <p:par>
                                <p:cTn id="15" presetID="50" presetClass="entr" presetSubtype="0" decel="10000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600" fill="hold"/>
                                        <p:tgtEl>
                                          <p:spTgt spid="10"/>
                                        </p:tgtEl>
                                        <p:attrNameLst>
                                          <p:attrName>ppt_w</p:attrName>
                                        </p:attrNameLst>
                                      </p:cBhvr>
                                      <p:tavLst>
                                        <p:tav tm="0">
                                          <p:val>
                                            <p:strVal val="#ppt_w+.3"/>
                                          </p:val>
                                        </p:tav>
                                        <p:tav tm="100000">
                                          <p:val>
                                            <p:strVal val="#ppt_w"/>
                                          </p:val>
                                        </p:tav>
                                      </p:tavLst>
                                    </p:anim>
                                    <p:anim calcmode="lin" valueType="num">
                                      <p:cBhvr>
                                        <p:cTn id="18" dur="600" fill="hold"/>
                                        <p:tgtEl>
                                          <p:spTgt spid="10"/>
                                        </p:tgtEl>
                                        <p:attrNameLst>
                                          <p:attrName>ppt_h</p:attrName>
                                        </p:attrNameLst>
                                      </p:cBhvr>
                                      <p:tavLst>
                                        <p:tav tm="0">
                                          <p:val>
                                            <p:strVal val="#ppt_h"/>
                                          </p:val>
                                        </p:tav>
                                        <p:tav tm="100000">
                                          <p:val>
                                            <p:strVal val="#ppt_h"/>
                                          </p:val>
                                        </p:tav>
                                      </p:tavLst>
                                    </p:anim>
                                    <p:animEffect transition="in" filter="fade">
                                      <p:cBhvr>
                                        <p:cTn id="19" dur="600"/>
                                        <p:tgtEl>
                                          <p:spTgt spid="10"/>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 calcmode="lin" valueType="num">
                                      <p:cBhvr>
                                        <p:cTn id="24" dur="500" fill="hold"/>
                                        <p:tgtEl>
                                          <p:spTgt spid="4"/>
                                        </p:tgtEl>
                                        <p:attrNameLst>
                                          <p:attrName>style.rotation</p:attrName>
                                        </p:attrNameLst>
                                      </p:cBhvr>
                                      <p:tavLst>
                                        <p:tav tm="0">
                                          <p:val>
                                            <p:fltVal val="360"/>
                                          </p:val>
                                        </p:tav>
                                        <p:tav tm="100000">
                                          <p:val>
                                            <p:fltVal val="0"/>
                                          </p:val>
                                        </p:tav>
                                      </p:tavLst>
                                    </p:anim>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17" y="330596"/>
            <a:ext cx="9147717" cy="295231"/>
          </a:xfrm>
          <a:prstGeom prst="rect">
            <a:avLst/>
          </a:prstGeom>
          <a:gradFill>
            <a:gsLst>
              <a:gs pos="0">
                <a:srgbClr val="92D050"/>
              </a:gs>
              <a:gs pos="67000">
                <a:schemeClr val="accent6">
                  <a:lumMod val="75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600900" y="185986"/>
            <a:ext cx="4142700" cy="584450"/>
            <a:chOff x="4058225" y="457936"/>
            <a:chExt cx="4142700" cy="584449"/>
          </a:xfrm>
        </p:grpSpPr>
        <p:grpSp>
          <p:nvGrpSpPr>
            <p:cNvPr id="6" name="组合 5"/>
            <p:cNvGrpSpPr/>
            <p:nvPr/>
          </p:nvGrpSpPr>
          <p:grpSpPr>
            <a:xfrm>
              <a:off x="4058225" y="457936"/>
              <a:ext cx="4142700" cy="584449"/>
              <a:chOff x="4261425" y="611634"/>
              <a:chExt cx="4142700" cy="584449"/>
            </a:xfrm>
          </p:grpSpPr>
          <p:sp>
            <p:nvSpPr>
              <p:cNvPr id="8" name="圆角矩形 7"/>
              <p:cNvSpPr/>
              <p:nvPr/>
            </p:nvSpPr>
            <p:spPr>
              <a:xfrm>
                <a:off x="4261425" y="611634"/>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8900000" scaled="1"/>
                <a:tileRect/>
              </a:gradFill>
              <a:ln w="19050">
                <a:noFill/>
              </a:ln>
              <a:effectLst>
                <a:outerShdw blurRad="317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sp>
            <p:nvSpPr>
              <p:cNvPr id="9" name="圆角矩形 8"/>
              <p:cNvSpPr/>
              <p:nvPr/>
            </p:nvSpPr>
            <p:spPr>
              <a:xfrm>
                <a:off x="4282860" y="627605"/>
                <a:ext cx="4088103" cy="551953"/>
              </a:xfrm>
              <a:prstGeom prst="roundRect">
                <a:avLst>
                  <a:gd name="adj" fmla="val 50000"/>
                </a:avLst>
              </a:prstGeom>
              <a:gradFill flip="none" rotWithShape="1">
                <a:gsLst>
                  <a:gs pos="0">
                    <a:schemeClr val="bg1">
                      <a:lumMod val="89000"/>
                    </a:schemeClr>
                  </a:gs>
                  <a:gs pos="67000">
                    <a:srgbClr val="F9F9F9"/>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grpSp>
        <p:sp>
          <p:nvSpPr>
            <p:cNvPr id="7" name="TextBox 5"/>
            <p:cNvSpPr txBox="1"/>
            <p:nvPr/>
          </p:nvSpPr>
          <p:spPr>
            <a:xfrm>
              <a:off x="4786556" y="530593"/>
              <a:ext cx="2686037" cy="461664"/>
            </a:xfrm>
            <a:prstGeom prst="rect">
              <a:avLst/>
            </a:prstGeom>
            <a:noFill/>
          </p:spPr>
          <p:txBody>
            <a:bodyPr wrap="square" rtlCol="0">
              <a:spAutoFit/>
            </a:bodyPr>
            <a:lstStyle/>
            <a:p>
              <a:r>
                <a:rPr lang="zh-CN" altLang="en-US" sz="2400" b="1" dirty="0">
                  <a:solidFill>
                    <a:srgbClr val="92D050"/>
                  </a:solidFill>
                  <a:latin typeface="微软雅黑" panose="020B0503020204020204" pitchFamily="34" charset="-122"/>
                  <a:ea typeface="微软雅黑" panose="020B0503020204020204" pitchFamily="34" charset="-122"/>
                </a:rPr>
                <a:t>此处添加您的标题</a:t>
              </a:r>
            </a:p>
          </p:txBody>
        </p:sp>
      </p:grpSp>
      <p:grpSp>
        <p:nvGrpSpPr>
          <p:cNvPr id="10" name="组合 9"/>
          <p:cNvGrpSpPr/>
          <p:nvPr/>
        </p:nvGrpSpPr>
        <p:grpSpPr>
          <a:xfrm>
            <a:off x="2153790" y="1092120"/>
            <a:ext cx="532511" cy="578507"/>
            <a:chOff x="3185939" y="1739094"/>
            <a:chExt cx="710200" cy="771543"/>
          </a:xfrm>
        </p:grpSpPr>
        <p:sp>
          <p:nvSpPr>
            <p:cNvPr id="11" name="任意多边形 10"/>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rgbClr val="FF0000"/>
                </a:solidFill>
                <a:latin typeface="DIN-BoldItalic" pitchFamily="50" charset="0"/>
              </a:endParaRPr>
            </a:p>
          </p:txBody>
        </p:sp>
        <p:sp>
          <p:nvSpPr>
            <p:cNvPr id="12" name="椭圆 11"/>
            <p:cNvSpPr/>
            <p:nvPr/>
          </p:nvSpPr>
          <p:spPr>
            <a:xfrm>
              <a:off x="3343511" y="1739094"/>
              <a:ext cx="552628" cy="552628"/>
            </a:xfrm>
            <a:prstGeom prst="ellipse">
              <a:avLst/>
            </a:prstGeom>
            <a:solidFill>
              <a:srgbClr val="83BB4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83BB48"/>
                </a:solidFill>
              </a:endParaRPr>
            </a:p>
          </p:txBody>
        </p:sp>
        <p:sp>
          <p:nvSpPr>
            <p:cNvPr id="13" name="椭圆 12"/>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rgbClr val="FF0000"/>
                </a:solidFill>
              </a:endParaRPr>
            </a:p>
          </p:txBody>
        </p:sp>
        <p:sp>
          <p:nvSpPr>
            <p:cNvPr id="14"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rgbClr val="FF0000"/>
                </a:solidFill>
              </a:endParaRPr>
            </a:p>
          </p:txBody>
        </p:sp>
      </p:grpSp>
      <p:sp>
        <p:nvSpPr>
          <p:cNvPr id="15" name="Oval 21"/>
          <p:cNvSpPr/>
          <p:nvPr/>
        </p:nvSpPr>
        <p:spPr>
          <a:xfrm>
            <a:off x="1019879" y="1433453"/>
            <a:ext cx="1449083" cy="1449083"/>
          </a:xfrm>
          <a:prstGeom prst="ellipse">
            <a:avLst/>
          </a:prstGeom>
          <a:solidFill>
            <a:srgbClr val="83BB48"/>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16" name="椭圆 15"/>
          <p:cNvSpPr/>
          <p:nvPr/>
        </p:nvSpPr>
        <p:spPr>
          <a:xfrm>
            <a:off x="1138526" y="1551689"/>
            <a:ext cx="1211788" cy="1212612"/>
          </a:xfrm>
          <a:prstGeom prst="ellipse">
            <a:avLst/>
          </a:prstGeom>
          <a:blipFill dpi="0" rotWithShape="1">
            <a:blip r:embed="rId2" cstate="screen">
              <a:extLst>
                <a:ext uri="{BEBA8EAE-BF5A-486C-A8C5-ECC9F3942E4B}">
                  <a14:imgProps xmlns:a14="http://schemas.microsoft.com/office/drawing/2010/main">
                    <a14:imgLayer r:embed="rId3">
                      <a14:imgEffect>
                        <a14:sharpenSoften amount="-42000"/>
                      </a14:imgEffect>
                      <a14:imgEffect>
                        <a14:brightnessContrast bright="9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17" name="标题 11"/>
          <p:cNvSpPr txBox="1">
            <a:spLocks/>
          </p:cNvSpPr>
          <p:nvPr/>
        </p:nvSpPr>
        <p:spPr>
          <a:xfrm>
            <a:off x="2280559" y="1120827"/>
            <a:ext cx="445078"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83BB48"/>
                </a:solidFill>
                <a:latin typeface="Impact MT Std" pitchFamily="34" charset="0"/>
                <a:ea typeface="微软雅黑" panose="020B0503020204020204" pitchFamily="34" charset="-122"/>
              </a:rPr>
              <a:t>01</a:t>
            </a:r>
            <a:endParaRPr lang="zh-CN" altLang="en-US" sz="1800" dirty="0">
              <a:solidFill>
                <a:srgbClr val="83BB48"/>
              </a:solidFill>
              <a:latin typeface="Impact MT Std" pitchFamily="34" charset="0"/>
              <a:ea typeface="微软雅黑" panose="020B0503020204020204" pitchFamily="34" charset="-122"/>
            </a:endParaRPr>
          </a:p>
        </p:txBody>
      </p:sp>
      <p:cxnSp>
        <p:nvCxnSpPr>
          <p:cNvPr id="18" name="直接连接符 17"/>
          <p:cNvCxnSpPr/>
          <p:nvPr/>
        </p:nvCxnSpPr>
        <p:spPr>
          <a:xfrm>
            <a:off x="1289838" y="2981838"/>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标题 11"/>
          <p:cNvSpPr txBox="1">
            <a:spLocks/>
          </p:cNvSpPr>
          <p:nvPr/>
        </p:nvSpPr>
        <p:spPr>
          <a:xfrm>
            <a:off x="1359366" y="3010545"/>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20" name="标题 11"/>
          <p:cNvSpPr txBox="1">
            <a:spLocks/>
          </p:cNvSpPr>
          <p:nvPr/>
        </p:nvSpPr>
        <p:spPr>
          <a:xfrm>
            <a:off x="1343830" y="3226512"/>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DUAN OUY</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标题 11"/>
          <p:cNvSpPr txBox="1">
            <a:spLocks/>
          </p:cNvSpPr>
          <p:nvPr/>
        </p:nvSpPr>
        <p:spPr>
          <a:xfrm>
            <a:off x="1359365" y="3503316"/>
            <a:ext cx="116809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22" name="标题 11"/>
          <p:cNvSpPr txBox="1">
            <a:spLocks/>
          </p:cNvSpPr>
          <p:nvPr/>
        </p:nvSpPr>
        <p:spPr>
          <a:xfrm>
            <a:off x="1343830" y="371928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1989-10-10</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标题 11"/>
          <p:cNvSpPr txBox="1">
            <a:spLocks/>
          </p:cNvSpPr>
          <p:nvPr/>
        </p:nvSpPr>
        <p:spPr>
          <a:xfrm>
            <a:off x="1359365" y="3989244"/>
            <a:ext cx="1152561"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24" name="标题 11"/>
          <p:cNvSpPr txBox="1">
            <a:spLocks/>
          </p:cNvSpPr>
          <p:nvPr/>
        </p:nvSpPr>
        <p:spPr>
          <a:xfrm>
            <a:off x="1343830" y="4205211"/>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金融博士在读</a:t>
            </a:r>
          </a:p>
        </p:txBody>
      </p:sp>
      <p:sp>
        <p:nvSpPr>
          <p:cNvPr id="25" name="标题 11"/>
          <p:cNvSpPr txBox="1">
            <a:spLocks/>
          </p:cNvSpPr>
          <p:nvPr/>
        </p:nvSpPr>
        <p:spPr>
          <a:xfrm>
            <a:off x="1359366" y="4471749"/>
            <a:ext cx="115256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26" name="标题 11"/>
          <p:cNvSpPr txBox="1">
            <a:spLocks/>
          </p:cNvSpPr>
          <p:nvPr/>
        </p:nvSpPr>
        <p:spPr>
          <a:xfrm>
            <a:off x="1343830" y="468771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销售部拓展经理</a:t>
            </a:r>
          </a:p>
        </p:txBody>
      </p:sp>
      <p:grpSp>
        <p:nvGrpSpPr>
          <p:cNvPr id="27" name="组合 26"/>
          <p:cNvGrpSpPr/>
          <p:nvPr/>
        </p:nvGrpSpPr>
        <p:grpSpPr>
          <a:xfrm>
            <a:off x="3920868" y="1092120"/>
            <a:ext cx="532511" cy="578507"/>
            <a:chOff x="3185939" y="1739094"/>
            <a:chExt cx="710200" cy="771543"/>
          </a:xfrm>
        </p:grpSpPr>
        <p:sp>
          <p:nvSpPr>
            <p:cNvPr id="28" name="任意多边形 27"/>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chemeClr val="bg1">
                    <a:lumMod val="50000"/>
                  </a:schemeClr>
                </a:solidFill>
                <a:latin typeface="DIN-BoldItalic" pitchFamily="50" charset="0"/>
              </a:endParaRPr>
            </a:p>
          </p:txBody>
        </p:sp>
        <p:sp>
          <p:nvSpPr>
            <p:cNvPr id="29" name="椭圆 28"/>
            <p:cNvSpPr/>
            <p:nvPr/>
          </p:nvSpPr>
          <p:spPr>
            <a:xfrm>
              <a:off x="3343511" y="1739094"/>
              <a:ext cx="552628" cy="552628"/>
            </a:xfrm>
            <a:prstGeom prst="ellipse">
              <a:avLst/>
            </a:prstGeom>
            <a:solidFill>
              <a:srgbClr val="83BB4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30" name="椭圆 29"/>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31"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endParaRPr>
            </a:p>
          </p:txBody>
        </p:sp>
      </p:grpSp>
      <p:sp>
        <p:nvSpPr>
          <p:cNvPr id="32" name="Oval 21"/>
          <p:cNvSpPr/>
          <p:nvPr/>
        </p:nvSpPr>
        <p:spPr>
          <a:xfrm>
            <a:off x="2786957" y="1433453"/>
            <a:ext cx="1449083" cy="1449083"/>
          </a:xfrm>
          <a:prstGeom prst="ellipse">
            <a:avLst/>
          </a:prstGeom>
          <a:solidFill>
            <a:srgbClr val="83BB48"/>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33" name="椭圆 32"/>
          <p:cNvSpPr/>
          <p:nvPr/>
        </p:nvSpPr>
        <p:spPr>
          <a:xfrm>
            <a:off x="2905605" y="1551689"/>
            <a:ext cx="1211788" cy="1212612"/>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34" name="标题 11"/>
          <p:cNvSpPr txBox="1">
            <a:spLocks/>
          </p:cNvSpPr>
          <p:nvPr/>
        </p:nvSpPr>
        <p:spPr>
          <a:xfrm>
            <a:off x="4047637" y="1120827"/>
            <a:ext cx="445078"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83BB48"/>
                </a:solidFill>
                <a:latin typeface="Impact MT Std" pitchFamily="34" charset="0"/>
                <a:ea typeface="微软雅黑" panose="020B0503020204020204" pitchFamily="34" charset="-122"/>
              </a:rPr>
              <a:t>02</a:t>
            </a:r>
            <a:endParaRPr lang="zh-CN" altLang="en-US" sz="1800" dirty="0">
              <a:solidFill>
                <a:srgbClr val="83BB48"/>
              </a:solidFill>
              <a:latin typeface="Impact MT Std" pitchFamily="34" charset="0"/>
              <a:ea typeface="微软雅黑" panose="020B0503020204020204" pitchFamily="34" charset="-122"/>
            </a:endParaRPr>
          </a:p>
        </p:txBody>
      </p:sp>
      <p:cxnSp>
        <p:nvCxnSpPr>
          <p:cNvPr id="35" name="直接连接符 34"/>
          <p:cNvCxnSpPr/>
          <p:nvPr/>
        </p:nvCxnSpPr>
        <p:spPr>
          <a:xfrm>
            <a:off x="3064245" y="2981838"/>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6" name="标题 11"/>
          <p:cNvSpPr txBox="1">
            <a:spLocks/>
          </p:cNvSpPr>
          <p:nvPr/>
        </p:nvSpPr>
        <p:spPr>
          <a:xfrm>
            <a:off x="3133773" y="3010545"/>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37" name="标题 11"/>
          <p:cNvSpPr txBox="1">
            <a:spLocks/>
          </p:cNvSpPr>
          <p:nvPr/>
        </p:nvSpPr>
        <p:spPr>
          <a:xfrm>
            <a:off x="3118236" y="3226512"/>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LUSY DANY</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标题 11"/>
          <p:cNvSpPr txBox="1">
            <a:spLocks/>
          </p:cNvSpPr>
          <p:nvPr/>
        </p:nvSpPr>
        <p:spPr>
          <a:xfrm>
            <a:off x="3133771" y="3503316"/>
            <a:ext cx="12001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39" name="标题 11"/>
          <p:cNvSpPr txBox="1">
            <a:spLocks/>
          </p:cNvSpPr>
          <p:nvPr/>
        </p:nvSpPr>
        <p:spPr>
          <a:xfrm>
            <a:off x="3118236" y="371928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1979-11-15</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标题 11"/>
          <p:cNvSpPr txBox="1">
            <a:spLocks/>
          </p:cNvSpPr>
          <p:nvPr/>
        </p:nvSpPr>
        <p:spPr>
          <a:xfrm>
            <a:off x="3133771" y="3989244"/>
            <a:ext cx="1184571"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41" name="标题 11"/>
          <p:cNvSpPr txBox="1">
            <a:spLocks/>
          </p:cNvSpPr>
          <p:nvPr/>
        </p:nvSpPr>
        <p:spPr>
          <a:xfrm>
            <a:off x="3118236" y="4205211"/>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剑桥管理硕士</a:t>
            </a:r>
          </a:p>
        </p:txBody>
      </p:sp>
      <p:sp>
        <p:nvSpPr>
          <p:cNvPr id="42" name="标题 11"/>
          <p:cNvSpPr txBox="1">
            <a:spLocks/>
          </p:cNvSpPr>
          <p:nvPr/>
        </p:nvSpPr>
        <p:spPr>
          <a:xfrm>
            <a:off x="3133772" y="4471749"/>
            <a:ext cx="1200106"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43" name="标题 11"/>
          <p:cNvSpPr txBox="1">
            <a:spLocks/>
          </p:cNvSpPr>
          <p:nvPr/>
        </p:nvSpPr>
        <p:spPr>
          <a:xfrm>
            <a:off x="3118236" y="468771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销售部部门经理</a:t>
            </a:r>
          </a:p>
        </p:txBody>
      </p:sp>
      <p:grpSp>
        <p:nvGrpSpPr>
          <p:cNvPr id="44" name="组合 43"/>
          <p:cNvGrpSpPr/>
          <p:nvPr/>
        </p:nvGrpSpPr>
        <p:grpSpPr>
          <a:xfrm>
            <a:off x="5687947" y="1092120"/>
            <a:ext cx="532511" cy="578507"/>
            <a:chOff x="3185939" y="1739094"/>
            <a:chExt cx="710200" cy="771543"/>
          </a:xfrm>
        </p:grpSpPr>
        <p:sp>
          <p:nvSpPr>
            <p:cNvPr id="45" name="任意多边形 44"/>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chemeClr val="bg1">
                    <a:lumMod val="50000"/>
                  </a:schemeClr>
                </a:solidFill>
                <a:latin typeface="DIN-BoldItalic" pitchFamily="50" charset="0"/>
              </a:endParaRPr>
            </a:p>
          </p:txBody>
        </p:sp>
        <p:sp>
          <p:nvSpPr>
            <p:cNvPr id="46" name="椭圆 45"/>
            <p:cNvSpPr/>
            <p:nvPr/>
          </p:nvSpPr>
          <p:spPr>
            <a:xfrm>
              <a:off x="3343511" y="1739094"/>
              <a:ext cx="552628" cy="552628"/>
            </a:xfrm>
            <a:prstGeom prst="ellipse">
              <a:avLst/>
            </a:prstGeom>
            <a:solidFill>
              <a:srgbClr val="83BB4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47" name="椭圆 46"/>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48"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endParaRPr>
            </a:p>
          </p:txBody>
        </p:sp>
      </p:grpSp>
      <p:sp>
        <p:nvSpPr>
          <p:cNvPr id="49" name="Oval 21"/>
          <p:cNvSpPr/>
          <p:nvPr/>
        </p:nvSpPr>
        <p:spPr>
          <a:xfrm>
            <a:off x="4554035" y="1433453"/>
            <a:ext cx="1449083" cy="1449083"/>
          </a:xfrm>
          <a:prstGeom prst="ellipse">
            <a:avLst/>
          </a:prstGeom>
          <a:solidFill>
            <a:srgbClr val="83BB48"/>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50" name="椭圆 49"/>
          <p:cNvSpPr/>
          <p:nvPr/>
        </p:nvSpPr>
        <p:spPr>
          <a:xfrm>
            <a:off x="4672683" y="1551689"/>
            <a:ext cx="1211788" cy="1212612"/>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51" name="标题 11"/>
          <p:cNvSpPr txBox="1">
            <a:spLocks/>
          </p:cNvSpPr>
          <p:nvPr/>
        </p:nvSpPr>
        <p:spPr>
          <a:xfrm>
            <a:off x="5814715" y="1120827"/>
            <a:ext cx="459089"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83BB48"/>
                </a:solidFill>
                <a:latin typeface="Impact MT Std" pitchFamily="34" charset="0"/>
                <a:ea typeface="微软雅黑" panose="020B0503020204020204" pitchFamily="34" charset="-122"/>
              </a:rPr>
              <a:t>03</a:t>
            </a:r>
            <a:endParaRPr lang="zh-CN" altLang="en-US" sz="1800" dirty="0">
              <a:solidFill>
                <a:srgbClr val="83BB48"/>
              </a:solidFill>
              <a:latin typeface="Impact MT Std" pitchFamily="34" charset="0"/>
              <a:ea typeface="微软雅黑" panose="020B0503020204020204" pitchFamily="34" charset="-122"/>
            </a:endParaRPr>
          </a:p>
        </p:txBody>
      </p:sp>
      <p:cxnSp>
        <p:nvCxnSpPr>
          <p:cNvPr id="52" name="直接连接符 51"/>
          <p:cNvCxnSpPr/>
          <p:nvPr/>
        </p:nvCxnSpPr>
        <p:spPr>
          <a:xfrm>
            <a:off x="4831323" y="2981838"/>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3" name="标题 11"/>
          <p:cNvSpPr txBox="1">
            <a:spLocks/>
          </p:cNvSpPr>
          <p:nvPr/>
        </p:nvSpPr>
        <p:spPr>
          <a:xfrm>
            <a:off x="4900851" y="3010545"/>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54" name="标题 11"/>
          <p:cNvSpPr txBox="1">
            <a:spLocks/>
          </p:cNvSpPr>
          <p:nvPr/>
        </p:nvSpPr>
        <p:spPr>
          <a:xfrm>
            <a:off x="4885315" y="3226512"/>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DAB PUY</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5" name="标题 11"/>
          <p:cNvSpPr txBox="1">
            <a:spLocks/>
          </p:cNvSpPr>
          <p:nvPr/>
        </p:nvSpPr>
        <p:spPr>
          <a:xfrm>
            <a:off x="4900851" y="3503316"/>
            <a:ext cx="1160768"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56" name="标题 11"/>
          <p:cNvSpPr txBox="1">
            <a:spLocks/>
          </p:cNvSpPr>
          <p:nvPr/>
        </p:nvSpPr>
        <p:spPr>
          <a:xfrm>
            <a:off x="4885315" y="371928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1982-09-30</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7" name="标题 11"/>
          <p:cNvSpPr txBox="1">
            <a:spLocks/>
          </p:cNvSpPr>
          <p:nvPr/>
        </p:nvSpPr>
        <p:spPr>
          <a:xfrm>
            <a:off x="4900851" y="3989244"/>
            <a:ext cx="1184568"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58" name="标题 11"/>
          <p:cNvSpPr txBox="1">
            <a:spLocks/>
          </p:cNvSpPr>
          <p:nvPr/>
        </p:nvSpPr>
        <p:spPr>
          <a:xfrm>
            <a:off x="4885315" y="4205211"/>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哈佛金融博士</a:t>
            </a:r>
          </a:p>
        </p:txBody>
      </p:sp>
      <p:sp>
        <p:nvSpPr>
          <p:cNvPr id="59" name="标题 11"/>
          <p:cNvSpPr txBox="1">
            <a:spLocks/>
          </p:cNvSpPr>
          <p:nvPr/>
        </p:nvSpPr>
        <p:spPr>
          <a:xfrm>
            <a:off x="4900851" y="4471749"/>
            <a:ext cx="1200104"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60" name="标题 11"/>
          <p:cNvSpPr txBox="1">
            <a:spLocks/>
          </p:cNvSpPr>
          <p:nvPr/>
        </p:nvSpPr>
        <p:spPr>
          <a:xfrm>
            <a:off x="4885315" y="4687717"/>
            <a:ext cx="140379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设计总监及负责人</a:t>
            </a:r>
          </a:p>
        </p:txBody>
      </p:sp>
      <p:grpSp>
        <p:nvGrpSpPr>
          <p:cNvPr id="61" name="组合 60"/>
          <p:cNvGrpSpPr/>
          <p:nvPr/>
        </p:nvGrpSpPr>
        <p:grpSpPr>
          <a:xfrm>
            <a:off x="7415689" y="1083438"/>
            <a:ext cx="532511" cy="578507"/>
            <a:chOff x="3185939" y="1739094"/>
            <a:chExt cx="710200" cy="771543"/>
          </a:xfrm>
        </p:grpSpPr>
        <p:sp>
          <p:nvSpPr>
            <p:cNvPr id="62" name="任意多边形 61"/>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012" b="1" dirty="0">
                <a:solidFill>
                  <a:schemeClr val="bg1">
                    <a:lumMod val="50000"/>
                  </a:schemeClr>
                </a:solidFill>
                <a:latin typeface="DIN-BoldItalic" pitchFamily="50" charset="0"/>
              </a:endParaRPr>
            </a:p>
          </p:txBody>
        </p:sp>
        <p:sp>
          <p:nvSpPr>
            <p:cNvPr id="63" name="椭圆 62"/>
            <p:cNvSpPr/>
            <p:nvPr/>
          </p:nvSpPr>
          <p:spPr>
            <a:xfrm>
              <a:off x="3343511" y="1739094"/>
              <a:ext cx="552628" cy="552628"/>
            </a:xfrm>
            <a:prstGeom prst="ellipse">
              <a:avLst/>
            </a:prstGeom>
            <a:solidFill>
              <a:srgbClr val="83BB48"/>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64" name="椭圆 63"/>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solidFill>
                  <a:schemeClr val="bg1">
                    <a:lumMod val="50000"/>
                  </a:schemeClr>
                </a:solidFill>
              </a:endParaRPr>
            </a:p>
          </p:txBody>
        </p:sp>
        <p:sp>
          <p:nvSpPr>
            <p:cNvPr id="65"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zh-CN" altLang="en-US" sz="1012">
                <a:solidFill>
                  <a:schemeClr val="bg1">
                    <a:lumMod val="50000"/>
                  </a:schemeClr>
                </a:solidFill>
              </a:endParaRPr>
            </a:p>
          </p:txBody>
        </p:sp>
      </p:grpSp>
      <p:sp>
        <p:nvSpPr>
          <p:cNvPr id="66" name="Oval 21"/>
          <p:cNvSpPr/>
          <p:nvPr/>
        </p:nvSpPr>
        <p:spPr>
          <a:xfrm>
            <a:off x="6281778" y="1424771"/>
            <a:ext cx="1449083" cy="1449083"/>
          </a:xfrm>
          <a:prstGeom prst="ellipse">
            <a:avLst/>
          </a:prstGeom>
          <a:solidFill>
            <a:srgbClr val="83BB48"/>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99" dirty="0">
              <a:solidFill>
                <a:srgbClr val="F16D63"/>
              </a:solidFill>
              <a:latin typeface="DIN-BoldItalic" pitchFamily="50" charset="0"/>
            </a:endParaRPr>
          </a:p>
        </p:txBody>
      </p:sp>
      <p:sp>
        <p:nvSpPr>
          <p:cNvPr id="67" name="椭圆 66"/>
          <p:cNvSpPr/>
          <p:nvPr/>
        </p:nvSpPr>
        <p:spPr>
          <a:xfrm>
            <a:off x="6400425" y="1543007"/>
            <a:ext cx="1211788" cy="1212612"/>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68" name="标题 11"/>
          <p:cNvSpPr txBox="1">
            <a:spLocks/>
          </p:cNvSpPr>
          <p:nvPr/>
        </p:nvSpPr>
        <p:spPr>
          <a:xfrm>
            <a:off x="7542457" y="1112145"/>
            <a:ext cx="459090"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83BB48"/>
                </a:solidFill>
                <a:latin typeface="Impact MT Std" pitchFamily="34" charset="0"/>
                <a:ea typeface="微软雅黑" panose="020B0503020204020204" pitchFamily="34" charset="-122"/>
              </a:rPr>
              <a:t>04</a:t>
            </a:r>
            <a:endParaRPr lang="zh-CN" altLang="en-US" sz="1800" dirty="0">
              <a:solidFill>
                <a:srgbClr val="83BB48"/>
              </a:solidFill>
              <a:latin typeface="Impact MT Std" pitchFamily="34" charset="0"/>
              <a:ea typeface="微软雅黑" panose="020B0503020204020204" pitchFamily="34" charset="-122"/>
            </a:endParaRPr>
          </a:p>
        </p:txBody>
      </p:sp>
      <p:cxnSp>
        <p:nvCxnSpPr>
          <p:cNvPr id="69" name="直接连接符 68"/>
          <p:cNvCxnSpPr/>
          <p:nvPr/>
        </p:nvCxnSpPr>
        <p:spPr>
          <a:xfrm>
            <a:off x="6559065" y="2981838"/>
            <a:ext cx="0" cy="1972417"/>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0" name="标题 11"/>
          <p:cNvSpPr txBox="1">
            <a:spLocks/>
          </p:cNvSpPr>
          <p:nvPr/>
        </p:nvSpPr>
        <p:spPr>
          <a:xfrm>
            <a:off x="6628593" y="3010545"/>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姓名：</a:t>
            </a:r>
          </a:p>
        </p:txBody>
      </p:sp>
      <p:sp>
        <p:nvSpPr>
          <p:cNvPr id="71" name="标题 11"/>
          <p:cNvSpPr txBox="1">
            <a:spLocks/>
          </p:cNvSpPr>
          <p:nvPr/>
        </p:nvSpPr>
        <p:spPr>
          <a:xfrm>
            <a:off x="6613057" y="3226512"/>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COCO</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2" name="标题 11"/>
          <p:cNvSpPr txBox="1">
            <a:spLocks/>
          </p:cNvSpPr>
          <p:nvPr/>
        </p:nvSpPr>
        <p:spPr>
          <a:xfrm>
            <a:off x="6628592" y="3503316"/>
            <a:ext cx="116076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出生年月：</a:t>
            </a:r>
          </a:p>
        </p:txBody>
      </p:sp>
      <p:sp>
        <p:nvSpPr>
          <p:cNvPr id="73" name="标题 11"/>
          <p:cNvSpPr txBox="1">
            <a:spLocks/>
          </p:cNvSpPr>
          <p:nvPr/>
        </p:nvSpPr>
        <p:spPr>
          <a:xfrm>
            <a:off x="6613057" y="3719284"/>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dirty="0">
                <a:solidFill>
                  <a:schemeClr val="bg1">
                    <a:lumMod val="50000"/>
                  </a:schemeClr>
                </a:solidFill>
                <a:latin typeface="微软雅黑" panose="020B0503020204020204" pitchFamily="34" charset="-122"/>
                <a:ea typeface="微软雅黑" panose="020B0503020204020204" pitchFamily="34" charset="-122"/>
              </a:rPr>
              <a:t>1983-12-18</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4" name="标题 11"/>
          <p:cNvSpPr txBox="1">
            <a:spLocks/>
          </p:cNvSpPr>
          <p:nvPr/>
        </p:nvSpPr>
        <p:spPr>
          <a:xfrm>
            <a:off x="6628593" y="3989244"/>
            <a:ext cx="1160766"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最高学历：</a:t>
            </a:r>
          </a:p>
        </p:txBody>
      </p:sp>
      <p:sp>
        <p:nvSpPr>
          <p:cNvPr id="75" name="标题 11"/>
          <p:cNvSpPr txBox="1">
            <a:spLocks/>
          </p:cNvSpPr>
          <p:nvPr/>
        </p:nvSpPr>
        <p:spPr>
          <a:xfrm>
            <a:off x="6613057" y="4205211"/>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行政管理博士</a:t>
            </a:r>
          </a:p>
        </p:txBody>
      </p:sp>
      <p:sp>
        <p:nvSpPr>
          <p:cNvPr id="76" name="标题 11"/>
          <p:cNvSpPr txBox="1">
            <a:spLocks/>
          </p:cNvSpPr>
          <p:nvPr/>
        </p:nvSpPr>
        <p:spPr>
          <a:xfrm>
            <a:off x="6628593" y="4471749"/>
            <a:ext cx="1160766"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bg1">
                    <a:lumMod val="50000"/>
                  </a:schemeClr>
                </a:solidFill>
                <a:latin typeface="微软雅黑" panose="020B0503020204020204" pitchFamily="34" charset="-122"/>
                <a:ea typeface="微软雅黑" panose="020B0503020204020204" pitchFamily="34" charset="-122"/>
              </a:rPr>
              <a:t>现任职位：</a:t>
            </a:r>
          </a:p>
        </p:txBody>
      </p:sp>
      <p:sp>
        <p:nvSpPr>
          <p:cNvPr id="77" name="标题 11"/>
          <p:cNvSpPr txBox="1">
            <a:spLocks/>
          </p:cNvSpPr>
          <p:nvPr/>
        </p:nvSpPr>
        <p:spPr>
          <a:xfrm>
            <a:off x="6613057" y="4687717"/>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行政部经理</a:t>
            </a:r>
          </a:p>
        </p:txBody>
      </p:sp>
    </p:spTree>
    <p:extLst>
      <p:ext uri="{BB962C8B-B14F-4D97-AF65-F5344CB8AC3E}">
        <p14:creationId xmlns:p14="http://schemas.microsoft.com/office/powerpoint/2010/main" val="137748346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par>
                                <p:cTn id="13" presetID="53" presetClass="entr" presetSubtype="16" fill="hold"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animEffect transition="in" filter="fade">
                                      <p:cBhvr>
                                        <p:cTn id="17" dur="500"/>
                                        <p:tgtEl>
                                          <p:spTgt spid="10"/>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15"/>
                                        </p:tgtEl>
                                        <p:attrNameLst>
                                          <p:attrName>style.visibility</p:attrName>
                                        </p:attrNameLst>
                                      </p:cBhvr>
                                      <p:to>
                                        <p:strVal val="visible"/>
                                      </p:to>
                                    </p:set>
                                    <p:anim calcmode="lin" valueType="num">
                                      <p:cBhvr>
                                        <p:cTn id="20" dur="500" fill="hold"/>
                                        <p:tgtEl>
                                          <p:spTgt spid="15"/>
                                        </p:tgtEl>
                                        <p:attrNameLst>
                                          <p:attrName>ppt_w</p:attrName>
                                        </p:attrNameLst>
                                      </p:cBhvr>
                                      <p:tavLst>
                                        <p:tav tm="0">
                                          <p:val>
                                            <p:fltVal val="0"/>
                                          </p:val>
                                        </p:tav>
                                        <p:tav tm="100000">
                                          <p:val>
                                            <p:strVal val="#ppt_w"/>
                                          </p:val>
                                        </p:tav>
                                      </p:tavLst>
                                    </p:anim>
                                    <p:anim calcmode="lin" valueType="num">
                                      <p:cBhvr>
                                        <p:cTn id="21" dur="500" fill="hold"/>
                                        <p:tgtEl>
                                          <p:spTgt spid="15"/>
                                        </p:tgtEl>
                                        <p:attrNameLst>
                                          <p:attrName>ppt_h</p:attrName>
                                        </p:attrNameLst>
                                      </p:cBhvr>
                                      <p:tavLst>
                                        <p:tav tm="0">
                                          <p:val>
                                            <p:fltVal val="0"/>
                                          </p:val>
                                        </p:tav>
                                        <p:tav tm="100000">
                                          <p:val>
                                            <p:strVal val="#ppt_h"/>
                                          </p:val>
                                        </p:tav>
                                      </p:tavLst>
                                    </p:anim>
                                    <p:animEffect transition="in" filter="fade">
                                      <p:cBhvr>
                                        <p:cTn id="22" dur="500"/>
                                        <p:tgtEl>
                                          <p:spTgt spid="15"/>
                                        </p:tgtEl>
                                      </p:cBhvr>
                                    </p:animEffect>
                                  </p:childTnLst>
                                </p:cTn>
                              </p:par>
                              <p:par>
                                <p:cTn id="23" presetID="53" presetClass="entr" presetSubtype="16" fill="hold" nodeType="withEffect">
                                  <p:stCondLst>
                                    <p:cond delay="500"/>
                                  </p:stCondLst>
                                  <p:childTnLst>
                                    <p:set>
                                      <p:cBhvr>
                                        <p:cTn id="24" dur="1" fill="hold">
                                          <p:stCondLst>
                                            <p:cond delay="0"/>
                                          </p:stCondLst>
                                        </p:cTn>
                                        <p:tgtEl>
                                          <p:spTgt spid="16"/>
                                        </p:tgtEl>
                                        <p:attrNameLst>
                                          <p:attrName>style.visibility</p:attrName>
                                        </p:attrNameLst>
                                      </p:cBhvr>
                                      <p:to>
                                        <p:strVal val="visible"/>
                                      </p:to>
                                    </p:set>
                                    <p:anim calcmode="lin" valueType="num">
                                      <p:cBhvr>
                                        <p:cTn id="25" dur="500" fill="hold"/>
                                        <p:tgtEl>
                                          <p:spTgt spid="16"/>
                                        </p:tgtEl>
                                        <p:attrNameLst>
                                          <p:attrName>ppt_w</p:attrName>
                                        </p:attrNameLst>
                                      </p:cBhvr>
                                      <p:tavLst>
                                        <p:tav tm="0">
                                          <p:val>
                                            <p:fltVal val="0"/>
                                          </p:val>
                                        </p:tav>
                                        <p:tav tm="100000">
                                          <p:val>
                                            <p:strVal val="#ppt_w"/>
                                          </p:val>
                                        </p:tav>
                                      </p:tavLst>
                                    </p:anim>
                                    <p:anim calcmode="lin" valueType="num">
                                      <p:cBhvr>
                                        <p:cTn id="26" dur="500" fill="hold"/>
                                        <p:tgtEl>
                                          <p:spTgt spid="16"/>
                                        </p:tgtEl>
                                        <p:attrNameLst>
                                          <p:attrName>ppt_h</p:attrName>
                                        </p:attrNameLst>
                                      </p:cBhvr>
                                      <p:tavLst>
                                        <p:tav tm="0">
                                          <p:val>
                                            <p:fltVal val="0"/>
                                          </p:val>
                                        </p:tav>
                                        <p:tav tm="100000">
                                          <p:val>
                                            <p:strVal val="#ppt_h"/>
                                          </p:val>
                                        </p:tav>
                                      </p:tavLst>
                                    </p:anim>
                                    <p:animEffect transition="in" filter="fade">
                                      <p:cBhvr>
                                        <p:cTn id="27" dur="500"/>
                                        <p:tgtEl>
                                          <p:spTgt spid="16"/>
                                        </p:tgtEl>
                                      </p:cBhvr>
                                    </p:animEffect>
                                  </p:childTnLst>
                                </p:cTn>
                              </p:par>
                              <p:par>
                                <p:cTn id="28" presetID="53" presetClass="entr" presetSubtype="16" fill="hold" grpId="0" nodeType="withEffect">
                                  <p:stCondLst>
                                    <p:cond delay="500"/>
                                  </p:stCondLst>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fltVal val="0"/>
                                          </p:val>
                                        </p:tav>
                                        <p:tav tm="100000">
                                          <p:val>
                                            <p:strVal val="#ppt_w"/>
                                          </p:val>
                                        </p:tav>
                                      </p:tavLst>
                                    </p:anim>
                                    <p:anim calcmode="lin" valueType="num">
                                      <p:cBhvr>
                                        <p:cTn id="31" dur="500" fill="hold"/>
                                        <p:tgtEl>
                                          <p:spTgt spid="17"/>
                                        </p:tgtEl>
                                        <p:attrNameLst>
                                          <p:attrName>ppt_h</p:attrName>
                                        </p:attrNameLst>
                                      </p:cBhvr>
                                      <p:tavLst>
                                        <p:tav tm="0">
                                          <p:val>
                                            <p:fltVal val="0"/>
                                          </p:val>
                                        </p:tav>
                                        <p:tav tm="100000">
                                          <p:val>
                                            <p:strVal val="#ppt_h"/>
                                          </p:val>
                                        </p:tav>
                                      </p:tavLst>
                                    </p:anim>
                                    <p:animEffect transition="in" filter="fade">
                                      <p:cBhvr>
                                        <p:cTn id="32" dur="500"/>
                                        <p:tgtEl>
                                          <p:spTgt spid="17"/>
                                        </p:tgtEl>
                                      </p:cBhvr>
                                    </p:animEffect>
                                  </p:childTnLst>
                                </p:cTn>
                              </p:par>
                              <p:par>
                                <p:cTn id="33" presetID="53" presetClass="entr" presetSubtype="16" fill="hold" nodeType="withEffect">
                                  <p:stCondLst>
                                    <p:cond delay="50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par>
                                <p:cTn id="38" presetID="53" presetClass="entr" presetSubtype="16" fill="hold" grpId="0" nodeType="withEffect">
                                  <p:stCondLst>
                                    <p:cond delay="50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par>
                                <p:cTn id="43" presetID="53" presetClass="entr" presetSubtype="16" fill="hold" grpId="0" nodeType="withEffect">
                                  <p:stCondLst>
                                    <p:cond delay="500"/>
                                  </p:stCondLst>
                                  <p:childTnLst>
                                    <p:set>
                                      <p:cBhvr>
                                        <p:cTn id="44" dur="1" fill="hold">
                                          <p:stCondLst>
                                            <p:cond delay="0"/>
                                          </p:stCondLst>
                                        </p:cTn>
                                        <p:tgtEl>
                                          <p:spTgt spid="20"/>
                                        </p:tgtEl>
                                        <p:attrNameLst>
                                          <p:attrName>style.visibility</p:attrName>
                                        </p:attrNameLst>
                                      </p:cBhvr>
                                      <p:to>
                                        <p:strVal val="visible"/>
                                      </p:to>
                                    </p:set>
                                    <p:anim calcmode="lin" valueType="num">
                                      <p:cBhvr>
                                        <p:cTn id="45" dur="500" fill="hold"/>
                                        <p:tgtEl>
                                          <p:spTgt spid="20"/>
                                        </p:tgtEl>
                                        <p:attrNameLst>
                                          <p:attrName>ppt_w</p:attrName>
                                        </p:attrNameLst>
                                      </p:cBhvr>
                                      <p:tavLst>
                                        <p:tav tm="0">
                                          <p:val>
                                            <p:fltVal val="0"/>
                                          </p:val>
                                        </p:tav>
                                        <p:tav tm="100000">
                                          <p:val>
                                            <p:strVal val="#ppt_w"/>
                                          </p:val>
                                        </p:tav>
                                      </p:tavLst>
                                    </p:anim>
                                    <p:anim calcmode="lin" valueType="num">
                                      <p:cBhvr>
                                        <p:cTn id="46" dur="500" fill="hold"/>
                                        <p:tgtEl>
                                          <p:spTgt spid="20"/>
                                        </p:tgtEl>
                                        <p:attrNameLst>
                                          <p:attrName>ppt_h</p:attrName>
                                        </p:attrNameLst>
                                      </p:cBhvr>
                                      <p:tavLst>
                                        <p:tav tm="0">
                                          <p:val>
                                            <p:fltVal val="0"/>
                                          </p:val>
                                        </p:tav>
                                        <p:tav tm="100000">
                                          <p:val>
                                            <p:strVal val="#ppt_h"/>
                                          </p:val>
                                        </p:tav>
                                      </p:tavLst>
                                    </p:anim>
                                    <p:animEffect transition="in" filter="fade">
                                      <p:cBhvr>
                                        <p:cTn id="47" dur="500"/>
                                        <p:tgtEl>
                                          <p:spTgt spid="20"/>
                                        </p:tgtEl>
                                      </p:cBhvr>
                                    </p:animEffect>
                                  </p:childTnLst>
                                </p:cTn>
                              </p:par>
                              <p:par>
                                <p:cTn id="48" presetID="53" presetClass="entr" presetSubtype="16" fill="hold" grpId="0" nodeType="withEffect">
                                  <p:stCondLst>
                                    <p:cond delay="50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childTnLst>
                                </p:cTn>
                              </p:par>
                              <p:par>
                                <p:cTn id="53" presetID="53" presetClass="entr" presetSubtype="16" fill="hold" grpId="0" nodeType="withEffect">
                                  <p:stCondLst>
                                    <p:cond delay="500"/>
                                  </p:stCondLst>
                                  <p:childTnLst>
                                    <p:set>
                                      <p:cBhvr>
                                        <p:cTn id="54" dur="1" fill="hold">
                                          <p:stCondLst>
                                            <p:cond delay="0"/>
                                          </p:stCondLst>
                                        </p:cTn>
                                        <p:tgtEl>
                                          <p:spTgt spid="22"/>
                                        </p:tgtEl>
                                        <p:attrNameLst>
                                          <p:attrName>style.visibility</p:attrName>
                                        </p:attrNameLst>
                                      </p:cBhvr>
                                      <p:to>
                                        <p:strVal val="visible"/>
                                      </p:to>
                                    </p:set>
                                    <p:anim calcmode="lin" valueType="num">
                                      <p:cBhvr>
                                        <p:cTn id="55" dur="500" fill="hold"/>
                                        <p:tgtEl>
                                          <p:spTgt spid="22"/>
                                        </p:tgtEl>
                                        <p:attrNameLst>
                                          <p:attrName>ppt_w</p:attrName>
                                        </p:attrNameLst>
                                      </p:cBhvr>
                                      <p:tavLst>
                                        <p:tav tm="0">
                                          <p:val>
                                            <p:fltVal val="0"/>
                                          </p:val>
                                        </p:tav>
                                        <p:tav tm="100000">
                                          <p:val>
                                            <p:strVal val="#ppt_w"/>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animEffect transition="in" filter="fade">
                                      <p:cBhvr>
                                        <p:cTn id="57" dur="500"/>
                                        <p:tgtEl>
                                          <p:spTgt spid="22"/>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23"/>
                                        </p:tgtEl>
                                        <p:attrNameLst>
                                          <p:attrName>style.visibility</p:attrName>
                                        </p:attrNameLst>
                                      </p:cBhvr>
                                      <p:to>
                                        <p:strVal val="visible"/>
                                      </p:to>
                                    </p:set>
                                    <p:anim calcmode="lin" valueType="num">
                                      <p:cBhvr>
                                        <p:cTn id="60" dur="500" fill="hold"/>
                                        <p:tgtEl>
                                          <p:spTgt spid="23"/>
                                        </p:tgtEl>
                                        <p:attrNameLst>
                                          <p:attrName>ppt_w</p:attrName>
                                        </p:attrNameLst>
                                      </p:cBhvr>
                                      <p:tavLst>
                                        <p:tav tm="0">
                                          <p:val>
                                            <p:fltVal val="0"/>
                                          </p:val>
                                        </p:tav>
                                        <p:tav tm="100000">
                                          <p:val>
                                            <p:strVal val="#ppt_w"/>
                                          </p:val>
                                        </p:tav>
                                      </p:tavLst>
                                    </p:anim>
                                    <p:anim calcmode="lin" valueType="num">
                                      <p:cBhvr>
                                        <p:cTn id="61" dur="500" fill="hold"/>
                                        <p:tgtEl>
                                          <p:spTgt spid="23"/>
                                        </p:tgtEl>
                                        <p:attrNameLst>
                                          <p:attrName>ppt_h</p:attrName>
                                        </p:attrNameLst>
                                      </p:cBhvr>
                                      <p:tavLst>
                                        <p:tav tm="0">
                                          <p:val>
                                            <p:fltVal val="0"/>
                                          </p:val>
                                        </p:tav>
                                        <p:tav tm="100000">
                                          <p:val>
                                            <p:strVal val="#ppt_h"/>
                                          </p:val>
                                        </p:tav>
                                      </p:tavLst>
                                    </p:anim>
                                    <p:animEffect transition="in" filter="fade">
                                      <p:cBhvr>
                                        <p:cTn id="62" dur="500"/>
                                        <p:tgtEl>
                                          <p:spTgt spid="23"/>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24"/>
                                        </p:tgtEl>
                                        <p:attrNameLst>
                                          <p:attrName>style.visibility</p:attrName>
                                        </p:attrNameLst>
                                      </p:cBhvr>
                                      <p:to>
                                        <p:strVal val="visible"/>
                                      </p:to>
                                    </p:set>
                                    <p:anim calcmode="lin" valueType="num">
                                      <p:cBhvr>
                                        <p:cTn id="65" dur="500" fill="hold"/>
                                        <p:tgtEl>
                                          <p:spTgt spid="24"/>
                                        </p:tgtEl>
                                        <p:attrNameLst>
                                          <p:attrName>ppt_w</p:attrName>
                                        </p:attrNameLst>
                                      </p:cBhvr>
                                      <p:tavLst>
                                        <p:tav tm="0">
                                          <p:val>
                                            <p:fltVal val="0"/>
                                          </p:val>
                                        </p:tav>
                                        <p:tav tm="100000">
                                          <p:val>
                                            <p:strVal val="#ppt_w"/>
                                          </p:val>
                                        </p:tav>
                                      </p:tavLst>
                                    </p:anim>
                                    <p:anim calcmode="lin" valueType="num">
                                      <p:cBhvr>
                                        <p:cTn id="66" dur="500" fill="hold"/>
                                        <p:tgtEl>
                                          <p:spTgt spid="24"/>
                                        </p:tgtEl>
                                        <p:attrNameLst>
                                          <p:attrName>ppt_h</p:attrName>
                                        </p:attrNameLst>
                                      </p:cBhvr>
                                      <p:tavLst>
                                        <p:tav tm="0">
                                          <p:val>
                                            <p:fltVal val="0"/>
                                          </p:val>
                                        </p:tav>
                                        <p:tav tm="100000">
                                          <p:val>
                                            <p:strVal val="#ppt_h"/>
                                          </p:val>
                                        </p:tav>
                                      </p:tavLst>
                                    </p:anim>
                                    <p:animEffect transition="in" filter="fade">
                                      <p:cBhvr>
                                        <p:cTn id="67" dur="500"/>
                                        <p:tgtEl>
                                          <p:spTgt spid="24"/>
                                        </p:tgtEl>
                                      </p:cBhvr>
                                    </p:animEffect>
                                  </p:childTnLst>
                                </p:cTn>
                              </p:par>
                              <p:par>
                                <p:cTn id="68" presetID="53" presetClass="entr" presetSubtype="16" fill="hold" grpId="0" nodeType="withEffect">
                                  <p:stCondLst>
                                    <p:cond delay="500"/>
                                  </p:stCondLst>
                                  <p:childTnLst>
                                    <p:set>
                                      <p:cBhvr>
                                        <p:cTn id="69" dur="1" fill="hold">
                                          <p:stCondLst>
                                            <p:cond delay="0"/>
                                          </p:stCondLst>
                                        </p:cTn>
                                        <p:tgtEl>
                                          <p:spTgt spid="25"/>
                                        </p:tgtEl>
                                        <p:attrNameLst>
                                          <p:attrName>style.visibility</p:attrName>
                                        </p:attrNameLst>
                                      </p:cBhvr>
                                      <p:to>
                                        <p:strVal val="visible"/>
                                      </p:to>
                                    </p:set>
                                    <p:anim calcmode="lin" valueType="num">
                                      <p:cBhvr>
                                        <p:cTn id="70" dur="500" fill="hold"/>
                                        <p:tgtEl>
                                          <p:spTgt spid="25"/>
                                        </p:tgtEl>
                                        <p:attrNameLst>
                                          <p:attrName>ppt_w</p:attrName>
                                        </p:attrNameLst>
                                      </p:cBhvr>
                                      <p:tavLst>
                                        <p:tav tm="0">
                                          <p:val>
                                            <p:fltVal val="0"/>
                                          </p:val>
                                        </p:tav>
                                        <p:tav tm="100000">
                                          <p:val>
                                            <p:strVal val="#ppt_w"/>
                                          </p:val>
                                        </p:tav>
                                      </p:tavLst>
                                    </p:anim>
                                    <p:anim calcmode="lin" valueType="num">
                                      <p:cBhvr>
                                        <p:cTn id="71" dur="500" fill="hold"/>
                                        <p:tgtEl>
                                          <p:spTgt spid="25"/>
                                        </p:tgtEl>
                                        <p:attrNameLst>
                                          <p:attrName>ppt_h</p:attrName>
                                        </p:attrNameLst>
                                      </p:cBhvr>
                                      <p:tavLst>
                                        <p:tav tm="0">
                                          <p:val>
                                            <p:fltVal val="0"/>
                                          </p:val>
                                        </p:tav>
                                        <p:tav tm="100000">
                                          <p:val>
                                            <p:strVal val="#ppt_h"/>
                                          </p:val>
                                        </p:tav>
                                      </p:tavLst>
                                    </p:anim>
                                    <p:animEffect transition="in" filter="fade">
                                      <p:cBhvr>
                                        <p:cTn id="72" dur="500"/>
                                        <p:tgtEl>
                                          <p:spTgt spid="25"/>
                                        </p:tgtEl>
                                      </p:cBhvr>
                                    </p:animEffect>
                                  </p:childTnLst>
                                </p:cTn>
                              </p:par>
                              <p:par>
                                <p:cTn id="73" presetID="53" presetClass="entr" presetSubtype="16" fill="hold" grpId="0" nodeType="withEffect">
                                  <p:stCondLst>
                                    <p:cond delay="500"/>
                                  </p:stCondLst>
                                  <p:childTnLst>
                                    <p:set>
                                      <p:cBhvr>
                                        <p:cTn id="74" dur="1" fill="hold">
                                          <p:stCondLst>
                                            <p:cond delay="0"/>
                                          </p:stCondLst>
                                        </p:cTn>
                                        <p:tgtEl>
                                          <p:spTgt spid="26"/>
                                        </p:tgtEl>
                                        <p:attrNameLst>
                                          <p:attrName>style.visibility</p:attrName>
                                        </p:attrNameLst>
                                      </p:cBhvr>
                                      <p:to>
                                        <p:strVal val="visible"/>
                                      </p:to>
                                    </p:set>
                                    <p:anim calcmode="lin" valueType="num">
                                      <p:cBhvr>
                                        <p:cTn id="75" dur="500" fill="hold"/>
                                        <p:tgtEl>
                                          <p:spTgt spid="26"/>
                                        </p:tgtEl>
                                        <p:attrNameLst>
                                          <p:attrName>ppt_w</p:attrName>
                                        </p:attrNameLst>
                                      </p:cBhvr>
                                      <p:tavLst>
                                        <p:tav tm="0">
                                          <p:val>
                                            <p:fltVal val="0"/>
                                          </p:val>
                                        </p:tav>
                                        <p:tav tm="100000">
                                          <p:val>
                                            <p:strVal val="#ppt_w"/>
                                          </p:val>
                                        </p:tav>
                                      </p:tavLst>
                                    </p:anim>
                                    <p:anim calcmode="lin" valueType="num">
                                      <p:cBhvr>
                                        <p:cTn id="76" dur="500" fill="hold"/>
                                        <p:tgtEl>
                                          <p:spTgt spid="26"/>
                                        </p:tgtEl>
                                        <p:attrNameLst>
                                          <p:attrName>ppt_h</p:attrName>
                                        </p:attrNameLst>
                                      </p:cBhvr>
                                      <p:tavLst>
                                        <p:tav tm="0">
                                          <p:val>
                                            <p:fltVal val="0"/>
                                          </p:val>
                                        </p:tav>
                                        <p:tav tm="100000">
                                          <p:val>
                                            <p:strVal val="#ppt_h"/>
                                          </p:val>
                                        </p:tav>
                                      </p:tavLst>
                                    </p:anim>
                                    <p:animEffect transition="in" filter="fade">
                                      <p:cBhvr>
                                        <p:cTn id="77" dur="500"/>
                                        <p:tgtEl>
                                          <p:spTgt spid="26"/>
                                        </p:tgtEl>
                                      </p:cBhvr>
                                    </p:animEffect>
                                  </p:childTnLst>
                                </p:cTn>
                              </p:par>
                              <p:par>
                                <p:cTn id="78" presetID="53" presetClass="entr" presetSubtype="16" fill="hold" nodeType="withEffect">
                                  <p:stCondLst>
                                    <p:cond delay="1000"/>
                                  </p:stCondLst>
                                  <p:childTnLst>
                                    <p:set>
                                      <p:cBhvr>
                                        <p:cTn id="79" dur="1" fill="hold">
                                          <p:stCondLst>
                                            <p:cond delay="0"/>
                                          </p:stCondLst>
                                        </p:cTn>
                                        <p:tgtEl>
                                          <p:spTgt spid="27"/>
                                        </p:tgtEl>
                                        <p:attrNameLst>
                                          <p:attrName>style.visibility</p:attrName>
                                        </p:attrNameLst>
                                      </p:cBhvr>
                                      <p:to>
                                        <p:strVal val="visible"/>
                                      </p:to>
                                    </p:set>
                                    <p:anim calcmode="lin" valueType="num">
                                      <p:cBhvr>
                                        <p:cTn id="80" dur="500" fill="hold"/>
                                        <p:tgtEl>
                                          <p:spTgt spid="27"/>
                                        </p:tgtEl>
                                        <p:attrNameLst>
                                          <p:attrName>ppt_w</p:attrName>
                                        </p:attrNameLst>
                                      </p:cBhvr>
                                      <p:tavLst>
                                        <p:tav tm="0">
                                          <p:val>
                                            <p:fltVal val="0"/>
                                          </p:val>
                                        </p:tav>
                                        <p:tav tm="100000">
                                          <p:val>
                                            <p:strVal val="#ppt_w"/>
                                          </p:val>
                                        </p:tav>
                                      </p:tavLst>
                                    </p:anim>
                                    <p:anim calcmode="lin" valueType="num">
                                      <p:cBhvr>
                                        <p:cTn id="81" dur="500" fill="hold"/>
                                        <p:tgtEl>
                                          <p:spTgt spid="27"/>
                                        </p:tgtEl>
                                        <p:attrNameLst>
                                          <p:attrName>ppt_h</p:attrName>
                                        </p:attrNameLst>
                                      </p:cBhvr>
                                      <p:tavLst>
                                        <p:tav tm="0">
                                          <p:val>
                                            <p:fltVal val="0"/>
                                          </p:val>
                                        </p:tav>
                                        <p:tav tm="100000">
                                          <p:val>
                                            <p:strVal val="#ppt_h"/>
                                          </p:val>
                                        </p:tav>
                                      </p:tavLst>
                                    </p:anim>
                                    <p:animEffect transition="in" filter="fade">
                                      <p:cBhvr>
                                        <p:cTn id="82" dur="500"/>
                                        <p:tgtEl>
                                          <p:spTgt spid="27"/>
                                        </p:tgtEl>
                                      </p:cBhvr>
                                    </p:animEffect>
                                  </p:childTnLst>
                                </p:cTn>
                              </p:par>
                              <p:par>
                                <p:cTn id="83" presetID="53" presetClass="entr" presetSubtype="16" fill="hold" grpId="0" nodeType="withEffect">
                                  <p:stCondLst>
                                    <p:cond delay="1000"/>
                                  </p:stCondLst>
                                  <p:childTnLst>
                                    <p:set>
                                      <p:cBhvr>
                                        <p:cTn id="84" dur="1" fill="hold">
                                          <p:stCondLst>
                                            <p:cond delay="0"/>
                                          </p:stCondLst>
                                        </p:cTn>
                                        <p:tgtEl>
                                          <p:spTgt spid="32"/>
                                        </p:tgtEl>
                                        <p:attrNameLst>
                                          <p:attrName>style.visibility</p:attrName>
                                        </p:attrNameLst>
                                      </p:cBhvr>
                                      <p:to>
                                        <p:strVal val="visible"/>
                                      </p:to>
                                    </p:set>
                                    <p:anim calcmode="lin" valueType="num">
                                      <p:cBhvr>
                                        <p:cTn id="85" dur="500" fill="hold"/>
                                        <p:tgtEl>
                                          <p:spTgt spid="32"/>
                                        </p:tgtEl>
                                        <p:attrNameLst>
                                          <p:attrName>ppt_w</p:attrName>
                                        </p:attrNameLst>
                                      </p:cBhvr>
                                      <p:tavLst>
                                        <p:tav tm="0">
                                          <p:val>
                                            <p:fltVal val="0"/>
                                          </p:val>
                                        </p:tav>
                                        <p:tav tm="100000">
                                          <p:val>
                                            <p:strVal val="#ppt_w"/>
                                          </p:val>
                                        </p:tav>
                                      </p:tavLst>
                                    </p:anim>
                                    <p:anim calcmode="lin" valueType="num">
                                      <p:cBhvr>
                                        <p:cTn id="86" dur="500" fill="hold"/>
                                        <p:tgtEl>
                                          <p:spTgt spid="32"/>
                                        </p:tgtEl>
                                        <p:attrNameLst>
                                          <p:attrName>ppt_h</p:attrName>
                                        </p:attrNameLst>
                                      </p:cBhvr>
                                      <p:tavLst>
                                        <p:tav tm="0">
                                          <p:val>
                                            <p:fltVal val="0"/>
                                          </p:val>
                                        </p:tav>
                                        <p:tav tm="100000">
                                          <p:val>
                                            <p:strVal val="#ppt_h"/>
                                          </p:val>
                                        </p:tav>
                                      </p:tavLst>
                                    </p:anim>
                                    <p:animEffect transition="in" filter="fade">
                                      <p:cBhvr>
                                        <p:cTn id="87" dur="500"/>
                                        <p:tgtEl>
                                          <p:spTgt spid="32"/>
                                        </p:tgtEl>
                                      </p:cBhvr>
                                    </p:animEffect>
                                  </p:childTnLst>
                                </p:cTn>
                              </p:par>
                              <p:par>
                                <p:cTn id="88" presetID="53" presetClass="entr" presetSubtype="16" fill="hold" nodeType="withEffect">
                                  <p:stCondLst>
                                    <p:cond delay="1000"/>
                                  </p:stCondLst>
                                  <p:childTnLst>
                                    <p:set>
                                      <p:cBhvr>
                                        <p:cTn id="89" dur="1" fill="hold">
                                          <p:stCondLst>
                                            <p:cond delay="0"/>
                                          </p:stCondLst>
                                        </p:cTn>
                                        <p:tgtEl>
                                          <p:spTgt spid="33"/>
                                        </p:tgtEl>
                                        <p:attrNameLst>
                                          <p:attrName>style.visibility</p:attrName>
                                        </p:attrNameLst>
                                      </p:cBhvr>
                                      <p:to>
                                        <p:strVal val="visible"/>
                                      </p:to>
                                    </p:set>
                                    <p:anim calcmode="lin" valueType="num">
                                      <p:cBhvr>
                                        <p:cTn id="90" dur="500" fill="hold"/>
                                        <p:tgtEl>
                                          <p:spTgt spid="33"/>
                                        </p:tgtEl>
                                        <p:attrNameLst>
                                          <p:attrName>ppt_w</p:attrName>
                                        </p:attrNameLst>
                                      </p:cBhvr>
                                      <p:tavLst>
                                        <p:tav tm="0">
                                          <p:val>
                                            <p:fltVal val="0"/>
                                          </p:val>
                                        </p:tav>
                                        <p:tav tm="100000">
                                          <p:val>
                                            <p:strVal val="#ppt_w"/>
                                          </p:val>
                                        </p:tav>
                                      </p:tavLst>
                                    </p:anim>
                                    <p:anim calcmode="lin" valueType="num">
                                      <p:cBhvr>
                                        <p:cTn id="91" dur="500" fill="hold"/>
                                        <p:tgtEl>
                                          <p:spTgt spid="33"/>
                                        </p:tgtEl>
                                        <p:attrNameLst>
                                          <p:attrName>ppt_h</p:attrName>
                                        </p:attrNameLst>
                                      </p:cBhvr>
                                      <p:tavLst>
                                        <p:tav tm="0">
                                          <p:val>
                                            <p:fltVal val="0"/>
                                          </p:val>
                                        </p:tav>
                                        <p:tav tm="100000">
                                          <p:val>
                                            <p:strVal val="#ppt_h"/>
                                          </p:val>
                                        </p:tav>
                                      </p:tavLst>
                                    </p:anim>
                                    <p:animEffect transition="in" filter="fade">
                                      <p:cBhvr>
                                        <p:cTn id="92" dur="500"/>
                                        <p:tgtEl>
                                          <p:spTgt spid="33"/>
                                        </p:tgtEl>
                                      </p:cBhvr>
                                    </p:animEffect>
                                  </p:childTnLst>
                                </p:cTn>
                              </p:par>
                              <p:par>
                                <p:cTn id="93" presetID="53" presetClass="entr" presetSubtype="16" fill="hold" grpId="0" nodeType="withEffect">
                                  <p:stCondLst>
                                    <p:cond delay="1000"/>
                                  </p:stCondLst>
                                  <p:childTnLst>
                                    <p:set>
                                      <p:cBhvr>
                                        <p:cTn id="94" dur="1" fill="hold">
                                          <p:stCondLst>
                                            <p:cond delay="0"/>
                                          </p:stCondLst>
                                        </p:cTn>
                                        <p:tgtEl>
                                          <p:spTgt spid="34"/>
                                        </p:tgtEl>
                                        <p:attrNameLst>
                                          <p:attrName>style.visibility</p:attrName>
                                        </p:attrNameLst>
                                      </p:cBhvr>
                                      <p:to>
                                        <p:strVal val="visible"/>
                                      </p:to>
                                    </p:set>
                                    <p:anim calcmode="lin" valueType="num">
                                      <p:cBhvr>
                                        <p:cTn id="95" dur="500" fill="hold"/>
                                        <p:tgtEl>
                                          <p:spTgt spid="34"/>
                                        </p:tgtEl>
                                        <p:attrNameLst>
                                          <p:attrName>ppt_w</p:attrName>
                                        </p:attrNameLst>
                                      </p:cBhvr>
                                      <p:tavLst>
                                        <p:tav tm="0">
                                          <p:val>
                                            <p:fltVal val="0"/>
                                          </p:val>
                                        </p:tav>
                                        <p:tav tm="100000">
                                          <p:val>
                                            <p:strVal val="#ppt_w"/>
                                          </p:val>
                                        </p:tav>
                                      </p:tavLst>
                                    </p:anim>
                                    <p:anim calcmode="lin" valueType="num">
                                      <p:cBhvr>
                                        <p:cTn id="96" dur="500" fill="hold"/>
                                        <p:tgtEl>
                                          <p:spTgt spid="34"/>
                                        </p:tgtEl>
                                        <p:attrNameLst>
                                          <p:attrName>ppt_h</p:attrName>
                                        </p:attrNameLst>
                                      </p:cBhvr>
                                      <p:tavLst>
                                        <p:tav tm="0">
                                          <p:val>
                                            <p:fltVal val="0"/>
                                          </p:val>
                                        </p:tav>
                                        <p:tav tm="100000">
                                          <p:val>
                                            <p:strVal val="#ppt_h"/>
                                          </p:val>
                                        </p:tav>
                                      </p:tavLst>
                                    </p:anim>
                                    <p:animEffect transition="in" filter="fade">
                                      <p:cBhvr>
                                        <p:cTn id="97" dur="500"/>
                                        <p:tgtEl>
                                          <p:spTgt spid="34"/>
                                        </p:tgtEl>
                                      </p:cBhvr>
                                    </p:animEffect>
                                  </p:childTnLst>
                                </p:cTn>
                              </p:par>
                              <p:par>
                                <p:cTn id="98" presetID="53" presetClass="entr" presetSubtype="16" fill="hold" nodeType="withEffect">
                                  <p:stCondLst>
                                    <p:cond delay="1000"/>
                                  </p:stCondLst>
                                  <p:childTnLst>
                                    <p:set>
                                      <p:cBhvr>
                                        <p:cTn id="99" dur="1" fill="hold">
                                          <p:stCondLst>
                                            <p:cond delay="0"/>
                                          </p:stCondLst>
                                        </p:cTn>
                                        <p:tgtEl>
                                          <p:spTgt spid="35"/>
                                        </p:tgtEl>
                                        <p:attrNameLst>
                                          <p:attrName>style.visibility</p:attrName>
                                        </p:attrNameLst>
                                      </p:cBhvr>
                                      <p:to>
                                        <p:strVal val="visible"/>
                                      </p:to>
                                    </p:set>
                                    <p:anim calcmode="lin" valueType="num">
                                      <p:cBhvr>
                                        <p:cTn id="100" dur="500" fill="hold"/>
                                        <p:tgtEl>
                                          <p:spTgt spid="35"/>
                                        </p:tgtEl>
                                        <p:attrNameLst>
                                          <p:attrName>ppt_w</p:attrName>
                                        </p:attrNameLst>
                                      </p:cBhvr>
                                      <p:tavLst>
                                        <p:tav tm="0">
                                          <p:val>
                                            <p:fltVal val="0"/>
                                          </p:val>
                                        </p:tav>
                                        <p:tav tm="100000">
                                          <p:val>
                                            <p:strVal val="#ppt_w"/>
                                          </p:val>
                                        </p:tav>
                                      </p:tavLst>
                                    </p:anim>
                                    <p:anim calcmode="lin" valueType="num">
                                      <p:cBhvr>
                                        <p:cTn id="101" dur="500" fill="hold"/>
                                        <p:tgtEl>
                                          <p:spTgt spid="35"/>
                                        </p:tgtEl>
                                        <p:attrNameLst>
                                          <p:attrName>ppt_h</p:attrName>
                                        </p:attrNameLst>
                                      </p:cBhvr>
                                      <p:tavLst>
                                        <p:tav tm="0">
                                          <p:val>
                                            <p:fltVal val="0"/>
                                          </p:val>
                                        </p:tav>
                                        <p:tav tm="100000">
                                          <p:val>
                                            <p:strVal val="#ppt_h"/>
                                          </p:val>
                                        </p:tav>
                                      </p:tavLst>
                                    </p:anim>
                                    <p:animEffect transition="in" filter="fade">
                                      <p:cBhvr>
                                        <p:cTn id="102" dur="500"/>
                                        <p:tgtEl>
                                          <p:spTgt spid="35"/>
                                        </p:tgtEl>
                                      </p:cBhvr>
                                    </p:animEffect>
                                  </p:childTnLst>
                                </p:cTn>
                              </p:par>
                              <p:par>
                                <p:cTn id="103" presetID="53" presetClass="entr" presetSubtype="16" fill="hold" grpId="0" nodeType="withEffect">
                                  <p:stCondLst>
                                    <p:cond delay="1000"/>
                                  </p:stCondLst>
                                  <p:childTnLst>
                                    <p:set>
                                      <p:cBhvr>
                                        <p:cTn id="104" dur="1" fill="hold">
                                          <p:stCondLst>
                                            <p:cond delay="0"/>
                                          </p:stCondLst>
                                        </p:cTn>
                                        <p:tgtEl>
                                          <p:spTgt spid="36"/>
                                        </p:tgtEl>
                                        <p:attrNameLst>
                                          <p:attrName>style.visibility</p:attrName>
                                        </p:attrNameLst>
                                      </p:cBhvr>
                                      <p:to>
                                        <p:strVal val="visible"/>
                                      </p:to>
                                    </p:set>
                                    <p:anim calcmode="lin" valueType="num">
                                      <p:cBhvr>
                                        <p:cTn id="105" dur="500" fill="hold"/>
                                        <p:tgtEl>
                                          <p:spTgt spid="36"/>
                                        </p:tgtEl>
                                        <p:attrNameLst>
                                          <p:attrName>ppt_w</p:attrName>
                                        </p:attrNameLst>
                                      </p:cBhvr>
                                      <p:tavLst>
                                        <p:tav tm="0">
                                          <p:val>
                                            <p:fltVal val="0"/>
                                          </p:val>
                                        </p:tav>
                                        <p:tav tm="100000">
                                          <p:val>
                                            <p:strVal val="#ppt_w"/>
                                          </p:val>
                                        </p:tav>
                                      </p:tavLst>
                                    </p:anim>
                                    <p:anim calcmode="lin" valueType="num">
                                      <p:cBhvr>
                                        <p:cTn id="106" dur="500" fill="hold"/>
                                        <p:tgtEl>
                                          <p:spTgt spid="36"/>
                                        </p:tgtEl>
                                        <p:attrNameLst>
                                          <p:attrName>ppt_h</p:attrName>
                                        </p:attrNameLst>
                                      </p:cBhvr>
                                      <p:tavLst>
                                        <p:tav tm="0">
                                          <p:val>
                                            <p:fltVal val="0"/>
                                          </p:val>
                                        </p:tav>
                                        <p:tav tm="100000">
                                          <p:val>
                                            <p:strVal val="#ppt_h"/>
                                          </p:val>
                                        </p:tav>
                                      </p:tavLst>
                                    </p:anim>
                                    <p:animEffect transition="in" filter="fade">
                                      <p:cBhvr>
                                        <p:cTn id="107" dur="500"/>
                                        <p:tgtEl>
                                          <p:spTgt spid="36"/>
                                        </p:tgtEl>
                                      </p:cBhvr>
                                    </p:animEffect>
                                  </p:childTnLst>
                                </p:cTn>
                              </p:par>
                              <p:par>
                                <p:cTn id="108" presetID="53" presetClass="entr" presetSubtype="16" fill="hold" grpId="0" nodeType="withEffect">
                                  <p:stCondLst>
                                    <p:cond delay="1000"/>
                                  </p:stCondLst>
                                  <p:childTnLst>
                                    <p:set>
                                      <p:cBhvr>
                                        <p:cTn id="109" dur="1" fill="hold">
                                          <p:stCondLst>
                                            <p:cond delay="0"/>
                                          </p:stCondLst>
                                        </p:cTn>
                                        <p:tgtEl>
                                          <p:spTgt spid="37"/>
                                        </p:tgtEl>
                                        <p:attrNameLst>
                                          <p:attrName>style.visibility</p:attrName>
                                        </p:attrNameLst>
                                      </p:cBhvr>
                                      <p:to>
                                        <p:strVal val="visible"/>
                                      </p:to>
                                    </p:set>
                                    <p:anim calcmode="lin" valueType="num">
                                      <p:cBhvr>
                                        <p:cTn id="110" dur="500" fill="hold"/>
                                        <p:tgtEl>
                                          <p:spTgt spid="37"/>
                                        </p:tgtEl>
                                        <p:attrNameLst>
                                          <p:attrName>ppt_w</p:attrName>
                                        </p:attrNameLst>
                                      </p:cBhvr>
                                      <p:tavLst>
                                        <p:tav tm="0">
                                          <p:val>
                                            <p:fltVal val="0"/>
                                          </p:val>
                                        </p:tav>
                                        <p:tav tm="100000">
                                          <p:val>
                                            <p:strVal val="#ppt_w"/>
                                          </p:val>
                                        </p:tav>
                                      </p:tavLst>
                                    </p:anim>
                                    <p:anim calcmode="lin" valueType="num">
                                      <p:cBhvr>
                                        <p:cTn id="111" dur="500" fill="hold"/>
                                        <p:tgtEl>
                                          <p:spTgt spid="37"/>
                                        </p:tgtEl>
                                        <p:attrNameLst>
                                          <p:attrName>ppt_h</p:attrName>
                                        </p:attrNameLst>
                                      </p:cBhvr>
                                      <p:tavLst>
                                        <p:tav tm="0">
                                          <p:val>
                                            <p:fltVal val="0"/>
                                          </p:val>
                                        </p:tav>
                                        <p:tav tm="100000">
                                          <p:val>
                                            <p:strVal val="#ppt_h"/>
                                          </p:val>
                                        </p:tav>
                                      </p:tavLst>
                                    </p:anim>
                                    <p:animEffect transition="in" filter="fade">
                                      <p:cBhvr>
                                        <p:cTn id="112" dur="500"/>
                                        <p:tgtEl>
                                          <p:spTgt spid="37"/>
                                        </p:tgtEl>
                                      </p:cBhvr>
                                    </p:animEffect>
                                  </p:childTnLst>
                                </p:cTn>
                              </p:par>
                              <p:par>
                                <p:cTn id="113" presetID="53" presetClass="entr" presetSubtype="16" fill="hold" grpId="0" nodeType="withEffect">
                                  <p:stCondLst>
                                    <p:cond delay="1000"/>
                                  </p:stCondLst>
                                  <p:childTnLst>
                                    <p:set>
                                      <p:cBhvr>
                                        <p:cTn id="114" dur="1" fill="hold">
                                          <p:stCondLst>
                                            <p:cond delay="0"/>
                                          </p:stCondLst>
                                        </p:cTn>
                                        <p:tgtEl>
                                          <p:spTgt spid="38"/>
                                        </p:tgtEl>
                                        <p:attrNameLst>
                                          <p:attrName>style.visibility</p:attrName>
                                        </p:attrNameLst>
                                      </p:cBhvr>
                                      <p:to>
                                        <p:strVal val="visible"/>
                                      </p:to>
                                    </p:set>
                                    <p:anim calcmode="lin" valueType="num">
                                      <p:cBhvr>
                                        <p:cTn id="115" dur="500" fill="hold"/>
                                        <p:tgtEl>
                                          <p:spTgt spid="38"/>
                                        </p:tgtEl>
                                        <p:attrNameLst>
                                          <p:attrName>ppt_w</p:attrName>
                                        </p:attrNameLst>
                                      </p:cBhvr>
                                      <p:tavLst>
                                        <p:tav tm="0">
                                          <p:val>
                                            <p:fltVal val="0"/>
                                          </p:val>
                                        </p:tav>
                                        <p:tav tm="100000">
                                          <p:val>
                                            <p:strVal val="#ppt_w"/>
                                          </p:val>
                                        </p:tav>
                                      </p:tavLst>
                                    </p:anim>
                                    <p:anim calcmode="lin" valueType="num">
                                      <p:cBhvr>
                                        <p:cTn id="116" dur="500" fill="hold"/>
                                        <p:tgtEl>
                                          <p:spTgt spid="38"/>
                                        </p:tgtEl>
                                        <p:attrNameLst>
                                          <p:attrName>ppt_h</p:attrName>
                                        </p:attrNameLst>
                                      </p:cBhvr>
                                      <p:tavLst>
                                        <p:tav tm="0">
                                          <p:val>
                                            <p:fltVal val="0"/>
                                          </p:val>
                                        </p:tav>
                                        <p:tav tm="100000">
                                          <p:val>
                                            <p:strVal val="#ppt_h"/>
                                          </p:val>
                                        </p:tav>
                                      </p:tavLst>
                                    </p:anim>
                                    <p:animEffect transition="in" filter="fade">
                                      <p:cBhvr>
                                        <p:cTn id="117" dur="500"/>
                                        <p:tgtEl>
                                          <p:spTgt spid="38"/>
                                        </p:tgtEl>
                                      </p:cBhvr>
                                    </p:animEffect>
                                  </p:childTnLst>
                                </p:cTn>
                              </p:par>
                              <p:par>
                                <p:cTn id="118" presetID="53" presetClass="entr" presetSubtype="16" fill="hold" grpId="0" nodeType="withEffect">
                                  <p:stCondLst>
                                    <p:cond delay="1000"/>
                                  </p:stCondLst>
                                  <p:childTnLst>
                                    <p:set>
                                      <p:cBhvr>
                                        <p:cTn id="119" dur="1" fill="hold">
                                          <p:stCondLst>
                                            <p:cond delay="0"/>
                                          </p:stCondLst>
                                        </p:cTn>
                                        <p:tgtEl>
                                          <p:spTgt spid="39"/>
                                        </p:tgtEl>
                                        <p:attrNameLst>
                                          <p:attrName>style.visibility</p:attrName>
                                        </p:attrNameLst>
                                      </p:cBhvr>
                                      <p:to>
                                        <p:strVal val="visible"/>
                                      </p:to>
                                    </p:set>
                                    <p:anim calcmode="lin" valueType="num">
                                      <p:cBhvr>
                                        <p:cTn id="120" dur="500" fill="hold"/>
                                        <p:tgtEl>
                                          <p:spTgt spid="39"/>
                                        </p:tgtEl>
                                        <p:attrNameLst>
                                          <p:attrName>ppt_w</p:attrName>
                                        </p:attrNameLst>
                                      </p:cBhvr>
                                      <p:tavLst>
                                        <p:tav tm="0">
                                          <p:val>
                                            <p:fltVal val="0"/>
                                          </p:val>
                                        </p:tav>
                                        <p:tav tm="100000">
                                          <p:val>
                                            <p:strVal val="#ppt_w"/>
                                          </p:val>
                                        </p:tav>
                                      </p:tavLst>
                                    </p:anim>
                                    <p:anim calcmode="lin" valueType="num">
                                      <p:cBhvr>
                                        <p:cTn id="121" dur="500" fill="hold"/>
                                        <p:tgtEl>
                                          <p:spTgt spid="39"/>
                                        </p:tgtEl>
                                        <p:attrNameLst>
                                          <p:attrName>ppt_h</p:attrName>
                                        </p:attrNameLst>
                                      </p:cBhvr>
                                      <p:tavLst>
                                        <p:tav tm="0">
                                          <p:val>
                                            <p:fltVal val="0"/>
                                          </p:val>
                                        </p:tav>
                                        <p:tav tm="100000">
                                          <p:val>
                                            <p:strVal val="#ppt_h"/>
                                          </p:val>
                                        </p:tav>
                                      </p:tavLst>
                                    </p:anim>
                                    <p:animEffect transition="in" filter="fade">
                                      <p:cBhvr>
                                        <p:cTn id="122" dur="500"/>
                                        <p:tgtEl>
                                          <p:spTgt spid="39"/>
                                        </p:tgtEl>
                                      </p:cBhvr>
                                    </p:animEffect>
                                  </p:childTnLst>
                                </p:cTn>
                              </p:par>
                              <p:par>
                                <p:cTn id="123" presetID="53" presetClass="entr" presetSubtype="16" fill="hold" grpId="0" nodeType="withEffect">
                                  <p:stCondLst>
                                    <p:cond delay="1000"/>
                                  </p:stCondLst>
                                  <p:childTnLst>
                                    <p:set>
                                      <p:cBhvr>
                                        <p:cTn id="124" dur="1" fill="hold">
                                          <p:stCondLst>
                                            <p:cond delay="0"/>
                                          </p:stCondLst>
                                        </p:cTn>
                                        <p:tgtEl>
                                          <p:spTgt spid="40"/>
                                        </p:tgtEl>
                                        <p:attrNameLst>
                                          <p:attrName>style.visibility</p:attrName>
                                        </p:attrNameLst>
                                      </p:cBhvr>
                                      <p:to>
                                        <p:strVal val="visible"/>
                                      </p:to>
                                    </p:set>
                                    <p:anim calcmode="lin" valueType="num">
                                      <p:cBhvr>
                                        <p:cTn id="125" dur="500" fill="hold"/>
                                        <p:tgtEl>
                                          <p:spTgt spid="40"/>
                                        </p:tgtEl>
                                        <p:attrNameLst>
                                          <p:attrName>ppt_w</p:attrName>
                                        </p:attrNameLst>
                                      </p:cBhvr>
                                      <p:tavLst>
                                        <p:tav tm="0">
                                          <p:val>
                                            <p:fltVal val="0"/>
                                          </p:val>
                                        </p:tav>
                                        <p:tav tm="100000">
                                          <p:val>
                                            <p:strVal val="#ppt_w"/>
                                          </p:val>
                                        </p:tav>
                                      </p:tavLst>
                                    </p:anim>
                                    <p:anim calcmode="lin" valueType="num">
                                      <p:cBhvr>
                                        <p:cTn id="126" dur="500" fill="hold"/>
                                        <p:tgtEl>
                                          <p:spTgt spid="40"/>
                                        </p:tgtEl>
                                        <p:attrNameLst>
                                          <p:attrName>ppt_h</p:attrName>
                                        </p:attrNameLst>
                                      </p:cBhvr>
                                      <p:tavLst>
                                        <p:tav tm="0">
                                          <p:val>
                                            <p:fltVal val="0"/>
                                          </p:val>
                                        </p:tav>
                                        <p:tav tm="100000">
                                          <p:val>
                                            <p:strVal val="#ppt_h"/>
                                          </p:val>
                                        </p:tav>
                                      </p:tavLst>
                                    </p:anim>
                                    <p:animEffect transition="in" filter="fade">
                                      <p:cBhvr>
                                        <p:cTn id="127" dur="500"/>
                                        <p:tgtEl>
                                          <p:spTgt spid="40"/>
                                        </p:tgtEl>
                                      </p:cBhvr>
                                    </p:animEffect>
                                  </p:childTnLst>
                                </p:cTn>
                              </p:par>
                              <p:par>
                                <p:cTn id="128" presetID="53" presetClass="entr" presetSubtype="16" fill="hold" grpId="0" nodeType="withEffect">
                                  <p:stCondLst>
                                    <p:cond delay="1000"/>
                                  </p:stCondLst>
                                  <p:childTnLst>
                                    <p:set>
                                      <p:cBhvr>
                                        <p:cTn id="129" dur="1" fill="hold">
                                          <p:stCondLst>
                                            <p:cond delay="0"/>
                                          </p:stCondLst>
                                        </p:cTn>
                                        <p:tgtEl>
                                          <p:spTgt spid="41"/>
                                        </p:tgtEl>
                                        <p:attrNameLst>
                                          <p:attrName>style.visibility</p:attrName>
                                        </p:attrNameLst>
                                      </p:cBhvr>
                                      <p:to>
                                        <p:strVal val="visible"/>
                                      </p:to>
                                    </p:set>
                                    <p:anim calcmode="lin" valueType="num">
                                      <p:cBhvr>
                                        <p:cTn id="130" dur="500" fill="hold"/>
                                        <p:tgtEl>
                                          <p:spTgt spid="41"/>
                                        </p:tgtEl>
                                        <p:attrNameLst>
                                          <p:attrName>ppt_w</p:attrName>
                                        </p:attrNameLst>
                                      </p:cBhvr>
                                      <p:tavLst>
                                        <p:tav tm="0">
                                          <p:val>
                                            <p:fltVal val="0"/>
                                          </p:val>
                                        </p:tav>
                                        <p:tav tm="100000">
                                          <p:val>
                                            <p:strVal val="#ppt_w"/>
                                          </p:val>
                                        </p:tav>
                                      </p:tavLst>
                                    </p:anim>
                                    <p:anim calcmode="lin" valueType="num">
                                      <p:cBhvr>
                                        <p:cTn id="131" dur="500" fill="hold"/>
                                        <p:tgtEl>
                                          <p:spTgt spid="41"/>
                                        </p:tgtEl>
                                        <p:attrNameLst>
                                          <p:attrName>ppt_h</p:attrName>
                                        </p:attrNameLst>
                                      </p:cBhvr>
                                      <p:tavLst>
                                        <p:tav tm="0">
                                          <p:val>
                                            <p:fltVal val="0"/>
                                          </p:val>
                                        </p:tav>
                                        <p:tav tm="100000">
                                          <p:val>
                                            <p:strVal val="#ppt_h"/>
                                          </p:val>
                                        </p:tav>
                                      </p:tavLst>
                                    </p:anim>
                                    <p:animEffect transition="in" filter="fade">
                                      <p:cBhvr>
                                        <p:cTn id="132" dur="500"/>
                                        <p:tgtEl>
                                          <p:spTgt spid="41"/>
                                        </p:tgtEl>
                                      </p:cBhvr>
                                    </p:animEffect>
                                  </p:childTnLst>
                                </p:cTn>
                              </p:par>
                              <p:par>
                                <p:cTn id="133" presetID="53" presetClass="entr" presetSubtype="16" fill="hold" grpId="0" nodeType="withEffect">
                                  <p:stCondLst>
                                    <p:cond delay="1000"/>
                                  </p:stCondLst>
                                  <p:childTnLst>
                                    <p:set>
                                      <p:cBhvr>
                                        <p:cTn id="134" dur="1" fill="hold">
                                          <p:stCondLst>
                                            <p:cond delay="0"/>
                                          </p:stCondLst>
                                        </p:cTn>
                                        <p:tgtEl>
                                          <p:spTgt spid="42"/>
                                        </p:tgtEl>
                                        <p:attrNameLst>
                                          <p:attrName>style.visibility</p:attrName>
                                        </p:attrNameLst>
                                      </p:cBhvr>
                                      <p:to>
                                        <p:strVal val="visible"/>
                                      </p:to>
                                    </p:set>
                                    <p:anim calcmode="lin" valueType="num">
                                      <p:cBhvr>
                                        <p:cTn id="135" dur="500" fill="hold"/>
                                        <p:tgtEl>
                                          <p:spTgt spid="42"/>
                                        </p:tgtEl>
                                        <p:attrNameLst>
                                          <p:attrName>ppt_w</p:attrName>
                                        </p:attrNameLst>
                                      </p:cBhvr>
                                      <p:tavLst>
                                        <p:tav tm="0">
                                          <p:val>
                                            <p:fltVal val="0"/>
                                          </p:val>
                                        </p:tav>
                                        <p:tav tm="100000">
                                          <p:val>
                                            <p:strVal val="#ppt_w"/>
                                          </p:val>
                                        </p:tav>
                                      </p:tavLst>
                                    </p:anim>
                                    <p:anim calcmode="lin" valueType="num">
                                      <p:cBhvr>
                                        <p:cTn id="136" dur="500" fill="hold"/>
                                        <p:tgtEl>
                                          <p:spTgt spid="42"/>
                                        </p:tgtEl>
                                        <p:attrNameLst>
                                          <p:attrName>ppt_h</p:attrName>
                                        </p:attrNameLst>
                                      </p:cBhvr>
                                      <p:tavLst>
                                        <p:tav tm="0">
                                          <p:val>
                                            <p:fltVal val="0"/>
                                          </p:val>
                                        </p:tav>
                                        <p:tav tm="100000">
                                          <p:val>
                                            <p:strVal val="#ppt_h"/>
                                          </p:val>
                                        </p:tav>
                                      </p:tavLst>
                                    </p:anim>
                                    <p:animEffect transition="in" filter="fade">
                                      <p:cBhvr>
                                        <p:cTn id="137" dur="500"/>
                                        <p:tgtEl>
                                          <p:spTgt spid="42"/>
                                        </p:tgtEl>
                                      </p:cBhvr>
                                    </p:animEffect>
                                  </p:childTnLst>
                                </p:cTn>
                              </p:par>
                              <p:par>
                                <p:cTn id="138" presetID="53" presetClass="entr" presetSubtype="16" fill="hold" grpId="0" nodeType="withEffect">
                                  <p:stCondLst>
                                    <p:cond delay="1000"/>
                                  </p:stCondLst>
                                  <p:childTnLst>
                                    <p:set>
                                      <p:cBhvr>
                                        <p:cTn id="139" dur="1" fill="hold">
                                          <p:stCondLst>
                                            <p:cond delay="0"/>
                                          </p:stCondLst>
                                        </p:cTn>
                                        <p:tgtEl>
                                          <p:spTgt spid="43"/>
                                        </p:tgtEl>
                                        <p:attrNameLst>
                                          <p:attrName>style.visibility</p:attrName>
                                        </p:attrNameLst>
                                      </p:cBhvr>
                                      <p:to>
                                        <p:strVal val="visible"/>
                                      </p:to>
                                    </p:set>
                                    <p:anim calcmode="lin" valueType="num">
                                      <p:cBhvr>
                                        <p:cTn id="140" dur="500" fill="hold"/>
                                        <p:tgtEl>
                                          <p:spTgt spid="43"/>
                                        </p:tgtEl>
                                        <p:attrNameLst>
                                          <p:attrName>ppt_w</p:attrName>
                                        </p:attrNameLst>
                                      </p:cBhvr>
                                      <p:tavLst>
                                        <p:tav tm="0">
                                          <p:val>
                                            <p:fltVal val="0"/>
                                          </p:val>
                                        </p:tav>
                                        <p:tav tm="100000">
                                          <p:val>
                                            <p:strVal val="#ppt_w"/>
                                          </p:val>
                                        </p:tav>
                                      </p:tavLst>
                                    </p:anim>
                                    <p:anim calcmode="lin" valueType="num">
                                      <p:cBhvr>
                                        <p:cTn id="141" dur="500" fill="hold"/>
                                        <p:tgtEl>
                                          <p:spTgt spid="43"/>
                                        </p:tgtEl>
                                        <p:attrNameLst>
                                          <p:attrName>ppt_h</p:attrName>
                                        </p:attrNameLst>
                                      </p:cBhvr>
                                      <p:tavLst>
                                        <p:tav tm="0">
                                          <p:val>
                                            <p:fltVal val="0"/>
                                          </p:val>
                                        </p:tav>
                                        <p:tav tm="100000">
                                          <p:val>
                                            <p:strVal val="#ppt_h"/>
                                          </p:val>
                                        </p:tav>
                                      </p:tavLst>
                                    </p:anim>
                                    <p:animEffect transition="in" filter="fade">
                                      <p:cBhvr>
                                        <p:cTn id="142" dur="500"/>
                                        <p:tgtEl>
                                          <p:spTgt spid="43"/>
                                        </p:tgtEl>
                                      </p:cBhvr>
                                    </p:animEffect>
                                  </p:childTnLst>
                                </p:cTn>
                              </p:par>
                              <p:par>
                                <p:cTn id="143" presetID="53" presetClass="entr" presetSubtype="16" fill="hold" nodeType="withEffect">
                                  <p:stCondLst>
                                    <p:cond delay="1500"/>
                                  </p:stCondLst>
                                  <p:childTnLst>
                                    <p:set>
                                      <p:cBhvr>
                                        <p:cTn id="144" dur="1" fill="hold">
                                          <p:stCondLst>
                                            <p:cond delay="0"/>
                                          </p:stCondLst>
                                        </p:cTn>
                                        <p:tgtEl>
                                          <p:spTgt spid="44"/>
                                        </p:tgtEl>
                                        <p:attrNameLst>
                                          <p:attrName>style.visibility</p:attrName>
                                        </p:attrNameLst>
                                      </p:cBhvr>
                                      <p:to>
                                        <p:strVal val="visible"/>
                                      </p:to>
                                    </p:set>
                                    <p:anim calcmode="lin" valueType="num">
                                      <p:cBhvr>
                                        <p:cTn id="145" dur="500" fill="hold"/>
                                        <p:tgtEl>
                                          <p:spTgt spid="44"/>
                                        </p:tgtEl>
                                        <p:attrNameLst>
                                          <p:attrName>ppt_w</p:attrName>
                                        </p:attrNameLst>
                                      </p:cBhvr>
                                      <p:tavLst>
                                        <p:tav tm="0">
                                          <p:val>
                                            <p:fltVal val="0"/>
                                          </p:val>
                                        </p:tav>
                                        <p:tav tm="100000">
                                          <p:val>
                                            <p:strVal val="#ppt_w"/>
                                          </p:val>
                                        </p:tav>
                                      </p:tavLst>
                                    </p:anim>
                                    <p:anim calcmode="lin" valueType="num">
                                      <p:cBhvr>
                                        <p:cTn id="146" dur="500" fill="hold"/>
                                        <p:tgtEl>
                                          <p:spTgt spid="44"/>
                                        </p:tgtEl>
                                        <p:attrNameLst>
                                          <p:attrName>ppt_h</p:attrName>
                                        </p:attrNameLst>
                                      </p:cBhvr>
                                      <p:tavLst>
                                        <p:tav tm="0">
                                          <p:val>
                                            <p:fltVal val="0"/>
                                          </p:val>
                                        </p:tav>
                                        <p:tav tm="100000">
                                          <p:val>
                                            <p:strVal val="#ppt_h"/>
                                          </p:val>
                                        </p:tav>
                                      </p:tavLst>
                                    </p:anim>
                                    <p:animEffect transition="in" filter="fade">
                                      <p:cBhvr>
                                        <p:cTn id="147" dur="500"/>
                                        <p:tgtEl>
                                          <p:spTgt spid="44"/>
                                        </p:tgtEl>
                                      </p:cBhvr>
                                    </p:animEffect>
                                  </p:childTnLst>
                                </p:cTn>
                              </p:par>
                              <p:par>
                                <p:cTn id="148" presetID="53" presetClass="entr" presetSubtype="16" fill="hold" grpId="0" nodeType="withEffect">
                                  <p:stCondLst>
                                    <p:cond delay="1500"/>
                                  </p:stCondLst>
                                  <p:childTnLst>
                                    <p:set>
                                      <p:cBhvr>
                                        <p:cTn id="149" dur="1" fill="hold">
                                          <p:stCondLst>
                                            <p:cond delay="0"/>
                                          </p:stCondLst>
                                        </p:cTn>
                                        <p:tgtEl>
                                          <p:spTgt spid="49"/>
                                        </p:tgtEl>
                                        <p:attrNameLst>
                                          <p:attrName>style.visibility</p:attrName>
                                        </p:attrNameLst>
                                      </p:cBhvr>
                                      <p:to>
                                        <p:strVal val="visible"/>
                                      </p:to>
                                    </p:set>
                                    <p:anim calcmode="lin" valueType="num">
                                      <p:cBhvr>
                                        <p:cTn id="150" dur="500" fill="hold"/>
                                        <p:tgtEl>
                                          <p:spTgt spid="49"/>
                                        </p:tgtEl>
                                        <p:attrNameLst>
                                          <p:attrName>ppt_w</p:attrName>
                                        </p:attrNameLst>
                                      </p:cBhvr>
                                      <p:tavLst>
                                        <p:tav tm="0">
                                          <p:val>
                                            <p:fltVal val="0"/>
                                          </p:val>
                                        </p:tav>
                                        <p:tav tm="100000">
                                          <p:val>
                                            <p:strVal val="#ppt_w"/>
                                          </p:val>
                                        </p:tav>
                                      </p:tavLst>
                                    </p:anim>
                                    <p:anim calcmode="lin" valueType="num">
                                      <p:cBhvr>
                                        <p:cTn id="151" dur="500" fill="hold"/>
                                        <p:tgtEl>
                                          <p:spTgt spid="49"/>
                                        </p:tgtEl>
                                        <p:attrNameLst>
                                          <p:attrName>ppt_h</p:attrName>
                                        </p:attrNameLst>
                                      </p:cBhvr>
                                      <p:tavLst>
                                        <p:tav tm="0">
                                          <p:val>
                                            <p:fltVal val="0"/>
                                          </p:val>
                                        </p:tav>
                                        <p:tav tm="100000">
                                          <p:val>
                                            <p:strVal val="#ppt_h"/>
                                          </p:val>
                                        </p:tav>
                                      </p:tavLst>
                                    </p:anim>
                                    <p:animEffect transition="in" filter="fade">
                                      <p:cBhvr>
                                        <p:cTn id="152" dur="500"/>
                                        <p:tgtEl>
                                          <p:spTgt spid="49"/>
                                        </p:tgtEl>
                                      </p:cBhvr>
                                    </p:animEffect>
                                  </p:childTnLst>
                                </p:cTn>
                              </p:par>
                              <p:par>
                                <p:cTn id="153" presetID="53" presetClass="entr" presetSubtype="16" fill="hold" nodeType="withEffect">
                                  <p:stCondLst>
                                    <p:cond delay="1500"/>
                                  </p:stCondLst>
                                  <p:childTnLst>
                                    <p:set>
                                      <p:cBhvr>
                                        <p:cTn id="154" dur="1" fill="hold">
                                          <p:stCondLst>
                                            <p:cond delay="0"/>
                                          </p:stCondLst>
                                        </p:cTn>
                                        <p:tgtEl>
                                          <p:spTgt spid="50"/>
                                        </p:tgtEl>
                                        <p:attrNameLst>
                                          <p:attrName>style.visibility</p:attrName>
                                        </p:attrNameLst>
                                      </p:cBhvr>
                                      <p:to>
                                        <p:strVal val="visible"/>
                                      </p:to>
                                    </p:set>
                                    <p:anim calcmode="lin" valueType="num">
                                      <p:cBhvr>
                                        <p:cTn id="155" dur="500" fill="hold"/>
                                        <p:tgtEl>
                                          <p:spTgt spid="50"/>
                                        </p:tgtEl>
                                        <p:attrNameLst>
                                          <p:attrName>ppt_w</p:attrName>
                                        </p:attrNameLst>
                                      </p:cBhvr>
                                      <p:tavLst>
                                        <p:tav tm="0">
                                          <p:val>
                                            <p:fltVal val="0"/>
                                          </p:val>
                                        </p:tav>
                                        <p:tav tm="100000">
                                          <p:val>
                                            <p:strVal val="#ppt_w"/>
                                          </p:val>
                                        </p:tav>
                                      </p:tavLst>
                                    </p:anim>
                                    <p:anim calcmode="lin" valueType="num">
                                      <p:cBhvr>
                                        <p:cTn id="156" dur="500" fill="hold"/>
                                        <p:tgtEl>
                                          <p:spTgt spid="50"/>
                                        </p:tgtEl>
                                        <p:attrNameLst>
                                          <p:attrName>ppt_h</p:attrName>
                                        </p:attrNameLst>
                                      </p:cBhvr>
                                      <p:tavLst>
                                        <p:tav tm="0">
                                          <p:val>
                                            <p:fltVal val="0"/>
                                          </p:val>
                                        </p:tav>
                                        <p:tav tm="100000">
                                          <p:val>
                                            <p:strVal val="#ppt_h"/>
                                          </p:val>
                                        </p:tav>
                                      </p:tavLst>
                                    </p:anim>
                                    <p:animEffect transition="in" filter="fade">
                                      <p:cBhvr>
                                        <p:cTn id="157" dur="500"/>
                                        <p:tgtEl>
                                          <p:spTgt spid="50"/>
                                        </p:tgtEl>
                                      </p:cBhvr>
                                    </p:animEffect>
                                  </p:childTnLst>
                                </p:cTn>
                              </p:par>
                              <p:par>
                                <p:cTn id="158" presetID="53" presetClass="entr" presetSubtype="16" fill="hold" grpId="0" nodeType="withEffect">
                                  <p:stCondLst>
                                    <p:cond delay="1500"/>
                                  </p:stCondLst>
                                  <p:childTnLst>
                                    <p:set>
                                      <p:cBhvr>
                                        <p:cTn id="159" dur="1" fill="hold">
                                          <p:stCondLst>
                                            <p:cond delay="0"/>
                                          </p:stCondLst>
                                        </p:cTn>
                                        <p:tgtEl>
                                          <p:spTgt spid="51"/>
                                        </p:tgtEl>
                                        <p:attrNameLst>
                                          <p:attrName>style.visibility</p:attrName>
                                        </p:attrNameLst>
                                      </p:cBhvr>
                                      <p:to>
                                        <p:strVal val="visible"/>
                                      </p:to>
                                    </p:set>
                                    <p:anim calcmode="lin" valueType="num">
                                      <p:cBhvr>
                                        <p:cTn id="160" dur="500" fill="hold"/>
                                        <p:tgtEl>
                                          <p:spTgt spid="51"/>
                                        </p:tgtEl>
                                        <p:attrNameLst>
                                          <p:attrName>ppt_w</p:attrName>
                                        </p:attrNameLst>
                                      </p:cBhvr>
                                      <p:tavLst>
                                        <p:tav tm="0">
                                          <p:val>
                                            <p:fltVal val="0"/>
                                          </p:val>
                                        </p:tav>
                                        <p:tav tm="100000">
                                          <p:val>
                                            <p:strVal val="#ppt_w"/>
                                          </p:val>
                                        </p:tav>
                                      </p:tavLst>
                                    </p:anim>
                                    <p:anim calcmode="lin" valueType="num">
                                      <p:cBhvr>
                                        <p:cTn id="161" dur="500" fill="hold"/>
                                        <p:tgtEl>
                                          <p:spTgt spid="51"/>
                                        </p:tgtEl>
                                        <p:attrNameLst>
                                          <p:attrName>ppt_h</p:attrName>
                                        </p:attrNameLst>
                                      </p:cBhvr>
                                      <p:tavLst>
                                        <p:tav tm="0">
                                          <p:val>
                                            <p:fltVal val="0"/>
                                          </p:val>
                                        </p:tav>
                                        <p:tav tm="100000">
                                          <p:val>
                                            <p:strVal val="#ppt_h"/>
                                          </p:val>
                                        </p:tav>
                                      </p:tavLst>
                                    </p:anim>
                                    <p:animEffect transition="in" filter="fade">
                                      <p:cBhvr>
                                        <p:cTn id="162" dur="500"/>
                                        <p:tgtEl>
                                          <p:spTgt spid="51"/>
                                        </p:tgtEl>
                                      </p:cBhvr>
                                    </p:animEffect>
                                  </p:childTnLst>
                                </p:cTn>
                              </p:par>
                              <p:par>
                                <p:cTn id="163" presetID="53" presetClass="entr" presetSubtype="16" fill="hold" nodeType="withEffect">
                                  <p:stCondLst>
                                    <p:cond delay="1500"/>
                                  </p:stCondLst>
                                  <p:childTnLst>
                                    <p:set>
                                      <p:cBhvr>
                                        <p:cTn id="164" dur="1" fill="hold">
                                          <p:stCondLst>
                                            <p:cond delay="0"/>
                                          </p:stCondLst>
                                        </p:cTn>
                                        <p:tgtEl>
                                          <p:spTgt spid="52"/>
                                        </p:tgtEl>
                                        <p:attrNameLst>
                                          <p:attrName>style.visibility</p:attrName>
                                        </p:attrNameLst>
                                      </p:cBhvr>
                                      <p:to>
                                        <p:strVal val="visible"/>
                                      </p:to>
                                    </p:set>
                                    <p:anim calcmode="lin" valueType="num">
                                      <p:cBhvr>
                                        <p:cTn id="165" dur="500" fill="hold"/>
                                        <p:tgtEl>
                                          <p:spTgt spid="52"/>
                                        </p:tgtEl>
                                        <p:attrNameLst>
                                          <p:attrName>ppt_w</p:attrName>
                                        </p:attrNameLst>
                                      </p:cBhvr>
                                      <p:tavLst>
                                        <p:tav tm="0">
                                          <p:val>
                                            <p:fltVal val="0"/>
                                          </p:val>
                                        </p:tav>
                                        <p:tav tm="100000">
                                          <p:val>
                                            <p:strVal val="#ppt_w"/>
                                          </p:val>
                                        </p:tav>
                                      </p:tavLst>
                                    </p:anim>
                                    <p:anim calcmode="lin" valueType="num">
                                      <p:cBhvr>
                                        <p:cTn id="166" dur="500" fill="hold"/>
                                        <p:tgtEl>
                                          <p:spTgt spid="52"/>
                                        </p:tgtEl>
                                        <p:attrNameLst>
                                          <p:attrName>ppt_h</p:attrName>
                                        </p:attrNameLst>
                                      </p:cBhvr>
                                      <p:tavLst>
                                        <p:tav tm="0">
                                          <p:val>
                                            <p:fltVal val="0"/>
                                          </p:val>
                                        </p:tav>
                                        <p:tav tm="100000">
                                          <p:val>
                                            <p:strVal val="#ppt_h"/>
                                          </p:val>
                                        </p:tav>
                                      </p:tavLst>
                                    </p:anim>
                                    <p:animEffect transition="in" filter="fade">
                                      <p:cBhvr>
                                        <p:cTn id="167" dur="500"/>
                                        <p:tgtEl>
                                          <p:spTgt spid="52"/>
                                        </p:tgtEl>
                                      </p:cBhvr>
                                    </p:animEffect>
                                  </p:childTnLst>
                                </p:cTn>
                              </p:par>
                              <p:par>
                                <p:cTn id="168" presetID="53" presetClass="entr" presetSubtype="16" fill="hold" grpId="0" nodeType="withEffect">
                                  <p:stCondLst>
                                    <p:cond delay="1500"/>
                                  </p:stCondLst>
                                  <p:childTnLst>
                                    <p:set>
                                      <p:cBhvr>
                                        <p:cTn id="169" dur="1" fill="hold">
                                          <p:stCondLst>
                                            <p:cond delay="0"/>
                                          </p:stCondLst>
                                        </p:cTn>
                                        <p:tgtEl>
                                          <p:spTgt spid="53"/>
                                        </p:tgtEl>
                                        <p:attrNameLst>
                                          <p:attrName>style.visibility</p:attrName>
                                        </p:attrNameLst>
                                      </p:cBhvr>
                                      <p:to>
                                        <p:strVal val="visible"/>
                                      </p:to>
                                    </p:set>
                                    <p:anim calcmode="lin" valueType="num">
                                      <p:cBhvr>
                                        <p:cTn id="170" dur="500" fill="hold"/>
                                        <p:tgtEl>
                                          <p:spTgt spid="53"/>
                                        </p:tgtEl>
                                        <p:attrNameLst>
                                          <p:attrName>ppt_w</p:attrName>
                                        </p:attrNameLst>
                                      </p:cBhvr>
                                      <p:tavLst>
                                        <p:tav tm="0">
                                          <p:val>
                                            <p:fltVal val="0"/>
                                          </p:val>
                                        </p:tav>
                                        <p:tav tm="100000">
                                          <p:val>
                                            <p:strVal val="#ppt_w"/>
                                          </p:val>
                                        </p:tav>
                                      </p:tavLst>
                                    </p:anim>
                                    <p:anim calcmode="lin" valueType="num">
                                      <p:cBhvr>
                                        <p:cTn id="171" dur="500" fill="hold"/>
                                        <p:tgtEl>
                                          <p:spTgt spid="53"/>
                                        </p:tgtEl>
                                        <p:attrNameLst>
                                          <p:attrName>ppt_h</p:attrName>
                                        </p:attrNameLst>
                                      </p:cBhvr>
                                      <p:tavLst>
                                        <p:tav tm="0">
                                          <p:val>
                                            <p:fltVal val="0"/>
                                          </p:val>
                                        </p:tav>
                                        <p:tav tm="100000">
                                          <p:val>
                                            <p:strVal val="#ppt_h"/>
                                          </p:val>
                                        </p:tav>
                                      </p:tavLst>
                                    </p:anim>
                                    <p:animEffect transition="in" filter="fade">
                                      <p:cBhvr>
                                        <p:cTn id="172" dur="500"/>
                                        <p:tgtEl>
                                          <p:spTgt spid="53"/>
                                        </p:tgtEl>
                                      </p:cBhvr>
                                    </p:animEffect>
                                  </p:childTnLst>
                                </p:cTn>
                              </p:par>
                              <p:par>
                                <p:cTn id="173" presetID="53" presetClass="entr" presetSubtype="16" fill="hold" grpId="0" nodeType="withEffect">
                                  <p:stCondLst>
                                    <p:cond delay="1500"/>
                                  </p:stCondLst>
                                  <p:childTnLst>
                                    <p:set>
                                      <p:cBhvr>
                                        <p:cTn id="174" dur="1" fill="hold">
                                          <p:stCondLst>
                                            <p:cond delay="0"/>
                                          </p:stCondLst>
                                        </p:cTn>
                                        <p:tgtEl>
                                          <p:spTgt spid="54"/>
                                        </p:tgtEl>
                                        <p:attrNameLst>
                                          <p:attrName>style.visibility</p:attrName>
                                        </p:attrNameLst>
                                      </p:cBhvr>
                                      <p:to>
                                        <p:strVal val="visible"/>
                                      </p:to>
                                    </p:set>
                                    <p:anim calcmode="lin" valueType="num">
                                      <p:cBhvr>
                                        <p:cTn id="175" dur="500" fill="hold"/>
                                        <p:tgtEl>
                                          <p:spTgt spid="54"/>
                                        </p:tgtEl>
                                        <p:attrNameLst>
                                          <p:attrName>ppt_w</p:attrName>
                                        </p:attrNameLst>
                                      </p:cBhvr>
                                      <p:tavLst>
                                        <p:tav tm="0">
                                          <p:val>
                                            <p:fltVal val="0"/>
                                          </p:val>
                                        </p:tav>
                                        <p:tav tm="100000">
                                          <p:val>
                                            <p:strVal val="#ppt_w"/>
                                          </p:val>
                                        </p:tav>
                                      </p:tavLst>
                                    </p:anim>
                                    <p:anim calcmode="lin" valueType="num">
                                      <p:cBhvr>
                                        <p:cTn id="176" dur="500" fill="hold"/>
                                        <p:tgtEl>
                                          <p:spTgt spid="54"/>
                                        </p:tgtEl>
                                        <p:attrNameLst>
                                          <p:attrName>ppt_h</p:attrName>
                                        </p:attrNameLst>
                                      </p:cBhvr>
                                      <p:tavLst>
                                        <p:tav tm="0">
                                          <p:val>
                                            <p:fltVal val="0"/>
                                          </p:val>
                                        </p:tav>
                                        <p:tav tm="100000">
                                          <p:val>
                                            <p:strVal val="#ppt_h"/>
                                          </p:val>
                                        </p:tav>
                                      </p:tavLst>
                                    </p:anim>
                                    <p:animEffect transition="in" filter="fade">
                                      <p:cBhvr>
                                        <p:cTn id="177" dur="500"/>
                                        <p:tgtEl>
                                          <p:spTgt spid="54"/>
                                        </p:tgtEl>
                                      </p:cBhvr>
                                    </p:animEffect>
                                  </p:childTnLst>
                                </p:cTn>
                              </p:par>
                              <p:par>
                                <p:cTn id="178" presetID="53" presetClass="entr" presetSubtype="16" fill="hold" grpId="0" nodeType="withEffect">
                                  <p:stCondLst>
                                    <p:cond delay="1500"/>
                                  </p:stCondLst>
                                  <p:childTnLst>
                                    <p:set>
                                      <p:cBhvr>
                                        <p:cTn id="179" dur="1" fill="hold">
                                          <p:stCondLst>
                                            <p:cond delay="0"/>
                                          </p:stCondLst>
                                        </p:cTn>
                                        <p:tgtEl>
                                          <p:spTgt spid="55"/>
                                        </p:tgtEl>
                                        <p:attrNameLst>
                                          <p:attrName>style.visibility</p:attrName>
                                        </p:attrNameLst>
                                      </p:cBhvr>
                                      <p:to>
                                        <p:strVal val="visible"/>
                                      </p:to>
                                    </p:set>
                                    <p:anim calcmode="lin" valueType="num">
                                      <p:cBhvr>
                                        <p:cTn id="180" dur="500" fill="hold"/>
                                        <p:tgtEl>
                                          <p:spTgt spid="55"/>
                                        </p:tgtEl>
                                        <p:attrNameLst>
                                          <p:attrName>ppt_w</p:attrName>
                                        </p:attrNameLst>
                                      </p:cBhvr>
                                      <p:tavLst>
                                        <p:tav tm="0">
                                          <p:val>
                                            <p:fltVal val="0"/>
                                          </p:val>
                                        </p:tav>
                                        <p:tav tm="100000">
                                          <p:val>
                                            <p:strVal val="#ppt_w"/>
                                          </p:val>
                                        </p:tav>
                                      </p:tavLst>
                                    </p:anim>
                                    <p:anim calcmode="lin" valueType="num">
                                      <p:cBhvr>
                                        <p:cTn id="181" dur="500" fill="hold"/>
                                        <p:tgtEl>
                                          <p:spTgt spid="55"/>
                                        </p:tgtEl>
                                        <p:attrNameLst>
                                          <p:attrName>ppt_h</p:attrName>
                                        </p:attrNameLst>
                                      </p:cBhvr>
                                      <p:tavLst>
                                        <p:tav tm="0">
                                          <p:val>
                                            <p:fltVal val="0"/>
                                          </p:val>
                                        </p:tav>
                                        <p:tav tm="100000">
                                          <p:val>
                                            <p:strVal val="#ppt_h"/>
                                          </p:val>
                                        </p:tav>
                                      </p:tavLst>
                                    </p:anim>
                                    <p:animEffect transition="in" filter="fade">
                                      <p:cBhvr>
                                        <p:cTn id="182" dur="500"/>
                                        <p:tgtEl>
                                          <p:spTgt spid="55"/>
                                        </p:tgtEl>
                                      </p:cBhvr>
                                    </p:animEffect>
                                  </p:childTnLst>
                                </p:cTn>
                              </p:par>
                              <p:par>
                                <p:cTn id="183" presetID="53" presetClass="entr" presetSubtype="16" fill="hold" grpId="0" nodeType="withEffect">
                                  <p:stCondLst>
                                    <p:cond delay="1500"/>
                                  </p:stCondLst>
                                  <p:childTnLst>
                                    <p:set>
                                      <p:cBhvr>
                                        <p:cTn id="184" dur="1" fill="hold">
                                          <p:stCondLst>
                                            <p:cond delay="0"/>
                                          </p:stCondLst>
                                        </p:cTn>
                                        <p:tgtEl>
                                          <p:spTgt spid="56"/>
                                        </p:tgtEl>
                                        <p:attrNameLst>
                                          <p:attrName>style.visibility</p:attrName>
                                        </p:attrNameLst>
                                      </p:cBhvr>
                                      <p:to>
                                        <p:strVal val="visible"/>
                                      </p:to>
                                    </p:set>
                                    <p:anim calcmode="lin" valueType="num">
                                      <p:cBhvr>
                                        <p:cTn id="185" dur="500" fill="hold"/>
                                        <p:tgtEl>
                                          <p:spTgt spid="56"/>
                                        </p:tgtEl>
                                        <p:attrNameLst>
                                          <p:attrName>ppt_w</p:attrName>
                                        </p:attrNameLst>
                                      </p:cBhvr>
                                      <p:tavLst>
                                        <p:tav tm="0">
                                          <p:val>
                                            <p:fltVal val="0"/>
                                          </p:val>
                                        </p:tav>
                                        <p:tav tm="100000">
                                          <p:val>
                                            <p:strVal val="#ppt_w"/>
                                          </p:val>
                                        </p:tav>
                                      </p:tavLst>
                                    </p:anim>
                                    <p:anim calcmode="lin" valueType="num">
                                      <p:cBhvr>
                                        <p:cTn id="186" dur="500" fill="hold"/>
                                        <p:tgtEl>
                                          <p:spTgt spid="56"/>
                                        </p:tgtEl>
                                        <p:attrNameLst>
                                          <p:attrName>ppt_h</p:attrName>
                                        </p:attrNameLst>
                                      </p:cBhvr>
                                      <p:tavLst>
                                        <p:tav tm="0">
                                          <p:val>
                                            <p:fltVal val="0"/>
                                          </p:val>
                                        </p:tav>
                                        <p:tav tm="100000">
                                          <p:val>
                                            <p:strVal val="#ppt_h"/>
                                          </p:val>
                                        </p:tav>
                                      </p:tavLst>
                                    </p:anim>
                                    <p:animEffect transition="in" filter="fade">
                                      <p:cBhvr>
                                        <p:cTn id="187" dur="500"/>
                                        <p:tgtEl>
                                          <p:spTgt spid="56"/>
                                        </p:tgtEl>
                                      </p:cBhvr>
                                    </p:animEffect>
                                  </p:childTnLst>
                                </p:cTn>
                              </p:par>
                              <p:par>
                                <p:cTn id="188" presetID="53" presetClass="entr" presetSubtype="16" fill="hold" grpId="0" nodeType="withEffect">
                                  <p:stCondLst>
                                    <p:cond delay="1500"/>
                                  </p:stCondLst>
                                  <p:childTnLst>
                                    <p:set>
                                      <p:cBhvr>
                                        <p:cTn id="189" dur="1" fill="hold">
                                          <p:stCondLst>
                                            <p:cond delay="0"/>
                                          </p:stCondLst>
                                        </p:cTn>
                                        <p:tgtEl>
                                          <p:spTgt spid="57"/>
                                        </p:tgtEl>
                                        <p:attrNameLst>
                                          <p:attrName>style.visibility</p:attrName>
                                        </p:attrNameLst>
                                      </p:cBhvr>
                                      <p:to>
                                        <p:strVal val="visible"/>
                                      </p:to>
                                    </p:set>
                                    <p:anim calcmode="lin" valueType="num">
                                      <p:cBhvr>
                                        <p:cTn id="190" dur="500" fill="hold"/>
                                        <p:tgtEl>
                                          <p:spTgt spid="57"/>
                                        </p:tgtEl>
                                        <p:attrNameLst>
                                          <p:attrName>ppt_w</p:attrName>
                                        </p:attrNameLst>
                                      </p:cBhvr>
                                      <p:tavLst>
                                        <p:tav tm="0">
                                          <p:val>
                                            <p:fltVal val="0"/>
                                          </p:val>
                                        </p:tav>
                                        <p:tav tm="100000">
                                          <p:val>
                                            <p:strVal val="#ppt_w"/>
                                          </p:val>
                                        </p:tav>
                                      </p:tavLst>
                                    </p:anim>
                                    <p:anim calcmode="lin" valueType="num">
                                      <p:cBhvr>
                                        <p:cTn id="191" dur="500" fill="hold"/>
                                        <p:tgtEl>
                                          <p:spTgt spid="57"/>
                                        </p:tgtEl>
                                        <p:attrNameLst>
                                          <p:attrName>ppt_h</p:attrName>
                                        </p:attrNameLst>
                                      </p:cBhvr>
                                      <p:tavLst>
                                        <p:tav tm="0">
                                          <p:val>
                                            <p:fltVal val="0"/>
                                          </p:val>
                                        </p:tav>
                                        <p:tav tm="100000">
                                          <p:val>
                                            <p:strVal val="#ppt_h"/>
                                          </p:val>
                                        </p:tav>
                                      </p:tavLst>
                                    </p:anim>
                                    <p:animEffect transition="in" filter="fade">
                                      <p:cBhvr>
                                        <p:cTn id="192" dur="500"/>
                                        <p:tgtEl>
                                          <p:spTgt spid="57"/>
                                        </p:tgtEl>
                                      </p:cBhvr>
                                    </p:animEffect>
                                  </p:childTnLst>
                                </p:cTn>
                              </p:par>
                              <p:par>
                                <p:cTn id="193" presetID="53" presetClass="entr" presetSubtype="16" fill="hold" grpId="0" nodeType="withEffect">
                                  <p:stCondLst>
                                    <p:cond delay="1500"/>
                                  </p:stCondLst>
                                  <p:childTnLst>
                                    <p:set>
                                      <p:cBhvr>
                                        <p:cTn id="194" dur="1" fill="hold">
                                          <p:stCondLst>
                                            <p:cond delay="0"/>
                                          </p:stCondLst>
                                        </p:cTn>
                                        <p:tgtEl>
                                          <p:spTgt spid="58"/>
                                        </p:tgtEl>
                                        <p:attrNameLst>
                                          <p:attrName>style.visibility</p:attrName>
                                        </p:attrNameLst>
                                      </p:cBhvr>
                                      <p:to>
                                        <p:strVal val="visible"/>
                                      </p:to>
                                    </p:set>
                                    <p:anim calcmode="lin" valueType="num">
                                      <p:cBhvr>
                                        <p:cTn id="195" dur="500" fill="hold"/>
                                        <p:tgtEl>
                                          <p:spTgt spid="58"/>
                                        </p:tgtEl>
                                        <p:attrNameLst>
                                          <p:attrName>ppt_w</p:attrName>
                                        </p:attrNameLst>
                                      </p:cBhvr>
                                      <p:tavLst>
                                        <p:tav tm="0">
                                          <p:val>
                                            <p:fltVal val="0"/>
                                          </p:val>
                                        </p:tav>
                                        <p:tav tm="100000">
                                          <p:val>
                                            <p:strVal val="#ppt_w"/>
                                          </p:val>
                                        </p:tav>
                                      </p:tavLst>
                                    </p:anim>
                                    <p:anim calcmode="lin" valueType="num">
                                      <p:cBhvr>
                                        <p:cTn id="196" dur="500" fill="hold"/>
                                        <p:tgtEl>
                                          <p:spTgt spid="58"/>
                                        </p:tgtEl>
                                        <p:attrNameLst>
                                          <p:attrName>ppt_h</p:attrName>
                                        </p:attrNameLst>
                                      </p:cBhvr>
                                      <p:tavLst>
                                        <p:tav tm="0">
                                          <p:val>
                                            <p:fltVal val="0"/>
                                          </p:val>
                                        </p:tav>
                                        <p:tav tm="100000">
                                          <p:val>
                                            <p:strVal val="#ppt_h"/>
                                          </p:val>
                                        </p:tav>
                                      </p:tavLst>
                                    </p:anim>
                                    <p:animEffect transition="in" filter="fade">
                                      <p:cBhvr>
                                        <p:cTn id="197" dur="500"/>
                                        <p:tgtEl>
                                          <p:spTgt spid="58"/>
                                        </p:tgtEl>
                                      </p:cBhvr>
                                    </p:animEffect>
                                  </p:childTnLst>
                                </p:cTn>
                              </p:par>
                              <p:par>
                                <p:cTn id="198" presetID="53" presetClass="entr" presetSubtype="16" fill="hold" grpId="0" nodeType="withEffect">
                                  <p:stCondLst>
                                    <p:cond delay="1500"/>
                                  </p:stCondLst>
                                  <p:childTnLst>
                                    <p:set>
                                      <p:cBhvr>
                                        <p:cTn id="199" dur="1" fill="hold">
                                          <p:stCondLst>
                                            <p:cond delay="0"/>
                                          </p:stCondLst>
                                        </p:cTn>
                                        <p:tgtEl>
                                          <p:spTgt spid="59"/>
                                        </p:tgtEl>
                                        <p:attrNameLst>
                                          <p:attrName>style.visibility</p:attrName>
                                        </p:attrNameLst>
                                      </p:cBhvr>
                                      <p:to>
                                        <p:strVal val="visible"/>
                                      </p:to>
                                    </p:set>
                                    <p:anim calcmode="lin" valueType="num">
                                      <p:cBhvr>
                                        <p:cTn id="200" dur="500" fill="hold"/>
                                        <p:tgtEl>
                                          <p:spTgt spid="59"/>
                                        </p:tgtEl>
                                        <p:attrNameLst>
                                          <p:attrName>ppt_w</p:attrName>
                                        </p:attrNameLst>
                                      </p:cBhvr>
                                      <p:tavLst>
                                        <p:tav tm="0">
                                          <p:val>
                                            <p:fltVal val="0"/>
                                          </p:val>
                                        </p:tav>
                                        <p:tav tm="100000">
                                          <p:val>
                                            <p:strVal val="#ppt_w"/>
                                          </p:val>
                                        </p:tav>
                                      </p:tavLst>
                                    </p:anim>
                                    <p:anim calcmode="lin" valueType="num">
                                      <p:cBhvr>
                                        <p:cTn id="201" dur="500" fill="hold"/>
                                        <p:tgtEl>
                                          <p:spTgt spid="59"/>
                                        </p:tgtEl>
                                        <p:attrNameLst>
                                          <p:attrName>ppt_h</p:attrName>
                                        </p:attrNameLst>
                                      </p:cBhvr>
                                      <p:tavLst>
                                        <p:tav tm="0">
                                          <p:val>
                                            <p:fltVal val="0"/>
                                          </p:val>
                                        </p:tav>
                                        <p:tav tm="100000">
                                          <p:val>
                                            <p:strVal val="#ppt_h"/>
                                          </p:val>
                                        </p:tav>
                                      </p:tavLst>
                                    </p:anim>
                                    <p:animEffect transition="in" filter="fade">
                                      <p:cBhvr>
                                        <p:cTn id="202" dur="500"/>
                                        <p:tgtEl>
                                          <p:spTgt spid="59"/>
                                        </p:tgtEl>
                                      </p:cBhvr>
                                    </p:animEffect>
                                  </p:childTnLst>
                                </p:cTn>
                              </p:par>
                              <p:par>
                                <p:cTn id="203" presetID="53" presetClass="entr" presetSubtype="16" fill="hold" grpId="0" nodeType="withEffect">
                                  <p:stCondLst>
                                    <p:cond delay="1500"/>
                                  </p:stCondLst>
                                  <p:childTnLst>
                                    <p:set>
                                      <p:cBhvr>
                                        <p:cTn id="204" dur="1" fill="hold">
                                          <p:stCondLst>
                                            <p:cond delay="0"/>
                                          </p:stCondLst>
                                        </p:cTn>
                                        <p:tgtEl>
                                          <p:spTgt spid="60"/>
                                        </p:tgtEl>
                                        <p:attrNameLst>
                                          <p:attrName>style.visibility</p:attrName>
                                        </p:attrNameLst>
                                      </p:cBhvr>
                                      <p:to>
                                        <p:strVal val="visible"/>
                                      </p:to>
                                    </p:set>
                                    <p:anim calcmode="lin" valueType="num">
                                      <p:cBhvr>
                                        <p:cTn id="205" dur="500" fill="hold"/>
                                        <p:tgtEl>
                                          <p:spTgt spid="60"/>
                                        </p:tgtEl>
                                        <p:attrNameLst>
                                          <p:attrName>ppt_w</p:attrName>
                                        </p:attrNameLst>
                                      </p:cBhvr>
                                      <p:tavLst>
                                        <p:tav tm="0">
                                          <p:val>
                                            <p:fltVal val="0"/>
                                          </p:val>
                                        </p:tav>
                                        <p:tav tm="100000">
                                          <p:val>
                                            <p:strVal val="#ppt_w"/>
                                          </p:val>
                                        </p:tav>
                                      </p:tavLst>
                                    </p:anim>
                                    <p:anim calcmode="lin" valueType="num">
                                      <p:cBhvr>
                                        <p:cTn id="206" dur="500" fill="hold"/>
                                        <p:tgtEl>
                                          <p:spTgt spid="60"/>
                                        </p:tgtEl>
                                        <p:attrNameLst>
                                          <p:attrName>ppt_h</p:attrName>
                                        </p:attrNameLst>
                                      </p:cBhvr>
                                      <p:tavLst>
                                        <p:tav tm="0">
                                          <p:val>
                                            <p:fltVal val="0"/>
                                          </p:val>
                                        </p:tav>
                                        <p:tav tm="100000">
                                          <p:val>
                                            <p:strVal val="#ppt_h"/>
                                          </p:val>
                                        </p:tav>
                                      </p:tavLst>
                                    </p:anim>
                                    <p:animEffect transition="in" filter="fade">
                                      <p:cBhvr>
                                        <p:cTn id="207" dur="500"/>
                                        <p:tgtEl>
                                          <p:spTgt spid="60"/>
                                        </p:tgtEl>
                                      </p:cBhvr>
                                    </p:animEffect>
                                  </p:childTnLst>
                                </p:cTn>
                              </p:par>
                              <p:par>
                                <p:cTn id="208" presetID="53" presetClass="entr" presetSubtype="16" fill="hold" nodeType="withEffect">
                                  <p:stCondLst>
                                    <p:cond delay="2000"/>
                                  </p:stCondLst>
                                  <p:childTnLst>
                                    <p:set>
                                      <p:cBhvr>
                                        <p:cTn id="209" dur="1" fill="hold">
                                          <p:stCondLst>
                                            <p:cond delay="0"/>
                                          </p:stCondLst>
                                        </p:cTn>
                                        <p:tgtEl>
                                          <p:spTgt spid="61"/>
                                        </p:tgtEl>
                                        <p:attrNameLst>
                                          <p:attrName>style.visibility</p:attrName>
                                        </p:attrNameLst>
                                      </p:cBhvr>
                                      <p:to>
                                        <p:strVal val="visible"/>
                                      </p:to>
                                    </p:set>
                                    <p:anim calcmode="lin" valueType="num">
                                      <p:cBhvr>
                                        <p:cTn id="210" dur="500" fill="hold"/>
                                        <p:tgtEl>
                                          <p:spTgt spid="61"/>
                                        </p:tgtEl>
                                        <p:attrNameLst>
                                          <p:attrName>ppt_w</p:attrName>
                                        </p:attrNameLst>
                                      </p:cBhvr>
                                      <p:tavLst>
                                        <p:tav tm="0">
                                          <p:val>
                                            <p:fltVal val="0"/>
                                          </p:val>
                                        </p:tav>
                                        <p:tav tm="100000">
                                          <p:val>
                                            <p:strVal val="#ppt_w"/>
                                          </p:val>
                                        </p:tav>
                                      </p:tavLst>
                                    </p:anim>
                                    <p:anim calcmode="lin" valueType="num">
                                      <p:cBhvr>
                                        <p:cTn id="211" dur="500" fill="hold"/>
                                        <p:tgtEl>
                                          <p:spTgt spid="61"/>
                                        </p:tgtEl>
                                        <p:attrNameLst>
                                          <p:attrName>ppt_h</p:attrName>
                                        </p:attrNameLst>
                                      </p:cBhvr>
                                      <p:tavLst>
                                        <p:tav tm="0">
                                          <p:val>
                                            <p:fltVal val="0"/>
                                          </p:val>
                                        </p:tav>
                                        <p:tav tm="100000">
                                          <p:val>
                                            <p:strVal val="#ppt_h"/>
                                          </p:val>
                                        </p:tav>
                                      </p:tavLst>
                                    </p:anim>
                                    <p:animEffect transition="in" filter="fade">
                                      <p:cBhvr>
                                        <p:cTn id="212" dur="500"/>
                                        <p:tgtEl>
                                          <p:spTgt spid="61"/>
                                        </p:tgtEl>
                                      </p:cBhvr>
                                    </p:animEffect>
                                  </p:childTnLst>
                                </p:cTn>
                              </p:par>
                              <p:par>
                                <p:cTn id="213" presetID="53" presetClass="entr" presetSubtype="16" fill="hold" grpId="0" nodeType="withEffect">
                                  <p:stCondLst>
                                    <p:cond delay="2000"/>
                                  </p:stCondLst>
                                  <p:childTnLst>
                                    <p:set>
                                      <p:cBhvr>
                                        <p:cTn id="214" dur="1" fill="hold">
                                          <p:stCondLst>
                                            <p:cond delay="0"/>
                                          </p:stCondLst>
                                        </p:cTn>
                                        <p:tgtEl>
                                          <p:spTgt spid="66"/>
                                        </p:tgtEl>
                                        <p:attrNameLst>
                                          <p:attrName>style.visibility</p:attrName>
                                        </p:attrNameLst>
                                      </p:cBhvr>
                                      <p:to>
                                        <p:strVal val="visible"/>
                                      </p:to>
                                    </p:set>
                                    <p:anim calcmode="lin" valueType="num">
                                      <p:cBhvr>
                                        <p:cTn id="215" dur="500" fill="hold"/>
                                        <p:tgtEl>
                                          <p:spTgt spid="66"/>
                                        </p:tgtEl>
                                        <p:attrNameLst>
                                          <p:attrName>ppt_w</p:attrName>
                                        </p:attrNameLst>
                                      </p:cBhvr>
                                      <p:tavLst>
                                        <p:tav tm="0">
                                          <p:val>
                                            <p:fltVal val="0"/>
                                          </p:val>
                                        </p:tav>
                                        <p:tav tm="100000">
                                          <p:val>
                                            <p:strVal val="#ppt_w"/>
                                          </p:val>
                                        </p:tav>
                                      </p:tavLst>
                                    </p:anim>
                                    <p:anim calcmode="lin" valueType="num">
                                      <p:cBhvr>
                                        <p:cTn id="216" dur="500" fill="hold"/>
                                        <p:tgtEl>
                                          <p:spTgt spid="66"/>
                                        </p:tgtEl>
                                        <p:attrNameLst>
                                          <p:attrName>ppt_h</p:attrName>
                                        </p:attrNameLst>
                                      </p:cBhvr>
                                      <p:tavLst>
                                        <p:tav tm="0">
                                          <p:val>
                                            <p:fltVal val="0"/>
                                          </p:val>
                                        </p:tav>
                                        <p:tav tm="100000">
                                          <p:val>
                                            <p:strVal val="#ppt_h"/>
                                          </p:val>
                                        </p:tav>
                                      </p:tavLst>
                                    </p:anim>
                                    <p:animEffect transition="in" filter="fade">
                                      <p:cBhvr>
                                        <p:cTn id="217" dur="500"/>
                                        <p:tgtEl>
                                          <p:spTgt spid="66"/>
                                        </p:tgtEl>
                                      </p:cBhvr>
                                    </p:animEffect>
                                  </p:childTnLst>
                                </p:cTn>
                              </p:par>
                              <p:par>
                                <p:cTn id="218" presetID="53" presetClass="entr" presetSubtype="16" fill="hold" nodeType="withEffect">
                                  <p:stCondLst>
                                    <p:cond delay="2000"/>
                                  </p:stCondLst>
                                  <p:childTnLst>
                                    <p:set>
                                      <p:cBhvr>
                                        <p:cTn id="219" dur="1" fill="hold">
                                          <p:stCondLst>
                                            <p:cond delay="0"/>
                                          </p:stCondLst>
                                        </p:cTn>
                                        <p:tgtEl>
                                          <p:spTgt spid="67"/>
                                        </p:tgtEl>
                                        <p:attrNameLst>
                                          <p:attrName>style.visibility</p:attrName>
                                        </p:attrNameLst>
                                      </p:cBhvr>
                                      <p:to>
                                        <p:strVal val="visible"/>
                                      </p:to>
                                    </p:set>
                                    <p:anim calcmode="lin" valueType="num">
                                      <p:cBhvr>
                                        <p:cTn id="220" dur="500" fill="hold"/>
                                        <p:tgtEl>
                                          <p:spTgt spid="67"/>
                                        </p:tgtEl>
                                        <p:attrNameLst>
                                          <p:attrName>ppt_w</p:attrName>
                                        </p:attrNameLst>
                                      </p:cBhvr>
                                      <p:tavLst>
                                        <p:tav tm="0">
                                          <p:val>
                                            <p:fltVal val="0"/>
                                          </p:val>
                                        </p:tav>
                                        <p:tav tm="100000">
                                          <p:val>
                                            <p:strVal val="#ppt_w"/>
                                          </p:val>
                                        </p:tav>
                                      </p:tavLst>
                                    </p:anim>
                                    <p:anim calcmode="lin" valueType="num">
                                      <p:cBhvr>
                                        <p:cTn id="221" dur="500" fill="hold"/>
                                        <p:tgtEl>
                                          <p:spTgt spid="67"/>
                                        </p:tgtEl>
                                        <p:attrNameLst>
                                          <p:attrName>ppt_h</p:attrName>
                                        </p:attrNameLst>
                                      </p:cBhvr>
                                      <p:tavLst>
                                        <p:tav tm="0">
                                          <p:val>
                                            <p:fltVal val="0"/>
                                          </p:val>
                                        </p:tav>
                                        <p:tav tm="100000">
                                          <p:val>
                                            <p:strVal val="#ppt_h"/>
                                          </p:val>
                                        </p:tav>
                                      </p:tavLst>
                                    </p:anim>
                                    <p:animEffect transition="in" filter="fade">
                                      <p:cBhvr>
                                        <p:cTn id="222" dur="500"/>
                                        <p:tgtEl>
                                          <p:spTgt spid="67"/>
                                        </p:tgtEl>
                                      </p:cBhvr>
                                    </p:animEffect>
                                  </p:childTnLst>
                                </p:cTn>
                              </p:par>
                              <p:par>
                                <p:cTn id="223" presetID="53" presetClass="entr" presetSubtype="16" fill="hold" grpId="0" nodeType="withEffect">
                                  <p:stCondLst>
                                    <p:cond delay="2000"/>
                                  </p:stCondLst>
                                  <p:childTnLst>
                                    <p:set>
                                      <p:cBhvr>
                                        <p:cTn id="224" dur="1" fill="hold">
                                          <p:stCondLst>
                                            <p:cond delay="0"/>
                                          </p:stCondLst>
                                        </p:cTn>
                                        <p:tgtEl>
                                          <p:spTgt spid="68"/>
                                        </p:tgtEl>
                                        <p:attrNameLst>
                                          <p:attrName>style.visibility</p:attrName>
                                        </p:attrNameLst>
                                      </p:cBhvr>
                                      <p:to>
                                        <p:strVal val="visible"/>
                                      </p:to>
                                    </p:set>
                                    <p:anim calcmode="lin" valueType="num">
                                      <p:cBhvr>
                                        <p:cTn id="225" dur="500" fill="hold"/>
                                        <p:tgtEl>
                                          <p:spTgt spid="68"/>
                                        </p:tgtEl>
                                        <p:attrNameLst>
                                          <p:attrName>ppt_w</p:attrName>
                                        </p:attrNameLst>
                                      </p:cBhvr>
                                      <p:tavLst>
                                        <p:tav tm="0">
                                          <p:val>
                                            <p:fltVal val="0"/>
                                          </p:val>
                                        </p:tav>
                                        <p:tav tm="100000">
                                          <p:val>
                                            <p:strVal val="#ppt_w"/>
                                          </p:val>
                                        </p:tav>
                                      </p:tavLst>
                                    </p:anim>
                                    <p:anim calcmode="lin" valueType="num">
                                      <p:cBhvr>
                                        <p:cTn id="226" dur="500" fill="hold"/>
                                        <p:tgtEl>
                                          <p:spTgt spid="68"/>
                                        </p:tgtEl>
                                        <p:attrNameLst>
                                          <p:attrName>ppt_h</p:attrName>
                                        </p:attrNameLst>
                                      </p:cBhvr>
                                      <p:tavLst>
                                        <p:tav tm="0">
                                          <p:val>
                                            <p:fltVal val="0"/>
                                          </p:val>
                                        </p:tav>
                                        <p:tav tm="100000">
                                          <p:val>
                                            <p:strVal val="#ppt_h"/>
                                          </p:val>
                                        </p:tav>
                                      </p:tavLst>
                                    </p:anim>
                                    <p:animEffect transition="in" filter="fade">
                                      <p:cBhvr>
                                        <p:cTn id="227" dur="500"/>
                                        <p:tgtEl>
                                          <p:spTgt spid="68"/>
                                        </p:tgtEl>
                                      </p:cBhvr>
                                    </p:animEffect>
                                  </p:childTnLst>
                                </p:cTn>
                              </p:par>
                              <p:par>
                                <p:cTn id="228" presetID="53" presetClass="entr" presetSubtype="16" fill="hold" nodeType="withEffect">
                                  <p:stCondLst>
                                    <p:cond delay="2000"/>
                                  </p:stCondLst>
                                  <p:childTnLst>
                                    <p:set>
                                      <p:cBhvr>
                                        <p:cTn id="229" dur="1" fill="hold">
                                          <p:stCondLst>
                                            <p:cond delay="0"/>
                                          </p:stCondLst>
                                        </p:cTn>
                                        <p:tgtEl>
                                          <p:spTgt spid="69"/>
                                        </p:tgtEl>
                                        <p:attrNameLst>
                                          <p:attrName>style.visibility</p:attrName>
                                        </p:attrNameLst>
                                      </p:cBhvr>
                                      <p:to>
                                        <p:strVal val="visible"/>
                                      </p:to>
                                    </p:set>
                                    <p:anim calcmode="lin" valueType="num">
                                      <p:cBhvr>
                                        <p:cTn id="230" dur="500" fill="hold"/>
                                        <p:tgtEl>
                                          <p:spTgt spid="69"/>
                                        </p:tgtEl>
                                        <p:attrNameLst>
                                          <p:attrName>ppt_w</p:attrName>
                                        </p:attrNameLst>
                                      </p:cBhvr>
                                      <p:tavLst>
                                        <p:tav tm="0">
                                          <p:val>
                                            <p:fltVal val="0"/>
                                          </p:val>
                                        </p:tav>
                                        <p:tav tm="100000">
                                          <p:val>
                                            <p:strVal val="#ppt_w"/>
                                          </p:val>
                                        </p:tav>
                                      </p:tavLst>
                                    </p:anim>
                                    <p:anim calcmode="lin" valueType="num">
                                      <p:cBhvr>
                                        <p:cTn id="231" dur="500" fill="hold"/>
                                        <p:tgtEl>
                                          <p:spTgt spid="69"/>
                                        </p:tgtEl>
                                        <p:attrNameLst>
                                          <p:attrName>ppt_h</p:attrName>
                                        </p:attrNameLst>
                                      </p:cBhvr>
                                      <p:tavLst>
                                        <p:tav tm="0">
                                          <p:val>
                                            <p:fltVal val="0"/>
                                          </p:val>
                                        </p:tav>
                                        <p:tav tm="100000">
                                          <p:val>
                                            <p:strVal val="#ppt_h"/>
                                          </p:val>
                                        </p:tav>
                                      </p:tavLst>
                                    </p:anim>
                                    <p:animEffect transition="in" filter="fade">
                                      <p:cBhvr>
                                        <p:cTn id="232" dur="500"/>
                                        <p:tgtEl>
                                          <p:spTgt spid="69"/>
                                        </p:tgtEl>
                                      </p:cBhvr>
                                    </p:animEffect>
                                  </p:childTnLst>
                                </p:cTn>
                              </p:par>
                              <p:par>
                                <p:cTn id="233" presetID="53" presetClass="entr" presetSubtype="16" fill="hold" grpId="0" nodeType="withEffect">
                                  <p:stCondLst>
                                    <p:cond delay="2000"/>
                                  </p:stCondLst>
                                  <p:childTnLst>
                                    <p:set>
                                      <p:cBhvr>
                                        <p:cTn id="234" dur="1" fill="hold">
                                          <p:stCondLst>
                                            <p:cond delay="0"/>
                                          </p:stCondLst>
                                        </p:cTn>
                                        <p:tgtEl>
                                          <p:spTgt spid="70"/>
                                        </p:tgtEl>
                                        <p:attrNameLst>
                                          <p:attrName>style.visibility</p:attrName>
                                        </p:attrNameLst>
                                      </p:cBhvr>
                                      <p:to>
                                        <p:strVal val="visible"/>
                                      </p:to>
                                    </p:set>
                                    <p:anim calcmode="lin" valueType="num">
                                      <p:cBhvr>
                                        <p:cTn id="235" dur="500" fill="hold"/>
                                        <p:tgtEl>
                                          <p:spTgt spid="70"/>
                                        </p:tgtEl>
                                        <p:attrNameLst>
                                          <p:attrName>ppt_w</p:attrName>
                                        </p:attrNameLst>
                                      </p:cBhvr>
                                      <p:tavLst>
                                        <p:tav tm="0">
                                          <p:val>
                                            <p:fltVal val="0"/>
                                          </p:val>
                                        </p:tav>
                                        <p:tav tm="100000">
                                          <p:val>
                                            <p:strVal val="#ppt_w"/>
                                          </p:val>
                                        </p:tav>
                                      </p:tavLst>
                                    </p:anim>
                                    <p:anim calcmode="lin" valueType="num">
                                      <p:cBhvr>
                                        <p:cTn id="236" dur="500" fill="hold"/>
                                        <p:tgtEl>
                                          <p:spTgt spid="70"/>
                                        </p:tgtEl>
                                        <p:attrNameLst>
                                          <p:attrName>ppt_h</p:attrName>
                                        </p:attrNameLst>
                                      </p:cBhvr>
                                      <p:tavLst>
                                        <p:tav tm="0">
                                          <p:val>
                                            <p:fltVal val="0"/>
                                          </p:val>
                                        </p:tav>
                                        <p:tav tm="100000">
                                          <p:val>
                                            <p:strVal val="#ppt_h"/>
                                          </p:val>
                                        </p:tav>
                                      </p:tavLst>
                                    </p:anim>
                                    <p:animEffect transition="in" filter="fade">
                                      <p:cBhvr>
                                        <p:cTn id="237" dur="500"/>
                                        <p:tgtEl>
                                          <p:spTgt spid="70"/>
                                        </p:tgtEl>
                                      </p:cBhvr>
                                    </p:animEffect>
                                  </p:childTnLst>
                                </p:cTn>
                              </p:par>
                              <p:par>
                                <p:cTn id="238" presetID="53" presetClass="entr" presetSubtype="16" fill="hold" grpId="0" nodeType="withEffect">
                                  <p:stCondLst>
                                    <p:cond delay="2000"/>
                                  </p:stCondLst>
                                  <p:childTnLst>
                                    <p:set>
                                      <p:cBhvr>
                                        <p:cTn id="239" dur="1" fill="hold">
                                          <p:stCondLst>
                                            <p:cond delay="0"/>
                                          </p:stCondLst>
                                        </p:cTn>
                                        <p:tgtEl>
                                          <p:spTgt spid="71"/>
                                        </p:tgtEl>
                                        <p:attrNameLst>
                                          <p:attrName>style.visibility</p:attrName>
                                        </p:attrNameLst>
                                      </p:cBhvr>
                                      <p:to>
                                        <p:strVal val="visible"/>
                                      </p:to>
                                    </p:set>
                                    <p:anim calcmode="lin" valueType="num">
                                      <p:cBhvr>
                                        <p:cTn id="240" dur="500" fill="hold"/>
                                        <p:tgtEl>
                                          <p:spTgt spid="71"/>
                                        </p:tgtEl>
                                        <p:attrNameLst>
                                          <p:attrName>ppt_w</p:attrName>
                                        </p:attrNameLst>
                                      </p:cBhvr>
                                      <p:tavLst>
                                        <p:tav tm="0">
                                          <p:val>
                                            <p:fltVal val="0"/>
                                          </p:val>
                                        </p:tav>
                                        <p:tav tm="100000">
                                          <p:val>
                                            <p:strVal val="#ppt_w"/>
                                          </p:val>
                                        </p:tav>
                                      </p:tavLst>
                                    </p:anim>
                                    <p:anim calcmode="lin" valueType="num">
                                      <p:cBhvr>
                                        <p:cTn id="241" dur="500" fill="hold"/>
                                        <p:tgtEl>
                                          <p:spTgt spid="71"/>
                                        </p:tgtEl>
                                        <p:attrNameLst>
                                          <p:attrName>ppt_h</p:attrName>
                                        </p:attrNameLst>
                                      </p:cBhvr>
                                      <p:tavLst>
                                        <p:tav tm="0">
                                          <p:val>
                                            <p:fltVal val="0"/>
                                          </p:val>
                                        </p:tav>
                                        <p:tav tm="100000">
                                          <p:val>
                                            <p:strVal val="#ppt_h"/>
                                          </p:val>
                                        </p:tav>
                                      </p:tavLst>
                                    </p:anim>
                                    <p:animEffect transition="in" filter="fade">
                                      <p:cBhvr>
                                        <p:cTn id="242" dur="500"/>
                                        <p:tgtEl>
                                          <p:spTgt spid="71"/>
                                        </p:tgtEl>
                                      </p:cBhvr>
                                    </p:animEffect>
                                  </p:childTnLst>
                                </p:cTn>
                              </p:par>
                              <p:par>
                                <p:cTn id="243" presetID="53" presetClass="entr" presetSubtype="16" fill="hold" grpId="0" nodeType="withEffect">
                                  <p:stCondLst>
                                    <p:cond delay="2000"/>
                                  </p:stCondLst>
                                  <p:childTnLst>
                                    <p:set>
                                      <p:cBhvr>
                                        <p:cTn id="244" dur="1" fill="hold">
                                          <p:stCondLst>
                                            <p:cond delay="0"/>
                                          </p:stCondLst>
                                        </p:cTn>
                                        <p:tgtEl>
                                          <p:spTgt spid="72"/>
                                        </p:tgtEl>
                                        <p:attrNameLst>
                                          <p:attrName>style.visibility</p:attrName>
                                        </p:attrNameLst>
                                      </p:cBhvr>
                                      <p:to>
                                        <p:strVal val="visible"/>
                                      </p:to>
                                    </p:set>
                                    <p:anim calcmode="lin" valueType="num">
                                      <p:cBhvr>
                                        <p:cTn id="245" dur="500" fill="hold"/>
                                        <p:tgtEl>
                                          <p:spTgt spid="72"/>
                                        </p:tgtEl>
                                        <p:attrNameLst>
                                          <p:attrName>ppt_w</p:attrName>
                                        </p:attrNameLst>
                                      </p:cBhvr>
                                      <p:tavLst>
                                        <p:tav tm="0">
                                          <p:val>
                                            <p:fltVal val="0"/>
                                          </p:val>
                                        </p:tav>
                                        <p:tav tm="100000">
                                          <p:val>
                                            <p:strVal val="#ppt_w"/>
                                          </p:val>
                                        </p:tav>
                                      </p:tavLst>
                                    </p:anim>
                                    <p:anim calcmode="lin" valueType="num">
                                      <p:cBhvr>
                                        <p:cTn id="246" dur="500" fill="hold"/>
                                        <p:tgtEl>
                                          <p:spTgt spid="72"/>
                                        </p:tgtEl>
                                        <p:attrNameLst>
                                          <p:attrName>ppt_h</p:attrName>
                                        </p:attrNameLst>
                                      </p:cBhvr>
                                      <p:tavLst>
                                        <p:tav tm="0">
                                          <p:val>
                                            <p:fltVal val="0"/>
                                          </p:val>
                                        </p:tav>
                                        <p:tav tm="100000">
                                          <p:val>
                                            <p:strVal val="#ppt_h"/>
                                          </p:val>
                                        </p:tav>
                                      </p:tavLst>
                                    </p:anim>
                                    <p:animEffect transition="in" filter="fade">
                                      <p:cBhvr>
                                        <p:cTn id="247" dur="500"/>
                                        <p:tgtEl>
                                          <p:spTgt spid="72"/>
                                        </p:tgtEl>
                                      </p:cBhvr>
                                    </p:animEffect>
                                  </p:childTnLst>
                                </p:cTn>
                              </p:par>
                              <p:par>
                                <p:cTn id="248" presetID="53" presetClass="entr" presetSubtype="16" fill="hold" grpId="0" nodeType="withEffect">
                                  <p:stCondLst>
                                    <p:cond delay="2000"/>
                                  </p:stCondLst>
                                  <p:childTnLst>
                                    <p:set>
                                      <p:cBhvr>
                                        <p:cTn id="249" dur="1" fill="hold">
                                          <p:stCondLst>
                                            <p:cond delay="0"/>
                                          </p:stCondLst>
                                        </p:cTn>
                                        <p:tgtEl>
                                          <p:spTgt spid="73"/>
                                        </p:tgtEl>
                                        <p:attrNameLst>
                                          <p:attrName>style.visibility</p:attrName>
                                        </p:attrNameLst>
                                      </p:cBhvr>
                                      <p:to>
                                        <p:strVal val="visible"/>
                                      </p:to>
                                    </p:set>
                                    <p:anim calcmode="lin" valueType="num">
                                      <p:cBhvr>
                                        <p:cTn id="250" dur="500" fill="hold"/>
                                        <p:tgtEl>
                                          <p:spTgt spid="73"/>
                                        </p:tgtEl>
                                        <p:attrNameLst>
                                          <p:attrName>ppt_w</p:attrName>
                                        </p:attrNameLst>
                                      </p:cBhvr>
                                      <p:tavLst>
                                        <p:tav tm="0">
                                          <p:val>
                                            <p:fltVal val="0"/>
                                          </p:val>
                                        </p:tav>
                                        <p:tav tm="100000">
                                          <p:val>
                                            <p:strVal val="#ppt_w"/>
                                          </p:val>
                                        </p:tav>
                                      </p:tavLst>
                                    </p:anim>
                                    <p:anim calcmode="lin" valueType="num">
                                      <p:cBhvr>
                                        <p:cTn id="251" dur="500" fill="hold"/>
                                        <p:tgtEl>
                                          <p:spTgt spid="73"/>
                                        </p:tgtEl>
                                        <p:attrNameLst>
                                          <p:attrName>ppt_h</p:attrName>
                                        </p:attrNameLst>
                                      </p:cBhvr>
                                      <p:tavLst>
                                        <p:tav tm="0">
                                          <p:val>
                                            <p:fltVal val="0"/>
                                          </p:val>
                                        </p:tav>
                                        <p:tav tm="100000">
                                          <p:val>
                                            <p:strVal val="#ppt_h"/>
                                          </p:val>
                                        </p:tav>
                                      </p:tavLst>
                                    </p:anim>
                                    <p:animEffect transition="in" filter="fade">
                                      <p:cBhvr>
                                        <p:cTn id="252" dur="500"/>
                                        <p:tgtEl>
                                          <p:spTgt spid="73"/>
                                        </p:tgtEl>
                                      </p:cBhvr>
                                    </p:animEffect>
                                  </p:childTnLst>
                                </p:cTn>
                              </p:par>
                              <p:par>
                                <p:cTn id="253" presetID="53" presetClass="entr" presetSubtype="16" fill="hold" grpId="0" nodeType="withEffect">
                                  <p:stCondLst>
                                    <p:cond delay="2000"/>
                                  </p:stCondLst>
                                  <p:childTnLst>
                                    <p:set>
                                      <p:cBhvr>
                                        <p:cTn id="254" dur="1" fill="hold">
                                          <p:stCondLst>
                                            <p:cond delay="0"/>
                                          </p:stCondLst>
                                        </p:cTn>
                                        <p:tgtEl>
                                          <p:spTgt spid="74"/>
                                        </p:tgtEl>
                                        <p:attrNameLst>
                                          <p:attrName>style.visibility</p:attrName>
                                        </p:attrNameLst>
                                      </p:cBhvr>
                                      <p:to>
                                        <p:strVal val="visible"/>
                                      </p:to>
                                    </p:set>
                                    <p:anim calcmode="lin" valueType="num">
                                      <p:cBhvr>
                                        <p:cTn id="255" dur="500" fill="hold"/>
                                        <p:tgtEl>
                                          <p:spTgt spid="74"/>
                                        </p:tgtEl>
                                        <p:attrNameLst>
                                          <p:attrName>ppt_w</p:attrName>
                                        </p:attrNameLst>
                                      </p:cBhvr>
                                      <p:tavLst>
                                        <p:tav tm="0">
                                          <p:val>
                                            <p:fltVal val="0"/>
                                          </p:val>
                                        </p:tav>
                                        <p:tav tm="100000">
                                          <p:val>
                                            <p:strVal val="#ppt_w"/>
                                          </p:val>
                                        </p:tav>
                                      </p:tavLst>
                                    </p:anim>
                                    <p:anim calcmode="lin" valueType="num">
                                      <p:cBhvr>
                                        <p:cTn id="256" dur="500" fill="hold"/>
                                        <p:tgtEl>
                                          <p:spTgt spid="74"/>
                                        </p:tgtEl>
                                        <p:attrNameLst>
                                          <p:attrName>ppt_h</p:attrName>
                                        </p:attrNameLst>
                                      </p:cBhvr>
                                      <p:tavLst>
                                        <p:tav tm="0">
                                          <p:val>
                                            <p:fltVal val="0"/>
                                          </p:val>
                                        </p:tav>
                                        <p:tav tm="100000">
                                          <p:val>
                                            <p:strVal val="#ppt_h"/>
                                          </p:val>
                                        </p:tav>
                                      </p:tavLst>
                                    </p:anim>
                                    <p:animEffect transition="in" filter="fade">
                                      <p:cBhvr>
                                        <p:cTn id="257" dur="500"/>
                                        <p:tgtEl>
                                          <p:spTgt spid="74"/>
                                        </p:tgtEl>
                                      </p:cBhvr>
                                    </p:animEffect>
                                  </p:childTnLst>
                                </p:cTn>
                              </p:par>
                              <p:par>
                                <p:cTn id="258" presetID="53" presetClass="entr" presetSubtype="16" fill="hold" grpId="0" nodeType="withEffect">
                                  <p:stCondLst>
                                    <p:cond delay="2000"/>
                                  </p:stCondLst>
                                  <p:childTnLst>
                                    <p:set>
                                      <p:cBhvr>
                                        <p:cTn id="259" dur="1" fill="hold">
                                          <p:stCondLst>
                                            <p:cond delay="0"/>
                                          </p:stCondLst>
                                        </p:cTn>
                                        <p:tgtEl>
                                          <p:spTgt spid="75"/>
                                        </p:tgtEl>
                                        <p:attrNameLst>
                                          <p:attrName>style.visibility</p:attrName>
                                        </p:attrNameLst>
                                      </p:cBhvr>
                                      <p:to>
                                        <p:strVal val="visible"/>
                                      </p:to>
                                    </p:set>
                                    <p:anim calcmode="lin" valueType="num">
                                      <p:cBhvr>
                                        <p:cTn id="260" dur="500" fill="hold"/>
                                        <p:tgtEl>
                                          <p:spTgt spid="75"/>
                                        </p:tgtEl>
                                        <p:attrNameLst>
                                          <p:attrName>ppt_w</p:attrName>
                                        </p:attrNameLst>
                                      </p:cBhvr>
                                      <p:tavLst>
                                        <p:tav tm="0">
                                          <p:val>
                                            <p:fltVal val="0"/>
                                          </p:val>
                                        </p:tav>
                                        <p:tav tm="100000">
                                          <p:val>
                                            <p:strVal val="#ppt_w"/>
                                          </p:val>
                                        </p:tav>
                                      </p:tavLst>
                                    </p:anim>
                                    <p:anim calcmode="lin" valueType="num">
                                      <p:cBhvr>
                                        <p:cTn id="261" dur="500" fill="hold"/>
                                        <p:tgtEl>
                                          <p:spTgt spid="75"/>
                                        </p:tgtEl>
                                        <p:attrNameLst>
                                          <p:attrName>ppt_h</p:attrName>
                                        </p:attrNameLst>
                                      </p:cBhvr>
                                      <p:tavLst>
                                        <p:tav tm="0">
                                          <p:val>
                                            <p:fltVal val="0"/>
                                          </p:val>
                                        </p:tav>
                                        <p:tav tm="100000">
                                          <p:val>
                                            <p:strVal val="#ppt_h"/>
                                          </p:val>
                                        </p:tav>
                                      </p:tavLst>
                                    </p:anim>
                                    <p:animEffect transition="in" filter="fade">
                                      <p:cBhvr>
                                        <p:cTn id="262" dur="500"/>
                                        <p:tgtEl>
                                          <p:spTgt spid="75"/>
                                        </p:tgtEl>
                                      </p:cBhvr>
                                    </p:animEffect>
                                  </p:childTnLst>
                                </p:cTn>
                              </p:par>
                              <p:par>
                                <p:cTn id="263" presetID="53" presetClass="entr" presetSubtype="16" fill="hold" grpId="0" nodeType="withEffect">
                                  <p:stCondLst>
                                    <p:cond delay="2000"/>
                                  </p:stCondLst>
                                  <p:childTnLst>
                                    <p:set>
                                      <p:cBhvr>
                                        <p:cTn id="264" dur="1" fill="hold">
                                          <p:stCondLst>
                                            <p:cond delay="0"/>
                                          </p:stCondLst>
                                        </p:cTn>
                                        <p:tgtEl>
                                          <p:spTgt spid="76"/>
                                        </p:tgtEl>
                                        <p:attrNameLst>
                                          <p:attrName>style.visibility</p:attrName>
                                        </p:attrNameLst>
                                      </p:cBhvr>
                                      <p:to>
                                        <p:strVal val="visible"/>
                                      </p:to>
                                    </p:set>
                                    <p:anim calcmode="lin" valueType="num">
                                      <p:cBhvr>
                                        <p:cTn id="265" dur="500" fill="hold"/>
                                        <p:tgtEl>
                                          <p:spTgt spid="76"/>
                                        </p:tgtEl>
                                        <p:attrNameLst>
                                          <p:attrName>ppt_w</p:attrName>
                                        </p:attrNameLst>
                                      </p:cBhvr>
                                      <p:tavLst>
                                        <p:tav tm="0">
                                          <p:val>
                                            <p:fltVal val="0"/>
                                          </p:val>
                                        </p:tav>
                                        <p:tav tm="100000">
                                          <p:val>
                                            <p:strVal val="#ppt_w"/>
                                          </p:val>
                                        </p:tav>
                                      </p:tavLst>
                                    </p:anim>
                                    <p:anim calcmode="lin" valueType="num">
                                      <p:cBhvr>
                                        <p:cTn id="266" dur="500" fill="hold"/>
                                        <p:tgtEl>
                                          <p:spTgt spid="76"/>
                                        </p:tgtEl>
                                        <p:attrNameLst>
                                          <p:attrName>ppt_h</p:attrName>
                                        </p:attrNameLst>
                                      </p:cBhvr>
                                      <p:tavLst>
                                        <p:tav tm="0">
                                          <p:val>
                                            <p:fltVal val="0"/>
                                          </p:val>
                                        </p:tav>
                                        <p:tav tm="100000">
                                          <p:val>
                                            <p:strVal val="#ppt_h"/>
                                          </p:val>
                                        </p:tav>
                                      </p:tavLst>
                                    </p:anim>
                                    <p:animEffect transition="in" filter="fade">
                                      <p:cBhvr>
                                        <p:cTn id="267" dur="500"/>
                                        <p:tgtEl>
                                          <p:spTgt spid="76"/>
                                        </p:tgtEl>
                                      </p:cBhvr>
                                    </p:animEffect>
                                  </p:childTnLst>
                                </p:cTn>
                              </p:par>
                              <p:par>
                                <p:cTn id="268" presetID="53" presetClass="entr" presetSubtype="16" fill="hold" grpId="0" nodeType="withEffect">
                                  <p:stCondLst>
                                    <p:cond delay="2000"/>
                                  </p:stCondLst>
                                  <p:childTnLst>
                                    <p:set>
                                      <p:cBhvr>
                                        <p:cTn id="269" dur="1" fill="hold">
                                          <p:stCondLst>
                                            <p:cond delay="0"/>
                                          </p:stCondLst>
                                        </p:cTn>
                                        <p:tgtEl>
                                          <p:spTgt spid="77"/>
                                        </p:tgtEl>
                                        <p:attrNameLst>
                                          <p:attrName>style.visibility</p:attrName>
                                        </p:attrNameLst>
                                      </p:cBhvr>
                                      <p:to>
                                        <p:strVal val="visible"/>
                                      </p:to>
                                    </p:set>
                                    <p:anim calcmode="lin" valueType="num">
                                      <p:cBhvr>
                                        <p:cTn id="270" dur="500" fill="hold"/>
                                        <p:tgtEl>
                                          <p:spTgt spid="77"/>
                                        </p:tgtEl>
                                        <p:attrNameLst>
                                          <p:attrName>ppt_w</p:attrName>
                                        </p:attrNameLst>
                                      </p:cBhvr>
                                      <p:tavLst>
                                        <p:tav tm="0">
                                          <p:val>
                                            <p:fltVal val="0"/>
                                          </p:val>
                                        </p:tav>
                                        <p:tav tm="100000">
                                          <p:val>
                                            <p:strVal val="#ppt_w"/>
                                          </p:val>
                                        </p:tav>
                                      </p:tavLst>
                                    </p:anim>
                                    <p:anim calcmode="lin" valueType="num">
                                      <p:cBhvr>
                                        <p:cTn id="271" dur="500" fill="hold"/>
                                        <p:tgtEl>
                                          <p:spTgt spid="77"/>
                                        </p:tgtEl>
                                        <p:attrNameLst>
                                          <p:attrName>ppt_h</p:attrName>
                                        </p:attrNameLst>
                                      </p:cBhvr>
                                      <p:tavLst>
                                        <p:tav tm="0">
                                          <p:val>
                                            <p:fltVal val="0"/>
                                          </p:val>
                                        </p:tav>
                                        <p:tav tm="100000">
                                          <p:val>
                                            <p:strVal val="#ppt_h"/>
                                          </p:val>
                                        </p:tav>
                                      </p:tavLst>
                                    </p:anim>
                                    <p:animEffect transition="in" filter="fade">
                                      <p:cBhvr>
                                        <p:cTn id="27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 grpId="0" animBg="1"/>
      <p:bldP spid="17" grpId="0"/>
      <p:bldP spid="19" grpId="0"/>
      <p:bldP spid="20" grpId="0"/>
      <p:bldP spid="21" grpId="0"/>
      <p:bldP spid="22" grpId="0"/>
      <p:bldP spid="23" grpId="0"/>
      <p:bldP spid="24" grpId="0"/>
      <p:bldP spid="25" grpId="0"/>
      <p:bldP spid="26" grpId="0"/>
      <p:bldP spid="32" grpId="0" animBg="1"/>
      <p:bldP spid="34" grpId="0"/>
      <p:bldP spid="36" grpId="0"/>
      <p:bldP spid="37" grpId="0"/>
      <p:bldP spid="38" grpId="0"/>
      <p:bldP spid="39" grpId="0"/>
      <p:bldP spid="40" grpId="0"/>
      <p:bldP spid="41" grpId="0"/>
      <p:bldP spid="42" grpId="0"/>
      <p:bldP spid="43" grpId="0"/>
      <p:bldP spid="49" grpId="0" animBg="1"/>
      <p:bldP spid="51" grpId="0"/>
      <p:bldP spid="53" grpId="0"/>
      <p:bldP spid="54" grpId="0"/>
      <p:bldP spid="55" grpId="0"/>
      <p:bldP spid="56" grpId="0"/>
      <p:bldP spid="57" grpId="0"/>
      <p:bldP spid="58" grpId="0"/>
      <p:bldP spid="59" grpId="0"/>
      <p:bldP spid="60" grpId="0"/>
      <p:bldP spid="66" grpId="0" animBg="1"/>
      <p:bldP spid="68" grpId="0"/>
      <p:bldP spid="70" grpId="0"/>
      <p:bldP spid="71" grpId="0"/>
      <p:bldP spid="72" grpId="0"/>
      <p:bldP spid="73" grpId="0"/>
      <p:bldP spid="74" grpId="0"/>
      <p:bldP spid="75" grpId="0"/>
      <p:bldP spid="76" grpId="0"/>
      <p:bldP spid="7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17" y="330596"/>
            <a:ext cx="9147717" cy="295231"/>
          </a:xfrm>
          <a:prstGeom prst="rect">
            <a:avLst/>
          </a:prstGeom>
          <a:gradFill>
            <a:gsLst>
              <a:gs pos="0">
                <a:srgbClr val="92D050"/>
              </a:gs>
              <a:gs pos="67000">
                <a:schemeClr val="accent6">
                  <a:lumMod val="75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600900" y="185986"/>
            <a:ext cx="4142700" cy="584450"/>
            <a:chOff x="4058225" y="457936"/>
            <a:chExt cx="4142700" cy="584449"/>
          </a:xfrm>
        </p:grpSpPr>
        <p:grpSp>
          <p:nvGrpSpPr>
            <p:cNvPr id="6" name="组合 5"/>
            <p:cNvGrpSpPr/>
            <p:nvPr/>
          </p:nvGrpSpPr>
          <p:grpSpPr>
            <a:xfrm>
              <a:off x="4058225" y="457936"/>
              <a:ext cx="4142700" cy="584449"/>
              <a:chOff x="4261425" y="611634"/>
              <a:chExt cx="4142700" cy="584449"/>
            </a:xfrm>
          </p:grpSpPr>
          <p:sp>
            <p:nvSpPr>
              <p:cNvPr id="8" name="圆角矩形 7"/>
              <p:cNvSpPr/>
              <p:nvPr/>
            </p:nvSpPr>
            <p:spPr>
              <a:xfrm>
                <a:off x="4261425" y="611634"/>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8900000" scaled="1"/>
                <a:tileRect/>
              </a:gradFill>
              <a:ln w="19050">
                <a:noFill/>
              </a:ln>
              <a:effectLst>
                <a:outerShdw blurRad="317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sp>
            <p:nvSpPr>
              <p:cNvPr id="9" name="圆角矩形 8"/>
              <p:cNvSpPr/>
              <p:nvPr/>
            </p:nvSpPr>
            <p:spPr>
              <a:xfrm>
                <a:off x="4282860" y="627605"/>
                <a:ext cx="4088103" cy="551953"/>
              </a:xfrm>
              <a:prstGeom prst="roundRect">
                <a:avLst>
                  <a:gd name="adj" fmla="val 50000"/>
                </a:avLst>
              </a:prstGeom>
              <a:gradFill flip="none" rotWithShape="1">
                <a:gsLst>
                  <a:gs pos="0">
                    <a:schemeClr val="bg1">
                      <a:lumMod val="89000"/>
                    </a:schemeClr>
                  </a:gs>
                  <a:gs pos="67000">
                    <a:srgbClr val="F9F9F9"/>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grpSp>
        <p:sp>
          <p:nvSpPr>
            <p:cNvPr id="7" name="TextBox 5"/>
            <p:cNvSpPr txBox="1"/>
            <p:nvPr/>
          </p:nvSpPr>
          <p:spPr>
            <a:xfrm>
              <a:off x="4786556" y="530593"/>
              <a:ext cx="2686037" cy="461664"/>
            </a:xfrm>
            <a:prstGeom prst="rect">
              <a:avLst/>
            </a:prstGeom>
            <a:noFill/>
          </p:spPr>
          <p:txBody>
            <a:bodyPr wrap="square" rtlCol="0">
              <a:spAutoFit/>
            </a:bodyPr>
            <a:lstStyle/>
            <a:p>
              <a:r>
                <a:rPr lang="zh-CN" altLang="en-US" sz="2400" b="1" dirty="0">
                  <a:solidFill>
                    <a:srgbClr val="92D050"/>
                  </a:solidFill>
                  <a:latin typeface="微软雅黑" panose="020B0503020204020204" pitchFamily="34" charset="-122"/>
                  <a:ea typeface="微软雅黑" panose="020B0503020204020204" pitchFamily="34" charset="-122"/>
                </a:rPr>
                <a:t>此处添加您的标题</a:t>
              </a:r>
            </a:p>
          </p:txBody>
        </p:sp>
      </p:grpSp>
      <p:sp>
        <p:nvSpPr>
          <p:cNvPr id="10" name="椭圆 9"/>
          <p:cNvSpPr/>
          <p:nvPr/>
        </p:nvSpPr>
        <p:spPr>
          <a:xfrm>
            <a:off x="2989179" y="1506896"/>
            <a:ext cx="2835857" cy="2835857"/>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381000" dist="228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椭圆 10"/>
          <p:cNvSpPr/>
          <p:nvPr/>
        </p:nvSpPr>
        <p:spPr>
          <a:xfrm>
            <a:off x="3221120" y="1738832"/>
            <a:ext cx="2371976" cy="2371976"/>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667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3482552" y="2000266"/>
            <a:ext cx="1849116" cy="1849117"/>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667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3714490" y="2232202"/>
            <a:ext cx="1385235" cy="1385235"/>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667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4" name="组合 13"/>
          <p:cNvGrpSpPr/>
          <p:nvPr/>
        </p:nvGrpSpPr>
        <p:grpSpPr>
          <a:xfrm>
            <a:off x="3001271" y="3483156"/>
            <a:ext cx="914702" cy="914702"/>
            <a:chOff x="4052051" y="4055916"/>
            <a:chExt cx="1219603" cy="1219603"/>
          </a:xfrm>
        </p:grpSpPr>
        <p:grpSp>
          <p:nvGrpSpPr>
            <p:cNvPr id="15" name="组合 14"/>
            <p:cNvGrpSpPr/>
            <p:nvPr/>
          </p:nvGrpSpPr>
          <p:grpSpPr>
            <a:xfrm>
              <a:off x="4052051" y="4055916"/>
              <a:ext cx="1219603" cy="1219603"/>
              <a:chOff x="4052051" y="4055916"/>
              <a:chExt cx="1219603" cy="1219603"/>
            </a:xfrm>
          </p:grpSpPr>
          <p:sp>
            <p:nvSpPr>
              <p:cNvPr id="19" name="泪滴形 18"/>
              <p:cNvSpPr/>
              <p:nvPr/>
            </p:nvSpPr>
            <p:spPr>
              <a:xfrm>
                <a:off x="4052051" y="4055916"/>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279400" dist="1270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泪滴形 19"/>
              <p:cNvSpPr/>
              <p:nvPr/>
            </p:nvSpPr>
            <p:spPr>
              <a:xfrm>
                <a:off x="4202809" y="4206674"/>
                <a:ext cx="918086" cy="918086"/>
              </a:xfrm>
              <a:prstGeom prst="teardrop">
                <a:avLst/>
              </a:prstGeom>
              <a:solidFill>
                <a:srgbClr val="83BB48"/>
              </a:solidFill>
              <a:ln w="15875">
                <a:gradFill flip="none" rotWithShape="1">
                  <a:gsLst>
                    <a:gs pos="100000">
                      <a:schemeClr val="bg1"/>
                    </a:gs>
                    <a:gs pos="0">
                      <a:schemeClr val="bg1">
                        <a:lumMod val="75000"/>
                      </a:schemeClr>
                    </a:gs>
                  </a:gsLst>
                  <a:lin ang="2700000" scaled="1"/>
                  <a:tileRect/>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6" name="组合 15"/>
            <p:cNvGrpSpPr/>
            <p:nvPr/>
          </p:nvGrpSpPr>
          <p:grpSpPr>
            <a:xfrm>
              <a:off x="4469710" y="4427033"/>
              <a:ext cx="393685" cy="479865"/>
              <a:chOff x="3683997" y="856343"/>
              <a:chExt cx="576394" cy="702571"/>
            </a:xfrm>
            <a:solidFill>
              <a:schemeClr val="bg1"/>
            </a:solidFill>
          </p:grpSpPr>
          <p:sp>
            <p:nvSpPr>
              <p:cNvPr id="17"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18"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grpSp>
      <p:grpSp>
        <p:nvGrpSpPr>
          <p:cNvPr id="21" name="组合 20"/>
          <p:cNvGrpSpPr/>
          <p:nvPr/>
        </p:nvGrpSpPr>
        <p:grpSpPr>
          <a:xfrm>
            <a:off x="5135747" y="1317500"/>
            <a:ext cx="914702" cy="914702"/>
            <a:chOff x="6898019" y="1168381"/>
            <a:chExt cx="1219603" cy="1219603"/>
          </a:xfrm>
        </p:grpSpPr>
        <p:grpSp>
          <p:nvGrpSpPr>
            <p:cNvPr id="22" name="组合 21"/>
            <p:cNvGrpSpPr/>
            <p:nvPr/>
          </p:nvGrpSpPr>
          <p:grpSpPr>
            <a:xfrm>
              <a:off x="6898019" y="1168381"/>
              <a:ext cx="1219603" cy="1219603"/>
              <a:chOff x="6898019" y="1168381"/>
              <a:chExt cx="1219603" cy="1219603"/>
            </a:xfrm>
          </p:grpSpPr>
          <p:sp>
            <p:nvSpPr>
              <p:cNvPr id="27" name="泪滴形 26"/>
              <p:cNvSpPr/>
              <p:nvPr/>
            </p:nvSpPr>
            <p:spPr>
              <a:xfrm flipH="1" flipV="1">
                <a:off x="6898019" y="1168381"/>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5875">
                <a:gradFill flip="none" rotWithShape="1">
                  <a:gsLst>
                    <a:gs pos="0">
                      <a:schemeClr val="bg1"/>
                    </a:gs>
                    <a:gs pos="100000">
                      <a:schemeClr val="bg1">
                        <a:lumMod val="85000"/>
                      </a:schemeClr>
                    </a:gs>
                  </a:gsLst>
                  <a:lin ang="13500000" scaled="0"/>
                  <a:tileRect/>
                </a:gradFill>
              </a:ln>
              <a:effectLst>
                <a:outerShdw blurRad="279400" dist="1270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泪滴形 27"/>
              <p:cNvSpPr/>
              <p:nvPr/>
            </p:nvSpPr>
            <p:spPr>
              <a:xfrm flipH="1" flipV="1">
                <a:off x="7048777" y="1319139"/>
                <a:ext cx="918086" cy="918086"/>
              </a:xfrm>
              <a:prstGeom prst="teardrop">
                <a:avLst/>
              </a:prstGeom>
              <a:solidFill>
                <a:srgbClr val="83BB48"/>
              </a:solidFill>
              <a:ln w="15875">
                <a:gradFill flip="none" rotWithShape="1">
                  <a:gsLst>
                    <a:gs pos="100000">
                      <a:schemeClr val="bg1"/>
                    </a:gs>
                    <a:gs pos="0">
                      <a:schemeClr val="bg1">
                        <a:lumMod val="75000"/>
                      </a:schemeClr>
                    </a:gs>
                  </a:gsLst>
                  <a:lin ang="13500000" scaled="0"/>
                  <a:tileRect/>
                </a:gradFill>
              </a:ln>
              <a:effectLst>
                <a:innerShdw blurRad="88900" dist="381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3" name="组合 22"/>
            <p:cNvGrpSpPr/>
            <p:nvPr/>
          </p:nvGrpSpPr>
          <p:grpSpPr>
            <a:xfrm>
              <a:off x="7283143" y="1563830"/>
              <a:ext cx="461131" cy="427906"/>
              <a:chOff x="7903081" y="894379"/>
              <a:chExt cx="675141" cy="626498"/>
            </a:xfrm>
            <a:solidFill>
              <a:schemeClr val="bg1"/>
            </a:solidFill>
          </p:grpSpPr>
          <p:sp>
            <p:nvSpPr>
              <p:cNvPr id="24"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5"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26"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grpSp>
      <p:grpSp>
        <p:nvGrpSpPr>
          <p:cNvPr id="29" name="组合 28"/>
          <p:cNvGrpSpPr/>
          <p:nvPr/>
        </p:nvGrpSpPr>
        <p:grpSpPr>
          <a:xfrm>
            <a:off x="3126428" y="1658885"/>
            <a:ext cx="914702" cy="914702"/>
            <a:chOff x="4218926" y="1623555"/>
            <a:chExt cx="1219603" cy="1219603"/>
          </a:xfrm>
        </p:grpSpPr>
        <p:grpSp>
          <p:nvGrpSpPr>
            <p:cNvPr id="30" name="组合 29"/>
            <p:cNvGrpSpPr/>
            <p:nvPr/>
          </p:nvGrpSpPr>
          <p:grpSpPr>
            <a:xfrm>
              <a:off x="4218926" y="1623555"/>
              <a:ext cx="1219603" cy="1219603"/>
              <a:chOff x="4218926" y="1623555"/>
              <a:chExt cx="1219603" cy="1219603"/>
            </a:xfrm>
          </p:grpSpPr>
          <p:sp>
            <p:nvSpPr>
              <p:cNvPr id="35" name="泪滴形 34"/>
              <p:cNvSpPr/>
              <p:nvPr/>
            </p:nvSpPr>
            <p:spPr>
              <a:xfrm flipV="1">
                <a:off x="4218926" y="1623555"/>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5875">
                <a:gradFill flip="none" rotWithShape="1">
                  <a:gsLst>
                    <a:gs pos="0">
                      <a:schemeClr val="bg1"/>
                    </a:gs>
                    <a:gs pos="100000">
                      <a:schemeClr val="bg1">
                        <a:lumMod val="85000"/>
                      </a:schemeClr>
                    </a:gs>
                  </a:gsLst>
                  <a:lin ang="18900000" scaled="0"/>
                  <a:tileRect/>
                </a:gradFill>
              </a:ln>
              <a:effectLst>
                <a:outerShdw blurRad="279400" dist="1270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6" name="泪滴形 35"/>
              <p:cNvSpPr/>
              <p:nvPr/>
            </p:nvSpPr>
            <p:spPr>
              <a:xfrm flipV="1">
                <a:off x="4384506" y="1789299"/>
                <a:ext cx="918086" cy="918086"/>
              </a:xfrm>
              <a:prstGeom prst="teardrop">
                <a:avLst/>
              </a:prstGeom>
              <a:solidFill>
                <a:srgbClr val="83BB48"/>
              </a:solidFill>
              <a:ln w="15875">
                <a:gradFill flip="none" rotWithShape="1">
                  <a:gsLst>
                    <a:gs pos="100000">
                      <a:schemeClr val="bg1"/>
                    </a:gs>
                    <a:gs pos="0">
                      <a:schemeClr val="bg1">
                        <a:lumMod val="75000"/>
                      </a:schemeClr>
                    </a:gs>
                  </a:gsLst>
                  <a:lin ang="18900000" scaled="0"/>
                  <a:tileRect/>
                </a:gradFill>
              </a:ln>
              <a:effectLst>
                <a:innerShdw blurRad="88900" dist="381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1" name="组合 30"/>
            <p:cNvGrpSpPr/>
            <p:nvPr/>
          </p:nvGrpSpPr>
          <p:grpSpPr>
            <a:xfrm>
              <a:off x="4639345" y="2026231"/>
              <a:ext cx="488359" cy="479865"/>
              <a:chOff x="5037571" y="856343"/>
              <a:chExt cx="715006" cy="702571"/>
            </a:xfrm>
            <a:solidFill>
              <a:schemeClr val="bg1"/>
            </a:solidFill>
          </p:grpSpPr>
          <p:sp>
            <p:nvSpPr>
              <p:cNvPr id="32" name="Freeform 39"/>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3"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34" name="Freeform 41"/>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grpSp>
      <p:grpSp>
        <p:nvGrpSpPr>
          <p:cNvPr id="37" name="组合 36"/>
          <p:cNvGrpSpPr/>
          <p:nvPr/>
        </p:nvGrpSpPr>
        <p:grpSpPr>
          <a:xfrm>
            <a:off x="5284595" y="3787226"/>
            <a:ext cx="914702" cy="914702"/>
            <a:chOff x="7096484" y="4461342"/>
            <a:chExt cx="1219603" cy="1219603"/>
          </a:xfrm>
        </p:grpSpPr>
        <p:grpSp>
          <p:nvGrpSpPr>
            <p:cNvPr id="38" name="组合 37"/>
            <p:cNvGrpSpPr/>
            <p:nvPr/>
          </p:nvGrpSpPr>
          <p:grpSpPr>
            <a:xfrm>
              <a:off x="7096484" y="4461342"/>
              <a:ext cx="1219603" cy="1219603"/>
              <a:chOff x="6936464" y="4628982"/>
              <a:chExt cx="1219603" cy="1219603"/>
            </a:xfrm>
          </p:grpSpPr>
          <p:sp>
            <p:nvSpPr>
              <p:cNvPr id="42" name="泪滴形 41"/>
              <p:cNvSpPr/>
              <p:nvPr/>
            </p:nvSpPr>
            <p:spPr>
              <a:xfrm flipH="1">
                <a:off x="6936464" y="4628982"/>
                <a:ext cx="1219603" cy="1219603"/>
              </a:xfrm>
              <a:prstGeom prst="teardrop">
                <a:avLst/>
              </a:prstGeom>
              <a:gradFill flip="none" rotWithShape="0">
                <a:gsLst>
                  <a:gs pos="0">
                    <a:schemeClr val="bg1">
                      <a:lumMod val="85000"/>
                    </a:schemeClr>
                  </a:gs>
                  <a:gs pos="100000">
                    <a:schemeClr val="bg1">
                      <a:lumMod val="95000"/>
                    </a:schemeClr>
                  </a:gs>
                </a:gsLst>
                <a:lin ang="2700000" scaled="1"/>
                <a:tileRect/>
              </a:gradFill>
              <a:ln w="15875">
                <a:gradFill flip="none" rotWithShape="1">
                  <a:gsLst>
                    <a:gs pos="0">
                      <a:schemeClr val="bg1"/>
                    </a:gs>
                    <a:gs pos="100000">
                      <a:schemeClr val="bg1">
                        <a:lumMod val="85000"/>
                      </a:schemeClr>
                    </a:gs>
                  </a:gsLst>
                  <a:lin ang="8100000" scaled="0"/>
                  <a:tileRect/>
                </a:gradFill>
              </a:ln>
              <a:effectLst>
                <a:outerShdw blurRad="279400" dist="127000" dir="2700000" algn="tl"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3" name="泪滴形 42"/>
              <p:cNvSpPr/>
              <p:nvPr/>
            </p:nvSpPr>
            <p:spPr>
              <a:xfrm flipH="1">
                <a:off x="7087222" y="4779740"/>
                <a:ext cx="918086" cy="918086"/>
              </a:xfrm>
              <a:prstGeom prst="teardrop">
                <a:avLst/>
              </a:prstGeom>
              <a:solidFill>
                <a:srgbClr val="83BB48"/>
              </a:solidFill>
              <a:ln w="15875">
                <a:gradFill flip="none" rotWithShape="1">
                  <a:gsLst>
                    <a:gs pos="100000">
                      <a:schemeClr val="bg1"/>
                    </a:gs>
                    <a:gs pos="0">
                      <a:schemeClr val="bg1">
                        <a:lumMod val="75000"/>
                      </a:schemeClr>
                    </a:gs>
                  </a:gsLst>
                  <a:lin ang="8100000" scaled="0"/>
                  <a:tileRect/>
                </a:gradFill>
              </a:ln>
              <a:effectLst>
                <a:innerShdw blurRad="88900" dist="381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9" name="组合 38"/>
            <p:cNvGrpSpPr/>
            <p:nvPr/>
          </p:nvGrpSpPr>
          <p:grpSpPr>
            <a:xfrm>
              <a:off x="7431165" y="4796639"/>
              <a:ext cx="484361" cy="457384"/>
              <a:chOff x="6460269" y="872801"/>
              <a:chExt cx="709154" cy="669655"/>
            </a:xfrm>
            <a:solidFill>
              <a:schemeClr val="bg1"/>
            </a:solidFill>
          </p:grpSpPr>
          <p:sp>
            <p:nvSpPr>
              <p:cNvPr id="40"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sp>
            <p:nvSpPr>
              <p:cNvPr id="41"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p>
            </p:txBody>
          </p:sp>
        </p:grpSp>
      </p:grpSp>
      <p:sp>
        <p:nvSpPr>
          <p:cNvPr id="44" name="文本框 41"/>
          <p:cNvSpPr txBox="1"/>
          <p:nvPr/>
        </p:nvSpPr>
        <p:spPr>
          <a:xfrm rot="18900000">
            <a:off x="3773480" y="2452876"/>
            <a:ext cx="988695" cy="649179"/>
          </a:xfrm>
          <a:prstGeom prst="rect">
            <a:avLst/>
          </a:prstGeom>
          <a:noFill/>
        </p:spPr>
        <p:txBody>
          <a:bodyPr wrap="square" rtlCol="0">
            <a:prstTxWarp prst="textArchUp">
              <a:avLst>
                <a:gd name="adj" fmla="val 5581200"/>
              </a:avLst>
            </a:prstTxWarp>
            <a:spAutoFit/>
          </a:bodyPr>
          <a:lstStyle/>
          <a:p>
            <a:pPr algn="ctr"/>
            <a:r>
              <a:rPr lang="en-US" altLang="zh-CN" sz="1200" dirty="0">
                <a:solidFill>
                  <a:srgbClr val="83BB48"/>
                </a:solidFill>
                <a:latin typeface="Impact" panose="020B0806030902050204" pitchFamily="34" charset="0"/>
              </a:rPr>
              <a:t>OPTION 01</a:t>
            </a:r>
            <a:endParaRPr lang="zh-CN" altLang="en-US" sz="1200" dirty="0">
              <a:solidFill>
                <a:srgbClr val="83BB48"/>
              </a:solidFill>
              <a:latin typeface="Impact" panose="020B0806030902050204" pitchFamily="34" charset="0"/>
            </a:endParaRPr>
          </a:p>
        </p:txBody>
      </p:sp>
      <p:sp>
        <p:nvSpPr>
          <p:cNvPr id="45" name="文本框 42"/>
          <p:cNvSpPr txBox="1"/>
          <p:nvPr/>
        </p:nvSpPr>
        <p:spPr>
          <a:xfrm rot="2700000">
            <a:off x="4382847" y="2079483"/>
            <a:ext cx="988695" cy="649180"/>
          </a:xfrm>
          <a:prstGeom prst="rect">
            <a:avLst/>
          </a:prstGeom>
          <a:noFill/>
        </p:spPr>
        <p:txBody>
          <a:bodyPr wrap="square" rtlCol="0">
            <a:prstTxWarp prst="textArchUp">
              <a:avLst>
                <a:gd name="adj" fmla="val 5581200"/>
              </a:avLst>
            </a:prstTxWarp>
            <a:spAutoFit/>
          </a:bodyPr>
          <a:lstStyle/>
          <a:p>
            <a:pPr algn="ctr"/>
            <a:r>
              <a:rPr lang="en-US" altLang="zh-CN" sz="1200" dirty="0">
                <a:solidFill>
                  <a:srgbClr val="83BB48"/>
                </a:solidFill>
                <a:latin typeface="Impact" panose="020B0806030902050204" pitchFamily="34" charset="0"/>
              </a:rPr>
              <a:t>OPTION 03</a:t>
            </a:r>
            <a:endParaRPr lang="zh-CN" altLang="en-US" sz="1200" dirty="0">
              <a:solidFill>
                <a:srgbClr val="83BB48"/>
              </a:solidFill>
              <a:latin typeface="Impact" panose="020B0806030902050204" pitchFamily="34" charset="0"/>
            </a:endParaRPr>
          </a:p>
        </p:txBody>
      </p:sp>
      <p:sp>
        <p:nvSpPr>
          <p:cNvPr id="46" name="文本框 43"/>
          <p:cNvSpPr txBox="1"/>
          <p:nvPr/>
        </p:nvSpPr>
        <p:spPr>
          <a:xfrm rot="8100000">
            <a:off x="4596498" y="3251829"/>
            <a:ext cx="988695" cy="649179"/>
          </a:xfrm>
          <a:prstGeom prst="rect">
            <a:avLst/>
          </a:prstGeom>
          <a:noFill/>
        </p:spPr>
        <p:txBody>
          <a:bodyPr wrap="square" rtlCol="0">
            <a:prstTxWarp prst="textArchUp">
              <a:avLst>
                <a:gd name="adj" fmla="val 5581200"/>
              </a:avLst>
            </a:prstTxWarp>
            <a:spAutoFit/>
          </a:bodyPr>
          <a:lstStyle/>
          <a:p>
            <a:pPr algn="ctr"/>
            <a:r>
              <a:rPr lang="en-US" altLang="zh-CN" sz="1200" dirty="0">
                <a:solidFill>
                  <a:srgbClr val="83BB48"/>
                </a:solidFill>
                <a:latin typeface="Impact" panose="020B0806030902050204" pitchFamily="34" charset="0"/>
              </a:rPr>
              <a:t>OPTION 04</a:t>
            </a:r>
            <a:endParaRPr lang="zh-CN" altLang="en-US" sz="1200" dirty="0">
              <a:solidFill>
                <a:srgbClr val="83BB48"/>
              </a:solidFill>
              <a:latin typeface="Impact" panose="020B0806030902050204" pitchFamily="34" charset="0"/>
            </a:endParaRPr>
          </a:p>
        </p:txBody>
      </p:sp>
      <p:sp>
        <p:nvSpPr>
          <p:cNvPr id="47" name="文本框 44"/>
          <p:cNvSpPr txBox="1"/>
          <p:nvPr/>
        </p:nvSpPr>
        <p:spPr>
          <a:xfrm rot="13500000">
            <a:off x="3607862" y="2932596"/>
            <a:ext cx="988695" cy="649180"/>
          </a:xfrm>
          <a:prstGeom prst="rect">
            <a:avLst/>
          </a:prstGeom>
          <a:noFill/>
        </p:spPr>
        <p:txBody>
          <a:bodyPr wrap="square" rtlCol="0">
            <a:prstTxWarp prst="textArchUp">
              <a:avLst>
                <a:gd name="adj" fmla="val 5581200"/>
              </a:avLst>
            </a:prstTxWarp>
            <a:spAutoFit/>
          </a:bodyPr>
          <a:lstStyle/>
          <a:p>
            <a:pPr algn="ctr"/>
            <a:r>
              <a:rPr lang="en-US" altLang="zh-CN" sz="1200" dirty="0">
                <a:solidFill>
                  <a:srgbClr val="83BB48"/>
                </a:solidFill>
                <a:latin typeface="Impact" panose="020B0806030902050204" pitchFamily="34" charset="0"/>
              </a:rPr>
              <a:t>OPTION 02</a:t>
            </a:r>
            <a:endParaRPr lang="zh-CN" altLang="en-US" sz="1200" dirty="0">
              <a:solidFill>
                <a:srgbClr val="83BB48"/>
              </a:solidFill>
              <a:latin typeface="Impact" panose="020B0806030902050204" pitchFamily="34" charset="0"/>
            </a:endParaRPr>
          </a:p>
        </p:txBody>
      </p:sp>
      <p:sp>
        <p:nvSpPr>
          <p:cNvPr id="48" name="椭圆 47"/>
          <p:cNvSpPr/>
          <p:nvPr/>
        </p:nvSpPr>
        <p:spPr>
          <a:xfrm>
            <a:off x="3971498" y="2485295"/>
            <a:ext cx="871220" cy="871220"/>
          </a:xfrm>
          <a:prstGeom prst="ellipse">
            <a:avLst/>
          </a:prstGeom>
          <a:gradFill flip="none" rotWithShape="1">
            <a:gsLst>
              <a:gs pos="0">
                <a:schemeClr val="bg1">
                  <a:lumMod val="75000"/>
                </a:schemeClr>
              </a:gs>
              <a:gs pos="54000">
                <a:schemeClr val="bg1">
                  <a:lumMod val="95000"/>
                </a:schemeClr>
              </a:gs>
              <a:gs pos="100000">
                <a:schemeClr val="bg1">
                  <a:lumMod val="94000"/>
                  <a:lumOff val="6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54000" dist="1143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9" name="组合 48"/>
          <p:cNvGrpSpPr/>
          <p:nvPr/>
        </p:nvGrpSpPr>
        <p:grpSpPr>
          <a:xfrm>
            <a:off x="3941549" y="2652386"/>
            <a:ext cx="935129" cy="510140"/>
            <a:chOff x="5305760" y="2948224"/>
            <a:chExt cx="1246838" cy="680186"/>
          </a:xfrm>
        </p:grpSpPr>
        <p:sp>
          <p:nvSpPr>
            <p:cNvPr id="50" name="Freeform 48"/>
            <p:cNvSpPr>
              <a:spLocks noEditPoints="1"/>
            </p:cNvSpPr>
            <p:nvPr/>
          </p:nvSpPr>
          <p:spPr bwMode="auto">
            <a:xfrm>
              <a:off x="5767581" y="2948224"/>
              <a:ext cx="317846" cy="345690"/>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ffectLst>
              <a:innerShdw blurRad="12700" dist="11430" dir="13500000">
                <a:prstClr val="black">
                  <a:alpha val="50000"/>
                </a:prstClr>
              </a:innerShdw>
            </a:effectLst>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51" name="文本框 61"/>
            <p:cNvSpPr txBox="1"/>
            <p:nvPr/>
          </p:nvSpPr>
          <p:spPr>
            <a:xfrm>
              <a:off x="5305760" y="3259078"/>
              <a:ext cx="1246838" cy="369332"/>
            </a:xfrm>
            <a:prstGeom prst="rect">
              <a:avLst/>
            </a:prstGeom>
            <a:noFill/>
          </p:spPr>
          <p:txBody>
            <a:bodyPr wrap="square" rtlCol="0">
              <a:spAutoFit/>
            </a:bodyPr>
            <a:lstStyle/>
            <a:p>
              <a:pPr algn="ctr"/>
              <a:r>
                <a:rPr lang="en-US" altLang="zh-CN" sz="1200" dirty="0">
                  <a:solidFill>
                    <a:schemeClr val="tx1">
                      <a:lumMod val="50000"/>
                      <a:lumOff val="50000"/>
                    </a:schemeClr>
                  </a:solidFill>
                  <a:effectLst>
                    <a:innerShdw blurRad="25400" dist="38100" dir="13500000">
                      <a:prstClr val="black">
                        <a:alpha val="50000"/>
                      </a:prstClr>
                    </a:innerShdw>
                  </a:effectLst>
                  <a:latin typeface="LiHei Pro" panose="020B0500000000000000" pitchFamily="34" charset="-122"/>
                  <a:ea typeface="LiHei Pro" panose="020B0500000000000000" pitchFamily="34" charset="-122"/>
                </a:rPr>
                <a:t>TEXT HERE</a:t>
              </a:r>
              <a:endParaRPr lang="zh-CN" altLang="en-US" sz="1200" dirty="0">
                <a:solidFill>
                  <a:schemeClr val="tx1">
                    <a:lumMod val="50000"/>
                    <a:lumOff val="50000"/>
                  </a:schemeClr>
                </a:solidFill>
                <a:effectLst>
                  <a:innerShdw blurRad="25400" dist="38100" dir="13500000">
                    <a:prstClr val="black">
                      <a:alpha val="50000"/>
                    </a:prstClr>
                  </a:innerShdw>
                </a:effectLst>
                <a:latin typeface="LiHei Pro" panose="020B0500000000000000" pitchFamily="34" charset="-122"/>
                <a:ea typeface="LiHei Pro" panose="020B0500000000000000" pitchFamily="34" charset="-122"/>
              </a:endParaRPr>
            </a:p>
          </p:txBody>
        </p:sp>
      </p:grpSp>
      <p:grpSp>
        <p:nvGrpSpPr>
          <p:cNvPr id="52" name="组合 51"/>
          <p:cNvGrpSpPr/>
          <p:nvPr/>
        </p:nvGrpSpPr>
        <p:grpSpPr>
          <a:xfrm>
            <a:off x="895036" y="1574656"/>
            <a:ext cx="2139018" cy="1029345"/>
            <a:chOff x="478583" y="1976343"/>
            <a:chExt cx="2852024" cy="1372461"/>
          </a:xfrm>
        </p:grpSpPr>
        <p:sp>
          <p:nvSpPr>
            <p:cNvPr id="53" name="文本框 25"/>
            <p:cNvSpPr txBox="1"/>
            <p:nvPr/>
          </p:nvSpPr>
          <p:spPr>
            <a:xfrm>
              <a:off x="622599" y="1976343"/>
              <a:ext cx="870744" cy="553998"/>
            </a:xfrm>
            <a:prstGeom prst="rect">
              <a:avLst/>
            </a:prstGeom>
            <a:noFill/>
          </p:spPr>
          <p:txBody>
            <a:bodyPr wrap="square" rtlCol="0">
              <a:spAutoFit/>
            </a:bodyPr>
            <a:lstStyle/>
            <a:p>
              <a:pPr algn="r"/>
              <a:r>
                <a:rPr lang="en-US" altLang="zh-CN" sz="2100" dirty="0">
                  <a:solidFill>
                    <a:srgbClr val="83BB48"/>
                  </a:solidFill>
                  <a:latin typeface="Impact" panose="020B0806030902050204" pitchFamily="34" charset="0"/>
                </a:rPr>
                <a:t>01</a:t>
              </a:r>
              <a:endParaRPr lang="zh-CN" altLang="en-US" sz="2100" dirty="0">
                <a:solidFill>
                  <a:srgbClr val="83BB48"/>
                </a:solidFill>
                <a:latin typeface="Impact" panose="020B0806030902050204" pitchFamily="34" charset="0"/>
              </a:endParaRPr>
            </a:p>
          </p:txBody>
        </p:sp>
        <p:grpSp>
          <p:nvGrpSpPr>
            <p:cNvPr id="54" name="组合 53"/>
            <p:cNvGrpSpPr/>
            <p:nvPr/>
          </p:nvGrpSpPr>
          <p:grpSpPr>
            <a:xfrm>
              <a:off x="478583" y="2060848"/>
              <a:ext cx="2852024" cy="1287956"/>
              <a:chOff x="2326778" y="3801665"/>
              <a:chExt cx="2852396" cy="1287956"/>
            </a:xfrm>
          </p:grpSpPr>
          <p:sp>
            <p:nvSpPr>
              <p:cNvPr id="55" name="文本框 43"/>
              <p:cNvSpPr txBox="1"/>
              <p:nvPr/>
            </p:nvSpPr>
            <p:spPr>
              <a:xfrm>
                <a:off x="3365319" y="3801665"/>
                <a:ext cx="1813855" cy="430887"/>
              </a:xfrm>
              <a:prstGeom prst="rect">
                <a:avLst/>
              </a:prstGeom>
              <a:noFill/>
            </p:spPr>
            <p:txBody>
              <a:bodyPr wrap="square" rtlCol="0">
                <a:spAutoFit/>
              </a:bodyPr>
              <a:lstStyle/>
              <a:p>
                <a:pPr algn="r"/>
                <a:r>
                  <a:rPr lang="zh-CN" altLang="en-US" sz="1500" dirty="0">
                    <a:solidFill>
                      <a:srgbClr val="83BB48"/>
                    </a:solidFill>
                    <a:latin typeface="时尚中黑简体" pitchFamily="2" charset="-122"/>
                    <a:ea typeface="时尚中黑简体" pitchFamily="2" charset="-122"/>
                  </a:rPr>
                  <a:t>在此添加标题</a:t>
                </a:r>
              </a:p>
            </p:txBody>
          </p:sp>
          <p:sp>
            <p:nvSpPr>
              <p:cNvPr id="56" name="文本框 44"/>
              <p:cNvSpPr txBox="1"/>
              <p:nvPr/>
            </p:nvSpPr>
            <p:spPr>
              <a:xfrm>
                <a:off x="2326778" y="4135512"/>
                <a:ext cx="2808675" cy="954109"/>
              </a:xfrm>
              <a:prstGeom prst="rect">
                <a:avLst/>
              </a:prstGeom>
              <a:noFill/>
            </p:spPr>
            <p:txBody>
              <a:bodyPr wrap="square" rtlCol="0">
                <a:spAutoFit/>
              </a:bodyPr>
              <a:lstStyle/>
              <a:p>
                <a:pPr lvl="0" algn="r">
                  <a:lnSpc>
                    <a:spcPct val="120000"/>
                  </a:lnSpc>
                </a:pPr>
                <a:r>
                  <a:rPr lang="zh-CN" altLang="en-US" sz="1125" dirty="0">
                    <a:solidFill>
                      <a:prstClr val="black"/>
                    </a:solidFill>
                    <a:latin typeface="微软雅黑" panose="020B0503020204020204" pitchFamily="34" charset="-122"/>
                    <a:ea typeface="微软雅黑" panose="020B0503020204020204" pitchFamily="34" charset="-122"/>
                    <a:cs typeface="方正兰亭纤黑简体"/>
                  </a:rPr>
                  <a:t>单击此处添加文字阐述，添加简短问题说明文字，具体说明文字在此处添加此处</a:t>
                </a:r>
                <a:endParaRPr lang="zh-CN" altLang="en-US" sz="825"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grpSp>
        <p:nvGrpSpPr>
          <p:cNvPr id="57" name="组合 56"/>
          <p:cNvGrpSpPr/>
          <p:nvPr/>
        </p:nvGrpSpPr>
        <p:grpSpPr>
          <a:xfrm>
            <a:off x="6207822" y="1497133"/>
            <a:ext cx="2106232" cy="1029345"/>
            <a:chOff x="478583" y="1976343"/>
            <a:chExt cx="2808309" cy="1372461"/>
          </a:xfrm>
        </p:grpSpPr>
        <p:sp>
          <p:nvSpPr>
            <p:cNvPr id="58" name="文本框 25"/>
            <p:cNvSpPr txBox="1"/>
            <p:nvPr/>
          </p:nvSpPr>
          <p:spPr>
            <a:xfrm>
              <a:off x="622599" y="1976343"/>
              <a:ext cx="870744" cy="553998"/>
            </a:xfrm>
            <a:prstGeom prst="rect">
              <a:avLst/>
            </a:prstGeom>
            <a:noFill/>
          </p:spPr>
          <p:txBody>
            <a:bodyPr wrap="square" rtlCol="0">
              <a:spAutoFit/>
            </a:bodyPr>
            <a:lstStyle/>
            <a:p>
              <a:r>
                <a:rPr lang="en-US" altLang="zh-CN" sz="2100" dirty="0">
                  <a:solidFill>
                    <a:srgbClr val="83BB48"/>
                  </a:solidFill>
                  <a:latin typeface="Impact" panose="020B0806030902050204" pitchFamily="34" charset="0"/>
                </a:rPr>
                <a:t>03</a:t>
              </a:r>
              <a:endParaRPr lang="zh-CN" altLang="en-US" sz="2100" dirty="0">
                <a:solidFill>
                  <a:srgbClr val="83BB48"/>
                </a:solidFill>
                <a:latin typeface="Impact" panose="020B0806030902050204" pitchFamily="34" charset="0"/>
              </a:endParaRPr>
            </a:p>
          </p:txBody>
        </p:sp>
        <p:grpSp>
          <p:nvGrpSpPr>
            <p:cNvPr id="59" name="组合 58"/>
            <p:cNvGrpSpPr/>
            <p:nvPr/>
          </p:nvGrpSpPr>
          <p:grpSpPr>
            <a:xfrm>
              <a:off x="478583" y="2060848"/>
              <a:ext cx="2808309" cy="1287956"/>
              <a:chOff x="2326778" y="3801665"/>
              <a:chExt cx="2808675" cy="1287956"/>
            </a:xfrm>
          </p:grpSpPr>
          <p:sp>
            <p:nvSpPr>
              <p:cNvPr id="60" name="文本框 43"/>
              <p:cNvSpPr txBox="1"/>
              <p:nvPr/>
            </p:nvSpPr>
            <p:spPr>
              <a:xfrm>
                <a:off x="3075593" y="3801665"/>
                <a:ext cx="1843949" cy="430887"/>
              </a:xfrm>
              <a:prstGeom prst="rect">
                <a:avLst/>
              </a:prstGeom>
              <a:noFill/>
            </p:spPr>
            <p:txBody>
              <a:bodyPr wrap="square" rtlCol="0">
                <a:spAutoFit/>
              </a:bodyPr>
              <a:lstStyle/>
              <a:p>
                <a:r>
                  <a:rPr lang="zh-CN" altLang="en-US" sz="1500" dirty="0">
                    <a:solidFill>
                      <a:srgbClr val="83BB48"/>
                    </a:solidFill>
                    <a:latin typeface="时尚中黑简体" pitchFamily="2" charset="-122"/>
                    <a:ea typeface="时尚中黑简体" pitchFamily="2" charset="-122"/>
                  </a:rPr>
                  <a:t>在此添加标题</a:t>
                </a:r>
              </a:p>
            </p:txBody>
          </p:sp>
          <p:sp>
            <p:nvSpPr>
              <p:cNvPr id="61" name="文本框 44"/>
              <p:cNvSpPr txBox="1"/>
              <p:nvPr/>
            </p:nvSpPr>
            <p:spPr>
              <a:xfrm>
                <a:off x="2326778" y="4135512"/>
                <a:ext cx="2808675" cy="954109"/>
              </a:xfrm>
              <a:prstGeom prst="rect">
                <a:avLst/>
              </a:prstGeom>
              <a:noFill/>
            </p:spPr>
            <p:txBody>
              <a:bodyPr wrap="square" rtlCol="0">
                <a:spAutoFit/>
              </a:bodyPr>
              <a:lstStyle/>
              <a:p>
                <a:pPr lvl="0">
                  <a:lnSpc>
                    <a:spcPct val="120000"/>
                  </a:lnSpc>
                </a:pPr>
                <a:r>
                  <a:rPr lang="zh-CN" altLang="en-US" sz="1125" dirty="0">
                    <a:solidFill>
                      <a:prstClr val="black"/>
                    </a:solidFill>
                    <a:latin typeface="微软雅黑" panose="020B0503020204020204" pitchFamily="34" charset="-122"/>
                    <a:ea typeface="微软雅黑" panose="020B0503020204020204" pitchFamily="34" charset="-122"/>
                    <a:cs typeface="方正兰亭纤黑简体"/>
                  </a:rPr>
                  <a:t>单击此处添加文字阐述，添加简短问题说明文字，具体说明文字在此处添加此处</a:t>
                </a:r>
                <a:endParaRPr lang="zh-CN" altLang="en-US" sz="825"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grpSp>
        <p:nvGrpSpPr>
          <p:cNvPr id="62" name="组合 61"/>
          <p:cNvGrpSpPr/>
          <p:nvPr/>
        </p:nvGrpSpPr>
        <p:grpSpPr>
          <a:xfrm>
            <a:off x="807223" y="3535564"/>
            <a:ext cx="2106232" cy="1029345"/>
            <a:chOff x="478583" y="1976343"/>
            <a:chExt cx="2808309" cy="1372461"/>
          </a:xfrm>
        </p:grpSpPr>
        <p:sp>
          <p:nvSpPr>
            <p:cNvPr id="63" name="文本框 25"/>
            <p:cNvSpPr txBox="1"/>
            <p:nvPr/>
          </p:nvSpPr>
          <p:spPr>
            <a:xfrm>
              <a:off x="622599" y="1976343"/>
              <a:ext cx="870744" cy="553998"/>
            </a:xfrm>
            <a:prstGeom prst="rect">
              <a:avLst/>
            </a:prstGeom>
            <a:noFill/>
          </p:spPr>
          <p:txBody>
            <a:bodyPr wrap="square" rtlCol="0">
              <a:spAutoFit/>
            </a:bodyPr>
            <a:lstStyle/>
            <a:p>
              <a:pPr algn="r"/>
              <a:r>
                <a:rPr lang="en-US" altLang="zh-CN" sz="2100" dirty="0">
                  <a:solidFill>
                    <a:srgbClr val="83BB48"/>
                  </a:solidFill>
                  <a:latin typeface="Impact" panose="020B0806030902050204" pitchFamily="34" charset="0"/>
                </a:rPr>
                <a:t>02</a:t>
              </a:r>
              <a:endParaRPr lang="zh-CN" altLang="en-US" sz="2100" dirty="0">
                <a:solidFill>
                  <a:srgbClr val="83BB48"/>
                </a:solidFill>
                <a:latin typeface="Impact" panose="020B0806030902050204" pitchFamily="34" charset="0"/>
              </a:endParaRPr>
            </a:p>
          </p:txBody>
        </p:sp>
        <p:grpSp>
          <p:nvGrpSpPr>
            <p:cNvPr id="64" name="组合 63"/>
            <p:cNvGrpSpPr/>
            <p:nvPr/>
          </p:nvGrpSpPr>
          <p:grpSpPr>
            <a:xfrm>
              <a:off x="478583" y="2060848"/>
              <a:ext cx="2808309" cy="1287956"/>
              <a:chOff x="2326778" y="3801665"/>
              <a:chExt cx="2808675" cy="1287956"/>
            </a:xfrm>
          </p:grpSpPr>
          <p:sp>
            <p:nvSpPr>
              <p:cNvPr id="65" name="文本框 43"/>
              <p:cNvSpPr txBox="1"/>
              <p:nvPr/>
            </p:nvSpPr>
            <p:spPr>
              <a:xfrm>
                <a:off x="3338383" y="3801665"/>
                <a:ext cx="1790737" cy="430887"/>
              </a:xfrm>
              <a:prstGeom prst="rect">
                <a:avLst/>
              </a:prstGeom>
              <a:noFill/>
            </p:spPr>
            <p:txBody>
              <a:bodyPr wrap="square" rtlCol="0">
                <a:spAutoFit/>
              </a:bodyPr>
              <a:lstStyle/>
              <a:p>
                <a:pPr algn="r"/>
                <a:r>
                  <a:rPr lang="zh-CN" altLang="en-US" sz="1500" dirty="0">
                    <a:solidFill>
                      <a:srgbClr val="83BB48"/>
                    </a:solidFill>
                    <a:latin typeface="时尚中黑简体" pitchFamily="2" charset="-122"/>
                    <a:ea typeface="时尚中黑简体" pitchFamily="2" charset="-122"/>
                  </a:rPr>
                  <a:t>在此添加标题</a:t>
                </a:r>
              </a:p>
            </p:txBody>
          </p:sp>
          <p:sp>
            <p:nvSpPr>
              <p:cNvPr id="66" name="文本框 44"/>
              <p:cNvSpPr txBox="1"/>
              <p:nvPr/>
            </p:nvSpPr>
            <p:spPr>
              <a:xfrm>
                <a:off x="2326778" y="4135512"/>
                <a:ext cx="2808675" cy="954109"/>
              </a:xfrm>
              <a:prstGeom prst="rect">
                <a:avLst/>
              </a:prstGeom>
              <a:noFill/>
            </p:spPr>
            <p:txBody>
              <a:bodyPr wrap="square" rtlCol="0">
                <a:spAutoFit/>
              </a:bodyPr>
              <a:lstStyle/>
              <a:p>
                <a:pPr lvl="0" algn="r">
                  <a:lnSpc>
                    <a:spcPct val="120000"/>
                  </a:lnSpc>
                </a:pPr>
                <a:r>
                  <a:rPr lang="zh-CN" altLang="en-US" sz="1125" dirty="0">
                    <a:solidFill>
                      <a:prstClr val="black"/>
                    </a:solidFill>
                    <a:latin typeface="微软雅黑" panose="020B0503020204020204" pitchFamily="34" charset="-122"/>
                    <a:ea typeface="微软雅黑" panose="020B0503020204020204" pitchFamily="34" charset="-122"/>
                    <a:cs typeface="方正兰亭纤黑简体"/>
                  </a:rPr>
                  <a:t>单击此处添加文字阐述，添加简短问题说明文字，具体说明文字在此处添加此处</a:t>
                </a:r>
                <a:endParaRPr lang="zh-CN" altLang="en-US" sz="825"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grpSp>
        <p:nvGrpSpPr>
          <p:cNvPr id="67" name="组合 66"/>
          <p:cNvGrpSpPr/>
          <p:nvPr/>
        </p:nvGrpSpPr>
        <p:grpSpPr>
          <a:xfrm>
            <a:off x="6369841" y="3631090"/>
            <a:ext cx="2106232" cy="1029345"/>
            <a:chOff x="478583" y="1976343"/>
            <a:chExt cx="2808309" cy="1372461"/>
          </a:xfrm>
        </p:grpSpPr>
        <p:sp>
          <p:nvSpPr>
            <p:cNvPr id="68" name="文本框 25"/>
            <p:cNvSpPr txBox="1"/>
            <p:nvPr/>
          </p:nvSpPr>
          <p:spPr>
            <a:xfrm>
              <a:off x="622599" y="1976343"/>
              <a:ext cx="870744" cy="553998"/>
            </a:xfrm>
            <a:prstGeom prst="rect">
              <a:avLst/>
            </a:prstGeom>
            <a:noFill/>
          </p:spPr>
          <p:txBody>
            <a:bodyPr wrap="square" rtlCol="0">
              <a:spAutoFit/>
            </a:bodyPr>
            <a:lstStyle/>
            <a:p>
              <a:r>
                <a:rPr lang="en-US" altLang="zh-CN" sz="2100" dirty="0">
                  <a:solidFill>
                    <a:srgbClr val="83BB48"/>
                  </a:solidFill>
                  <a:latin typeface="Impact" panose="020B0806030902050204" pitchFamily="34" charset="0"/>
                </a:rPr>
                <a:t>04</a:t>
              </a:r>
              <a:endParaRPr lang="zh-CN" altLang="en-US" sz="2100" dirty="0">
                <a:solidFill>
                  <a:srgbClr val="83BB48"/>
                </a:solidFill>
                <a:latin typeface="Impact" panose="020B0806030902050204" pitchFamily="34" charset="0"/>
              </a:endParaRPr>
            </a:p>
          </p:txBody>
        </p:sp>
        <p:grpSp>
          <p:nvGrpSpPr>
            <p:cNvPr id="69" name="组合 68"/>
            <p:cNvGrpSpPr/>
            <p:nvPr/>
          </p:nvGrpSpPr>
          <p:grpSpPr>
            <a:xfrm>
              <a:off x="478583" y="2060848"/>
              <a:ext cx="2808309" cy="1287956"/>
              <a:chOff x="2326778" y="3801665"/>
              <a:chExt cx="2808675" cy="1287956"/>
            </a:xfrm>
          </p:grpSpPr>
          <p:sp>
            <p:nvSpPr>
              <p:cNvPr id="70" name="文本框 43"/>
              <p:cNvSpPr txBox="1"/>
              <p:nvPr/>
            </p:nvSpPr>
            <p:spPr>
              <a:xfrm>
                <a:off x="3075593" y="3801665"/>
                <a:ext cx="1843807" cy="430887"/>
              </a:xfrm>
              <a:prstGeom prst="rect">
                <a:avLst/>
              </a:prstGeom>
              <a:noFill/>
            </p:spPr>
            <p:txBody>
              <a:bodyPr wrap="square" rtlCol="0">
                <a:spAutoFit/>
              </a:bodyPr>
              <a:lstStyle/>
              <a:p>
                <a:r>
                  <a:rPr lang="zh-CN" altLang="en-US" sz="1500" dirty="0">
                    <a:solidFill>
                      <a:srgbClr val="83BB48"/>
                    </a:solidFill>
                    <a:latin typeface="时尚中黑简体" pitchFamily="2" charset="-122"/>
                    <a:ea typeface="时尚中黑简体" pitchFamily="2" charset="-122"/>
                  </a:rPr>
                  <a:t>在此添加标题</a:t>
                </a:r>
              </a:p>
            </p:txBody>
          </p:sp>
          <p:sp>
            <p:nvSpPr>
              <p:cNvPr id="71" name="文本框 44"/>
              <p:cNvSpPr txBox="1"/>
              <p:nvPr/>
            </p:nvSpPr>
            <p:spPr>
              <a:xfrm>
                <a:off x="2326778" y="4135512"/>
                <a:ext cx="2808675" cy="954109"/>
              </a:xfrm>
              <a:prstGeom prst="rect">
                <a:avLst/>
              </a:prstGeom>
              <a:noFill/>
            </p:spPr>
            <p:txBody>
              <a:bodyPr wrap="square" rtlCol="0">
                <a:spAutoFit/>
              </a:bodyPr>
              <a:lstStyle/>
              <a:p>
                <a:pPr lvl="0">
                  <a:lnSpc>
                    <a:spcPct val="120000"/>
                  </a:lnSpc>
                </a:pPr>
                <a:r>
                  <a:rPr lang="zh-CN" altLang="en-US" sz="1125" dirty="0">
                    <a:solidFill>
                      <a:prstClr val="black"/>
                    </a:solidFill>
                    <a:latin typeface="微软雅黑" panose="020B0503020204020204" pitchFamily="34" charset="-122"/>
                    <a:ea typeface="微软雅黑" panose="020B0503020204020204" pitchFamily="34" charset="-122"/>
                    <a:cs typeface="方正兰亭纤黑简体"/>
                  </a:rPr>
                  <a:t>单击此处添加文字阐述，添加简短问题说明文字，具体说明文字在此处添加此处</a:t>
                </a:r>
                <a:endParaRPr lang="zh-CN" altLang="en-US" sz="825" dirty="0">
                  <a:solidFill>
                    <a:prstClr val="black">
                      <a:lumMod val="65000"/>
                      <a:lumOff val="35000"/>
                    </a:prstClr>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17622026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barn(inVertical)">
                                      <p:cBhvr>
                                        <p:cTn id="16" dur="250"/>
                                        <p:tgtEl>
                                          <p:spTgt spid="48"/>
                                        </p:tgtEl>
                                      </p:cBhvr>
                                    </p:animEffect>
                                  </p:childTnLst>
                                </p:cTn>
                              </p:par>
                            </p:childTnLst>
                          </p:cTn>
                        </p:par>
                        <p:par>
                          <p:cTn id="17" fill="hold">
                            <p:stCondLst>
                              <p:cond delay="1250"/>
                            </p:stCondLst>
                            <p:childTnLst>
                              <p:par>
                                <p:cTn id="18" presetID="6" presetClass="entr" presetSubtype="16"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circle(in)">
                                      <p:cBhvr>
                                        <p:cTn id="20" dur="250"/>
                                        <p:tgtEl>
                                          <p:spTgt spid="49"/>
                                        </p:tgtEl>
                                      </p:cBhvr>
                                    </p:animEffect>
                                  </p:childTnLst>
                                </p:cTn>
                              </p:par>
                            </p:childTnLst>
                          </p:cTn>
                        </p:par>
                        <p:par>
                          <p:cTn id="21" fill="hold">
                            <p:stCondLst>
                              <p:cond delay="1500"/>
                            </p:stCondLst>
                            <p:childTnLst>
                              <p:par>
                                <p:cTn id="22" presetID="21" presetClass="entr" presetSubtype="1"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heel(1)">
                                      <p:cBhvr>
                                        <p:cTn id="24" dur="250"/>
                                        <p:tgtEl>
                                          <p:spTgt spid="13"/>
                                        </p:tgtEl>
                                      </p:cBhvr>
                                    </p:animEffect>
                                  </p:childTnLst>
                                </p:cTn>
                              </p:par>
                            </p:childTnLst>
                          </p:cTn>
                        </p:par>
                        <p:par>
                          <p:cTn id="25" fill="hold">
                            <p:stCondLst>
                              <p:cond delay="1750"/>
                            </p:stCondLst>
                            <p:childTnLst>
                              <p:par>
                                <p:cTn id="26" presetID="22" presetClass="entr" presetSubtype="4" fill="hold" grpId="0" nodeType="after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wipe(down)">
                                      <p:cBhvr>
                                        <p:cTn id="28" dur="250"/>
                                        <p:tgtEl>
                                          <p:spTgt spid="44"/>
                                        </p:tgtEl>
                                      </p:cBhvr>
                                    </p:animEffect>
                                  </p:childTnLst>
                                </p:cTn>
                              </p:par>
                            </p:childTnLst>
                          </p:cTn>
                        </p:par>
                        <p:par>
                          <p:cTn id="29" fill="hold">
                            <p:stCondLst>
                              <p:cond delay="2000"/>
                            </p:stCondLst>
                            <p:childTnLst>
                              <p:par>
                                <p:cTn id="30" presetID="2" presetClass="entr" presetSubtype="9"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250" fill="hold"/>
                                        <p:tgtEl>
                                          <p:spTgt spid="29"/>
                                        </p:tgtEl>
                                        <p:attrNameLst>
                                          <p:attrName>ppt_x</p:attrName>
                                        </p:attrNameLst>
                                      </p:cBhvr>
                                      <p:tavLst>
                                        <p:tav tm="0">
                                          <p:val>
                                            <p:strVal val="0-#ppt_w/2"/>
                                          </p:val>
                                        </p:tav>
                                        <p:tav tm="100000">
                                          <p:val>
                                            <p:strVal val="#ppt_x"/>
                                          </p:val>
                                        </p:tav>
                                      </p:tavLst>
                                    </p:anim>
                                    <p:anim calcmode="lin" valueType="num">
                                      <p:cBhvr additive="base">
                                        <p:cTn id="33" dur="250" fill="hold"/>
                                        <p:tgtEl>
                                          <p:spTgt spid="29"/>
                                        </p:tgtEl>
                                        <p:attrNameLst>
                                          <p:attrName>ppt_y</p:attrName>
                                        </p:attrNameLst>
                                      </p:cBhvr>
                                      <p:tavLst>
                                        <p:tav tm="0">
                                          <p:val>
                                            <p:strVal val="0-#ppt_h/2"/>
                                          </p:val>
                                        </p:tav>
                                        <p:tav tm="100000">
                                          <p:val>
                                            <p:strVal val="#ppt_y"/>
                                          </p:val>
                                        </p:tav>
                                      </p:tavLst>
                                    </p:anim>
                                  </p:childTnLst>
                                </p:cTn>
                              </p:par>
                            </p:childTnLst>
                          </p:cTn>
                        </p:par>
                        <p:par>
                          <p:cTn id="34" fill="hold">
                            <p:stCondLst>
                              <p:cond delay="2250"/>
                            </p:stCondLst>
                            <p:childTnLst>
                              <p:par>
                                <p:cTn id="35" presetID="42" presetClass="entr" presetSubtype="0" fill="hold"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fade">
                                      <p:cBhvr>
                                        <p:cTn id="37" dur="250"/>
                                        <p:tgtEl>
                                          <p:spTgt spid="52"/>
                                        </p:tgtEl>
                                      </p:cBhvr>
                                    </p:animEffect>
                                    <p:anim calcmode="lin" valueType="num">
                                      <p:cBhvr>
                                        <p:cTn id="38" dur="250" fill="hold"/>
                                        <p:tgtEl>
                                          <p:spTgt spid="52"/>
                                        </p:tgtEl>
                                        <p:attrNameLst>
                                          <p:attrName>ppt_x</p:attrName>
                                        </p:attrNameLst>
                                      </p:cBhvr>
                                      <p:tavLst>
                                        <p:tav tm="0">
                                          <p:val>
                                            <p:strVal val="#ppt_x"/>
                                          </p:val>
                                        </p:tav>
                                        <p:tav tm="100000">
                                          <p:val>
                                            <p:strVal val="#ppt_x"/>
                                          </p:val>
                                        </p:tav>
                                      </p:tavLst>
                                    </p:anim>
                                    <p:anim calcmode="lin" valueType="num">
                                      <p:cBhvr>
                                        <p:cTn id="39" dur="250" fill="hold"/>
                                        <p:tgtEl>
                                          <p:spTgt spid="52"/>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1"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heel(1)">
                                      <p:cBhvr>
                                        <p:cTn id="43" dur="250"/>
                                        <p:tgtEl>
                                          <p:spTgt spid="12"/>
                                        </p:tgtEl>
                                      </p:cBhvr>
                                    </p:animEffect>
                                  </p:childTnLst>
                                </p:cTn>
                              </p:par>
                            </p:childTnLst>
                          </p:cTn>
                        </p:par>
                        <p:par>
                          <p:cTn id="44" fill="hold">
                            <p:stCondLst>
                              <p:cond delay="2750"/>
                            </p:stCondLst>
                            <p:childTnLst>
                              <p:par>
                                <p:cTn id="45" presetID="22" presetClass="entr" presetSubtype="4"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wipe(down)">
                                      <p:cBhvr>
                                        <p:cTn id="47" dur="250"/>
                                        <p:tgtEl>
                                          <p:spTgt spid="47"/>
                                        </p:tgtEl>
                                      </p:cBhvr>
                                    </p:animEffect>
                                  </p:childTnLst>
                                </p:cTn>
                              </p:par>
                            </p:childTnLst>
                          </p:cTn>
                        </p:par>
                        <p:par>
                          <p:cTn id="48" fill="hold">
                            <p:stCondLst>
                              <p:cond delay="3000"/>
                            </p:stCondLst>
                            <p:childTnLst>
                              <p:par>
                                <p:cTn id="49" presetID="2" presetClass="entr" presetSubtype="12"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250" fill="hold"/>
                                        <p:tgtEl>
                                          <p:spTgt spid="14"/>
                                        </p:tgtEl>
                                        <p:attrNameLst>
                                          <p:attrName>ppt_x</p:attrName>
                                        </p:attrNameLst>
                                      </p:cBhvr>
                                      <p:tavLst>
                                        <p:tav tm="0">
                                          <p:val>
                                            <p:strVal val="0-#ppt_w/2"/>
                                          </p:val>
                                        </p:tav>
                                        <p:tav tm="100000">
                                          <p:val>
                                            <p:strVal val="#ppt_x"/>
                                          </p:val>
                                        </p:tav>
                                      </p:tavLst>
                                    </p:anim>
                                    <p:anim calcmode="lin" valueType="num">
                                      <p:cBhvr additive="base">
                                        <p:cTn id="52" dur="250" fill="hold"/>
                                        <p:tgtEl>
                                          <p:spTgt spid="14"/>
                                        </p:tgtEl>
                                        <p:attrNameLst>
                                          <p:attrName>ppt_y</p:attrName>
                                        </p:attrNameLst>
                                      </p:cBhvr>
                                      <p:tavLst>
                                        <p:tav tm="0">
                                          <p:val>
                                            <p:strVal val="1+#ppt_h/2"/>
                                          </p:val>
                                        </p:tav>
                                        <p:tav tm="100000">
                                          <p:val>
                                            <p:strVal val="#ppt_y"/>
                                          </p:val>
                                        </p:tav>
                                      </p:tavLst>
                                    </p:anim>
                                  </p:childTnLst>
                                </p:cTn>
                              </p:par>
                            </p:childTnLst>
                          </p:cTn>
                        </p:par>
                        <p:par>
                          <p:cTn id="53" fill="hold">
                            <p:stCondLst>
                              <p:cond delay="3250"/>
                            </p:stCondLst>
                            <p:childTnLst>
                              <p:par>
                                <p:cTn id="54" presetID="42" presetClass="entr" presetSubtype="0" fill="hold" nodeType="afterEffect">
                                  <p:stCondLst>
                                    <p:cond delay="0"/>
                                  </p:stCondLst>
                                  <p:childTnLst>
                                    <p:set>
                                      <p:cBhvr>
                                        <p:cTn id="55" dur="1" fill="hold">
                                          <p:stCondLst>
                                            <p:cond delay="0"/>
                                          </p:stCondLst>
                                        </p:cTn>
                                        <p:tgtEl>
                                          <p:spTgt spid="62"/>
                                        </p:tgtEl>
                                        <p:attrNameLst>
                                          <p:attrName>style.visibility</p:attrName>
                                        </p:attrNameLst>
                                      </p:cBhvr>
                                      <p:to>
                                        <p:strVal val="visible"/>
                                      </p:to>
                                    </p:set>
                                    <p:animEffect transition="in" filter="fade">
                                      <p:cBhvr>
                                        <p:cTn id="56" dur="250"/>
                                        <p:tgtEl>
                                          <p:spTgt spid="62"/>
                                        </p:tgtEl>
                                      </p:cBhvr>
                                    </p:animEffect>
                                    <p:anim calcmode="lin" valueType="num">
                                      <p:cBhvr>
                                        <p:cTn id="57" dur="250" fill="hold"/>
                                        <p:tgtEl>
                                          <p:spTgt spid="62"/>
                                        </p:tgtEl>
                                        <p:attrNameLst>
                                          <p:attrName>ppt_x</p:attrName>
                                        </p:attrNameLst>
                                      </p:cBhvr>
                                      <p:tavLst>
                                        <p:tav tm="0">
                                          <p:val>
                                            <p:strVal val="#ppt_x"/>
                                          </p:val>
                                        </p:tav>
                                        <p:tav tm="100000">
                                          <p:val>
                                            <p:strVal val="#ppt_x"/>
                                          </p:val>
                                        </p:tav>
                                      </p:tavLst>
                                    </p:anim>
                                    <p:anim calcmode="lin" valueType="num">
                                      <p:cBhvr>
                                        <p:cTn id="58" dur="250" fill="hold"/>
                                        <p:tgtEl>
                                          <p:spTgt spid="62"/>
                                        </p:tgtEl>
                                        <p:attrNameLst>
                                          <p:attrName>ppt_y</p:attrName>
                                        </p:attrNameLst>
                                      </p:cBhvr>
                                      <p:tavLst>
                                        <p:tav tm="0">
                                          <p:val>
                                            <p:strVal val="#ppt_y+.1"/>
                                          </p:val>
                                        </p:tav>
                                        <p:tav tm="100000">
                                          <p:val>
                                            <p:strVal val="#ppt_y"/>
                                          </p:val>
                                        </p:tav>
                                      </p:tavLst>
                                    </p:anim>
                                  </p:childTnLst>
                                </p:cTn>
                              </p:par>
                            </p:childTnLst>
                          </p:cTn>
                        </p:par>
                        <p:par>
                          <p:cTn id="59" fill="hold">
                            <p:stCondLst>
                              <p:cond delay="3500"/>
                            </p:stCondLst>
                            <p:childTnLst>
                              <p:par>
                                <p:cTn id="60" presetID="21" presetClass="entr" presetSubtype="1"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wheel(1)">
                                      <p:cBhvr>
                                        <p:cTn id="62" dur="250"/>
                                        <p:tgtEl>
                                          <p:spTgt spid="11"/>
                                        </p:tgtEl>
                                      </p:cBhvr>
                                    </p:animEffect>
                                  </p:childTnLst>
                                </p:cTn>
                              </p:par>
                            </p:childTnLst>
                          </p:cTn>
                        </p:par>
                        <p:par>
                          <p:cTn id="63" fill="hold">
                            <p:stCondLst>
                              <p:cond delay="3750"/>
                            </p:stCondLst>
                            <p:childTnLst>
                              <p:par>
                                <p:cTn id="64" presetID="22" presetClass="entr" presetSubtype="4" fill="hold" grpId="0"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down)">
                                      <p:cBhvr>
                                        <p:cTn id="66" dur="250"/>
                                        <p:tgtEl>
                                          <p:spTgt spid="45"/>
                                        </p:tgtEl>
                                      </p:cBhvr>
                                    </p:animEffect>
                                  </p:childTnLst>
                                </p:cTn>
                              </p:par>
                            </p:childTnLst>
                          </p:cTn>
                        </p:par>
                        <p:par>
                          <p:cTn id="67" fill="hold">
                            <p:stCondLst>
                              <p:cond delay="4000"/>
                            </p:stCondLst>
                            <p:childTnLst>
                              <p:par>
                                <p:cTn id="68" presetID="2" presetClass="entr" presetSubtype="3" fill="hold" nodeType="after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additive="base">
                                        <p:cTn id="70" dur="250" fill="hold"/>
                                        <p:tgtEl>
                                          <p:spTgt spid="21"/>
                                        </p:tgtEl>
                                        <p:attrNameLst>
                                          <p:attrName>ppt_x</p:attrName>
                                        </p:attrNameLst>
                                      </p:cBhvr>
                                      <p:tavLst>
                                        <p:tav tm="0">
                                          <p:val>
                                            <p:strVal val="1+#ppt_w/2"/>
                                          </p:val>
                                        </p:tav>
                                        <p:tav tm="100000">
                                          <p:val>
                                            <p:strVal val="#ppt_x"/>
                                          </p:val>
                                        </p:tav>
                                      </p:tavLst>
                                    </p:anim>
                                    <p:anim calcmode="lin" valueType="num">
                                      <p:cBhvr additive="base">
                                        <p:cTn id="71" dur="250" fill="hold"/>
                                        <p:tgtEl>
                                          <p:spTgt spid="21"/>
                                        </p:tgtEl>
                                        <p:attrNameLst>
                                          <p:attrName>ppt_y</p:attrName>
                                        </p:attrNameLst>
                                      </p:cBhvr>
                                      <p:tavLst>
                                        <p:tav tm="0">
                                          <p:val>
                                            <p:strVal val="0-#ppt_h/2"/>
                                          </p:val>
                                        </p:tav>
                                        <p:tav tm="100000">
                                          <p:val>
                                            <p:strVal val="#ppt_y"/>
                                          </p:val>
                                        </p:tav>
                                      </p:tavLst>
                                    </p:anim>
                                  </p:childTnLst>
                                </p:cTn>
                              </p:par>
                            </p:childTnLst>
                          </p:cTn>
                        </p:par>
                        <p:par>
                          <p:cTn id="72" fill="hold">
                            <p:stCondLst>
                              <p:cond delay="4250"/>
                            </p:stCondLst>
                            <p:childTnLst>
                              <p:par>
                                <p:cTn id="73" presetID="42" presetClass="entr" presetSubtype="0"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Effect transition="in" filter="fade">
                                      <p:cBhvr>
                                        <p:cTn id="75" dur="250"/>
                                        <p:tgtEl>
                                          <p:spTgt spid="57"/>
                                        </p:tgtEl>
                                      </p:cBhvr>
                                    </p:animEffect>
                                    <p:anim calcmode="lin" valueType="num">
                                      <p:cBhvr>
                                        <p:cTn id="76" dur="250" fill="hold"/>
                                        <p:tgtEl>
                                          <p:spTgt spid="57"/>
                                        </p:tgtEl>
                                        <p:attrNameLst>
                                          <p:attrName>ppt_x</p:attrName>
                                        </p:attrNameLst>
                                      </p:cBhvr>
                                      <p:tavLst>
                                        <p:tav tm="0">
                                          <p:val>
                                            <p:strVal val="#ppt_x"/>
                                          </p:val>
                                        </p:tav>
                                        <p:tav tm="100000">
                                          <p:val>
                                            <p:strVal val="#ppt_x"/>
                                          </p:val>
                                        </p:tav>
                                      </p:tavLst>
                                    </p:anim>
                                    <p:anim calcmode="lin" valueType="num">
                                      <p:cBhvr>
                                        <p:cTn id="77" dur="250" fill="hold"/>
                                        <p:tgtEl>
                                          <p:spTgt spid="57"/>
                                        </p:tgtEl>
                                        <p:attrNameLst>
                                          <p:attrName>ppt_y</p:attrName>
                                        </p:attrNameLst>
                                      </p:cBhvr>
                                      <p:tavLst>
                                        <p:tav tm="0">
                                          <p:val>
                                            <p:strVal val="#ppt_y+.1"/>
                                          </p:val>
                                        </p:tav>
                                        <p:tav tm="100000">
                                          <p:val>
                                            <p:strVal val="#ppt_y"/>
                                          </p:val>
                                        </p:tav>
                                      </p:tavLst>
                                    </p:anim>
                                  </p:childTnLst>
                                </p:cTn>
                              </p:par>
                            </p:childTnLst>
                          </p:cTn>
                        </p:par>
                        <p:par>
                          <p:cTn id="78" fill="hold">
                            <p:stCondLst>
                              <p:cond delay="4500"/>
                            </p:stCondLst>
                            <p:childTnLst>
                              <p:par>
                                <p:cTn id="79" presetID="21" presetClass="entr" presetSubtype="1" fill="hold" grpId="0" nodeType="afterEffect">
                                  <p:stCondLst>
                                    <p:cond delay="0"/>
                                  </p:stCondLst>
                                  <p:childTnLst>
                                    <p:set>
                                      <p:cBhvr>
                                        <p:cTn id="80" dur="1" fill="hold">
                                          <p:stCondLst>
                                            <p:cond delay="0"/>
                                          </p:stCondLst>
                                        </p:cTn>
                                        <p:tgtEl>
                                          <p:spTgt spid="10"/>
                                        </p:tgtEl>
                                        <p:attrNameLst>
                                          <p:attrName>style.visibility</p:attrName>
                                        </p:attrNameLst>
                                      </p:cBhvr>
                                      <p:to>
                                        <p:strVal val="visible"/>
                                      </p:to>
                                    </p:set>
                                    <p:animEffect transition="in" filter="wheel(1)">
                                      <p:cBhvr>
                                        <p:cTn id="81" dur="250"/>
                                        <p:tgtEl>
                                          <p:spTgt spid="10"/>
                                        </p:tgtEl>
                                      </p:cBhvr>
                                    </p:animEffect>
                                  </p:childTnLst>
                                </p:cTn>
                              </p:par>
                            </p:childTnLst>
                          </p:cTn>
                        </p:par>
                        <p:par>
                          <p:cTn id="82" fill="hold">
                            <p:stCondLst>
                              <p:cond delay="4750"/>
                            </p:stCondLst>
                            <p:childTnLst>
                              <p:par>
                                <p:cTn id="83" presetID="22" presetClass="entr" presetSubtype="4" fill="hold" grpId="0" nodeType="after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wipe(down)">
                                      <p:cBhvr>
                                        <p:cTn id="85" dur="250"/>
                                        <p:tgtEl>
                                          <p:spTgt spid="46"/>
                                        </p:tgtEl>
                                      </p:cBhvr>
                                    </p:animEffect>
                                  </p:childTnLst>
                                </p:cTn>
                              </p:par>
                            </p:childTnLst>
                          </p:cTn>
                        </p:par>
                        <p:par>
                          <p:cTn id="86" fill="hold">
                            <p:stCondLst>
                              <p:cond delay="5000"/>
                            </p:stCondLst>
                            <p:childTnLst>
                              <p:par>
                                <p:cTn id="87" presetID="2" presetClass="entr" presetSubtype="6" fill="hold" nodeType="afterEffect">
                                  <p:stCondLst>
                                    <p:cond delay="0"/>
                                  </p:stCondLst>
                                  <p:childTnLst>
                                    <p:set>
                                      <p:cBhvr>
                                        <p:cTn id="88" dur="1" fill="hold">
                                          <p:stCondLst>
                                            <p:cond delay="0"/>
                                          </p:stCondLst>
                                        </p:cTn>
                                        <p:tgtEl>
                                          <p:spTgt spid="37"/>
                                        </p:tgtEl>
                                        <p:attrNameLst>
                                          <p:attrName>style.visibility</p:attrName>
                                        </p:attrNameLst>
                                      </p:cBhvr>
                                      <p:to>
                                        <p:strVal val="visible"/>
                                      </p:to>
                                    </p:set>
                                    <p:anim calcmode="lin" valueType="num">
                                      <p:cBhvr additive="base">
                                        <p:cTn id="89" dur="250" fill="hold"/>
                                        <p:tgtEl>
                                          <p:spTgt spid="37"/>
                                        </p:tgtEl>
                                        <p:attrNameLst>
                                          <p:attrName>ppt_x</p:attrName>
                                        </p:attrNameLst>
                                      </p:cBhvr>
                                      <p:tavLst>
                                        <p:tav tm="0">
                                          <p:val>
                                            <p:strVal val="1+#ppt_w/2"/>
                                          </p:val>
                                        </p:tav>
                                        <p:tav tm="100000">
                                          <p:val>
                                            <p:strVal val="#ppt_x"/>
                                          </p:val>
                                        </p:tav>
                                      </p:tavLst>
                                    </p:anim>
                                    <p:anim calcmode="lin" valueType="num">
                                      <p:cBhvr additive="base">
                                        <p:cTn id="90" dur="250" fill="hold"/>
                                        <p:tgtEl>
                                          <p:spTgt spid="37"/>
                                        </p:tgtEl>
                                        <p:attrNameLst>
                                          <p:attrName>ppt_y</p:attrName>
                                        </p:attrNameLst>
                                      </p:cBhvr>
                                      <p:tavLst>
                                        <p:tav tm="0">
                                          <p:val>
                                            <p:strVal val="1+#ppt_h/2"/>
                                          </p:val>
                                        </p:tav>
                                        <p:tav tm="100000">
                                          <p:val>
                                            <p:strVal val="#ppt_y"/>
                                          </p:val>
                                        </p:tav>
                                      </p:tavLst>
                                    </p:anim>
                                  </p:childTnLst>
                                </p:cTn>
                              </p:par>
                            </p:childTnLst>
                          </p:cTn>
                        </p:par>
                        <p:par>
                          <p:cTn id="91" fill="hold">
                            <p:stCondLst>
                              <p:cond delay="5250"/>
                            </p:stCondLst>
                            <p:childTnLst>
                              <p:par>
                                <p:cTn id="92" presetID="42" presetClass="entr" presetSubtype="0" fill="hold" nodeType="afterEffect">
                                  <p:stCondLst>
                                    <p:cond delay="0"/>
                                  </p:stCondLst>
                                  <p:childTnLst>
                                    <p:set>
                                      <p:cBhvr>
                                        <p:cTn id="93" dur="1" fill="hold">
                                          <p:stCondLst>
                                            <p:cond delay="0"/>
                                          </p:stCondLst>
                                        </p:cTn>
                                        <p:tgtEl>
                                          <p:spTgt spid="67"/>
                                        </p:tgtEl>
                                        <p:attrNameLst>
                                          <p:attrName>style.visibility</p:attrName>
                                        </p:attrNameLst>
                                      </p:cBhvr>
                                      <p:to>
                                        <p:strVal val="visible"/>
                                      </p:to>
                                    </p:set>
                                    <p:animEffect transition="in" filter="fade">
                                      <p:cBhvr>
                                        <p:cTn id="94" dur="250"/>
                                        <p:tgtEl>
                                          <p:spTgt spid="67"/>
                                        </p:tgtEl>
                                      </p:cBhvr>
                                    </p:animEffect>
                                    <p:anim calcmode="lin" valueType="num">
                                      <p:cBhvr>
                                        <p:cTn id="95" dur="250" fill="hold"/>
                                        <p:tgtEl>
                                          <p:spTgt spid="67"/>
                                        </p:tgtEl>
                                        <p:attrNameLst>
                                          <p:attrName>ppt_x</p:attrName>
                                        </p:attrNameLst>
                                      </p:cBhvr>
                                      <p:tavLst>
                                        <p:tav tm="0">
                                          <p:val>
                                            <p:strVal val="#ppt_x"/>
                                          </p:val>
                                        </p:tav>
                                        <p:tav tm="100000">
                                          <p:val>
                                            <p:strVal val="#ppt_x"/>
                                          </p:val>
                                        </p:tav>
                                      </p:tavLst>
                                    </p:anim>
                                    <p:anim calcmode="lin" valueType="num">
                                      <p:cBhvr>
                                        <p:cTn id="96" dur="25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P spid="12" grpId="0" animBg="1"/>
      <p:bldP spid="13" grpId="0" animBg="1"/>
      <p:bldP spid="44" grpId="0"/>
      <p:bldP spid="45" grpId="0"/>
      <p:bldP spid="46" grpId="0"/>
      <p:bldP spid="47" grpId="0"/>
      <p:bldP spid="4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17" y="330596"/>
            <a:ext cx="9147717" cy="295231"/>
          </a:xfrm>
          <a:prstGeom prst="rect">
            <a:avLst/>
          </a:prstGeom>
          <a:gradFill>
            <a:gsLst>
              <a:gs pos="0">
                <a:srgbClr val="92D050"/>
              </a:gs>
              <a:gs pos="67000">
                <a:schemeClr val="accent6">
                  <a:lumMod val="75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600900" y="185986"/>
            <a:ext cx="4142700" cy="584450"/>
            <a:chOff x="4058225" y="457936"/>
            <a:chExt cx="4142700" cy="584449"/>
          </a:xfrm>
        </p:grpSpPr>
        <p:grpSp>
          <p:nvGrpSpPr>
            <p:cNvPr id="6" name="组合 5"/>
            <p:cNvGrpSpPr/>
            <p:nvPr/>
          </p:nvGrpSpPr>
          <p:grpSpPr>
            <a:xfrm>
              <a:off x="4058225" y="457936"/>
              <a:ext cx="4142700" cy="584449"/>
              <a:chOff x="4261425" y="611634"/>
              <a:chExt cx="4142700" cy="584449"/>
            </a:xfrm>
          </p:grpSpPr>
          <p:sp>
            <p:nvSpPr>
              <p:cNvPr id="8" name="圆角矩形 7"/>
              <p:cNvSpPr/>
              <p:nvPr/>
            </p:nvSpPr>
            <p:spPr>
              <a:xfrm>
                <a:off x="4261425" y="611634"/>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8900000" scaled="1"/>
                <a:tileRect/>
              </a:gradFill>
              <a:ln w="19050">
                <a:noFill/>
              </a:ln>
              <a:effectLst>
                <a:outerShdw blurRad="317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sp>
            <p:nvSpPr>
              <p:cNvPr id="9" name="圆角矩形 8"/>
              <p:cNvSpPr/>
              <p:nvPr/>
            </p:nvSpPr>
            <p:spPr>
              <a:xfrm>
                <a:off x="4282860" y="627605"/>
                <a:ext cx="4088103" cy="551953"/>
              </a:xfrm>
              <a:prstGeom prst="roundRect">
                <a:avLst>
                  <a:gd name="adj" fmla="val 50000"/>
                </a:avLst>
              </a:prstGeom>
              <a:gradFill flip="none" rotWithShape="1">
                <a:gsLst>
                  <a:gs pos="0">
                    <a:schemeClr val="bg1">
                      <a:lumMod val="89000"/>
                    </a:schemeClr>
                  </a:gs>
                  <a:gs pos="67000">
                    <a:srgbClr val="F9F9F9"/>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grpSp>
        <p:sp>
          <p:nvSpPr>
            <p:cNvPr id="7" name="TextBox 5"/>
            <p:cNvSpPr txBox="1"/>
            <p:nvPr/>
          </p:nvSpPr>
          <p:spPr>
            <a:xfrm>
              <a:off x="4786556" y="530593"/>
              <a:ext cx="2686037" cy="461664"/>
            </a:xfrm>
            <a:prstGeom prst="rect">
              <a:avLst/>
            </a:prstGeom>
            <a:noFill/>
          </p:spPr>
          <p:txBody>
            <a:bodyPr wrap="square" rtlCol="0">
              <a:spAutoFit/>
            </a:bodyPr>
            <a:lstStyle/>
            <a:p>
              <a:r>
                <a:rPr lang="zh-CN" altLang="en-US" sz="2400" b="1" dirty="0">
                  <a:solidFill>
                    <a:srgbClr val="92D050"/>
                  </a:solidFill>
                  <a:latin typeface="微软雅黑" panose="020B0503020204020204" pitchFamily="34" charset="-122"/>
                  <a:ea typeface="微软雅黑" panose="020B0503020204020204" pitchFamily="34" charset="-122"/>
                </a:rPr>
                <a:t>此处添加您的标题</a:t>
              </a:r>
            </a:p>
          </p:txBody>
        </p:sp>
      </p:grpSp>
      <p:sp>
        <p:nvSpPr>
          <p:cNvPr id="10" name="任意多边形 9"/>
          <p:cNvSpPr/>
          <p:nvPr/>
        </p:nvSpPr>
        <p:spPr>
          <a:xfrm rot="6916869">
            <a:off x="882892" y="2403790"/>
            <a:ext cx="1066523" cy="95775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83BB4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11" name="组合 10"/>
          <p:cNvGrpSpPr/>
          <p:nvPr/>
        </p:nvGrpSpPr>
        <p:grpSpPr>
          <a:xfrm>
            <a:off x="866575" y="2109022"/>
            <a:ext cx="957755" cy="1066523"/>
            <a:chOff x="1155433" y="2812030"/>
            <a:chExt cx="1277006" cy="1422030"/>
          </a:xfrm>
        </p:grpSpPr>
        <p:sp>
          <p:nvSpPr>
            <p:cNvPr id="12" name="任意多边形 11"/>
            <p:cNvSpPr/>
            <p:nvPr/>
          </p:nvSpPr>
          <p:spPr>
            <a:xfrm rot="5400000">
              <a:off x="1082921"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13" name="Freeform 803"/>
            <p:cNvSpPr>
              <a:spLocks/>
            </p:cNvSpPr>
            <p:nvPr/>
          </p:nvSpPr>
          <p:spPr bwMode="auto">
            <a:xfrm>
              <a:off x="1471313" y="3216084"/>
              <a:ext cx="645246" cy="613922"/>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83BB48"/>
            </a:solidFill>
            <a:ln>
              <a:noFill/>
            </a:ln>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grpSp>
      <p:sp>
        <p:nvSpPr>
          <p:cNvPr id="14" name="任意多边形 13"/>
          <p:cNvSpPr/>
          <p:nvPr/>
        </p:nvSpPr>
        <p:spPr>
          <a:xfrm rot="14683131" flipV="1">
            <a:off x="3004867" y="2163406"/>
            <a:ext cx="1066523" cy="95775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83BB4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15" name="组合 14"/>
          <p:cNvGrpSpPr/>
          <p:nvPr/>
        </p:nvGrpSpPr>
        <p:grpSpPr>
          <a:xfrm>
            <a:off x="2988550" y="2349406"/>
            <a:ext cx="957755" cy="1066523"/>
            <a:chOff x="3984734" y="3132541"/>
            <a:chExt cx="1277006" cy="1422030"/>
          </a:xfrm>
        </p:grpSpPr>
        <p:sp>
          <p:nvSpPr>
            <p:cNvPr id="16" name="任意多边形 15"/>
            <p:cNvSpPr/>
            <p:nvPr/>
          </p:nvSpPr>
          <p:spPr>
            <a:xfrm rot="16200000" flipV="1">
              <a:off x="3912222"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17" name="组合 16"/>
            <p:cNvGrpSpPr/>
            <p:nvPr/>
          </p:nvGrpSpPr>
          <p:grpSpPr>
            <a:xfrm>
              <a:off x="4246205" y="3536373"/>
              <a:ext cx="754063" cy="614364"/>
              <a:chOff x="8323263" y="-182563"/>
              <a:chExt cx="754063" cy="614364"/>
            </a:xfrm>
            <a:solidFill>
              <a:srgbClr val="2FA598"/>
            </a:solidFill>
          </p:grpSpPr>
          <p:sp>
            <p:nvSpPr>
              <p:cNvPr id="18"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19"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20"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21"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22"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23"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grpSp>
      </p:grpSp>
      <p:sp>
        <p:nvSpPr>
          <p:cNvPr id="24" name="任意多边形 23"/>
          <p:cNvSpPr/>
          <p:nvPr/>
        </p:nvSpPr>
        <p:spPr>
          <a:xfrm rot="6916869">
            <a:off x="5199723" y="2403790"/>
            <a:ext cx="1066523" cy="95775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83BB4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25" name="组合 24"/>
          <p:cNvGrpSpPr/>
          <p:nvPr/>
        </p:nvGrpSpPr>
        <p:grpSpPr>
          <a:xfrm>
            <a:off x="5183406" y="2109022"/>
            <a:ext cx="957755" cy="1066523"/>
            <a:chOff x="6911208" y="2812030"/>
            <a:chExt cx="1277006" cy="1422030"/>
          </a:xfrm>
        </p:grpSpPr>
        <p:sp>
          <p:nvSpPr>
            <p:cNvPr id="26" name="任意多边形 25"/>
            <p:cNvSpPr/>
            <p:nvPr/>
          </p:nvSpPr>
          <p:spPr>
            <a:xfrm rot="5400000">
              <a:off x="6838696"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27" name="组合 26"/>
            <p:cNvGrpSpPr/>
            <p:nvPr/>
          </p:nvGrpSpPr>
          <p:grpSpPr>
            <a:xfrm>
              <a:off x="7230623" y="3209347"/>
              <a:ext cx="638175" cy="630238"/>
              <a:chOff x="2089150" y="2809876"/>
              <a:chExt cx="638175" cy="630238"/>
            </a:xfrm>
            <a:solidFill>
              <a:srgbClr val="2FA598"/>
            </a:solidFill>
          </p:grpSpPr>
          <p:sp>
            <p:nvSpPr>
              <p:cNvPr id="28" name="Freeform 828"/>
              <p:cNvSpPr>
                <a:spLocks noEditPoints="1"/>
              </p:cNvSpPr>
              <p:nvPr/>
            </p:nvSpPr>
            <p:spPr bwMode="auto">
              <a:xfrm>
                <a:off x="2089150" y="2809876"/>
                <a:ext cx="552450" cy="630238"/>
              </a:xfrm>
              <a:custGeom>
                <a:avLst/>
                <a:gdLst>
                  <a:gd name="T0" fmla="*/ 0 w 147"/>
                  <a:gd name="T1" fmla="*/ 10 h 168"/>
                  <a:gd name="T2" fmla="*/ 0 w 147"/>
                  <a:gd name="T3" fmla="*/ 158 h 168"/>
                  <a:gd name="T4" fmla="*/ 10 w 147"/>
                  <a:gd name="T5" fmla="*/ 168 h 168"/>
                  <a:gd name="T6" fmla="*/ 22 w 147"/>
                  <a:gd name="T7" fmla="*/ 168 h 168"/>
                  <a:gd name="T8" fmla="*/ 22 w 147"/>
                  <a:gd name="T9" fmla="*/ 0 h 168"/>
                  <a:gd name="T10" fmla="*/ 10 w 147"/>
                  <a:gd name="T11" fmla="*/ 0 h 168"/>
                  <a:gd name="T12" fmla="*/ 0 w 147"/>
                  <a:gd name="T13" fmla="*/ 10 h 168"/>
                  <a:gd name="T14" fmla="*/ 34 w 147"/>
                  <a:gd name="T15" fmla="*/ 0 h 168"/>
                  <a:gd name="T16" fmla="*/ 34 w 147"/>
                  <a:gd name="T17" fmla="*/ 168 h 168"/>
                  <a:gd name="T18" fmla="*/ 147 w 147"/>
                  <a:gd name="T19" fmla="*/ 168 h 168"/>
                  <a:gd name="T20" fmla="*/ 147 w 147"/>
                  <a:gd name="T21" fmla="*/ 0 h 168"/>
                  <a:gd name="T22" fmla="*/ 34 w 147"/>
                  <a:gd name="T23" fmla="*/ 0 h 168"/>
                  <a:gd name="T24" fmla="*/ 134 w 147"/>
                  <a:gd name="T25" fmla="*/ 124 h 168"/>
                  <a:gd name="T26" fmla="*/ 47 w 147"/>
                  <a:gd name="T27" fmla="*/ 124 h 168"/>
                  <a:gd name="T28" fmla="*/ 47 w 147"/>
                  <a:gd name="T29" fmla="*/ 111 h 168"/>
                  <a:gd name="T30" fmla="*/ 58 w 147"/>
                  <a:gd name="T31" fmla="*/ 104 h 168"/>
                  <a:gd name="T32" fmla="*/ 71 w 147"/>
                  <a:gd name="T33" fmla="*/ 99 h 168"/>
                  <a:gd name="T34" fmla="*/ 75 w 147"/>
                  <a:gd name="T35" fmla="*/ 98 h 168"/>
                  <a:gd name="T36" fmla="*/ 79 w 147"/>
                  <a:gd name="T37" fmla="*/ 92 h 168"/>
                  <a:gd name="T38" fmla="*/ 80 w 147"/>
                  <a:gd name="T39" fmla="*/ 91 h 168"/>
                  <a:gd name="T40" fmla="*/ 78 w 147"/>
                  <a:gd name="T41" fmla="*/ 87 h 168"/>
                  <a:gd name="T42" fmla="*/ 77 w 147"/>
                  <a:gd name="T43" fmla="*/ 80 h 168"/>
                  <a:gd name="T44" fmla="*/ 76 w 147"/>
                  <a:gd name="T45" fmla="*/ 80 h 168"/>
                  <a:gd name="T46" fmla="*/ 73 w 147"/>
                  <a:gd name="T47" fmla="*/ 70 h 168"/>
                  <a:gd name="T48" fmla="*/ 74 w 147"/>
                  <a:gd name="T49" fmla="*/ 66 h 168"/>
                  <a:gd name="T50" fmla="*/ 81 w 147"/>
                  <a:gd name="T51" fmla="*/ 46 h 168"/>
                  <a:gd name="T52" fmla="*/ 99 w 147"/>
                  <a:gd name="T53" fmla="*/ 46 h 168"/>
                  <a:gd name="T54" fmla="*/ 101 w 147"/>
                  <a:gd name="T55" fmla="*/ 48 h 168"/>
                  <a:gd name="T56" fmla="*/ 104 w 147"/>
                  <a:gd name="T57" fmla="*/ 48 h 168"/>
                  <a:gd name="T58" fmla="*/ 106 w 147"/>
                  <a:gd name="T59" fmla="*/ 52 h 168"/>
                  <a:gd name="T60" fmla="*/ 107 w 147"/>
                  <a:gd name="T61" fmla="*/ 58 h 168"/>
                  <a:gd name="T62" fmla="*/ 106 w 147"/>
                  <a:gd name="T63" fmla="*/ 66 h 168"/>
                  <a:gd name="T64" fmla="*/ 107 w 147"/>
                  <a:gd name="T65" fmla="*/ 69 h 168"/>
                  <a:gd name="T66" fmla="*/ 107 w 147"/>
                  <a:gd name="T67" fmla="*/ 75 h 168"/>
                  <a:gd name="T68" fmla="*/ 106 w 147"/>
                  <a:gd name="T69" fmla="*/ 79 h 168"/>
                  <a:gd name="T70" fmla="*/ 103 w 147"/>
                  <a:gd name="T71" fmla="*/ 81 h 168"/>
                  <a:gd name="T72" fmla="*/ 103 w 147"/>
                  <a:gd name="T73" fmla="*/ 86 h 168"/>
                  <a:gd name="T74" fmla="*/ 100 w 147"/>
                  <a:gd name="T75" fmla="*/ 91 h 168"/>
                  <a:gd name="T76" fmla="*/ 103 w 147"/>
                  <a:gd name="T77" fmla="*/ 92 h 168"/>
                  <a:gd name="T78" fmla="*/ 106 w 147"/>
                  <a:gd name="T79" fmla="*/ 98 h 168"/>
                  <a:gd name="T80" fmla="*/ 110 w 147"/>
                  <a:gd name="T81" fmla="*/ 99 h 168"/>
                  <a:gd name="T82" fmla="*/ 124 w 147"/>
                  <a:gd name="T83" fmla="*/ 104 h 168"/>
                  <a:gd name="T84" fmla="*/ 134 w 147"/>
                  <a:gd name="T85" fmla="*/ 111 h 168"/>
                  <a:gd name="T86" fmla="*/ 134 w 147"/>
                  <a:gd name="T87"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 h="168">
                    <a:moveTo>
                      <a:pt x="0" y="10"/>
                    </a:moveTo>
                    <a:cubicBezTo>
                      <a:pt x="0" y="158"/>
                      <a:pt x="0" y="158"/>
                      <a:pt x="0" y="158"/>
                    </a:cubicBezTo>
                    <a:cubicBezTo>
                      <a:pt x="0" y="164"/>
                      <a:pt x="4" y="168"/>
                      <a:pt x="10" y="168"/>
                    </a:cubicBezTo>
                    <a:cubicBezTo>
                      <a:pt x="22" y="168"/>
                      <a:pt x="22" y="168"/>
                      <a:pt x="22" y="168"/>
                    </a:cubicBezTo>
                    <a:cubicBezTo>
                      <a:pt x="22" y="0"/>
                      <a:pt x="22" y="0"/>
                      <a:pt x="22" y="0"/>
                    </a:cubicBezTo>
                    <a:cubicBezTo>
                      <a:pt x="10" y="0"/>
                      <a:pt x="10" y="0"/>
                      <a:pt x="10" y="0"/>
                    </a:cubicBezTo>
                    <a:cubicBezTo>
                      <a:pt x="4" y="0"/>
                      <a:pt x="0" y="4"/>
                      <a:pt x="0" y="10"/>
                    </a:cubicBezTo>
                    <a:close/>
                    <a:moveTo>
                      <a:pt x="34" y="0"/>
                    </a:moveTo>
                    <a:cubicBezTo>
                      <a:pt x="34" y="168"/>
                      <a:pt x="34" y="168"/>
                      <a:pt x="34" y="168"/>
                    </a:cubicBezTo>
                    <a:cubicBezTo>
                      <a:pt x="147" y="168"/>
                      <a:pt x="147" y="168"/>
                      <a:pt x="147" y="168"/>
                    </a:cubicBezTo>
                    <a:cubicBezTo>
                      <a:pt x="147" y="0"/>
                      <a:pt x="147" y="0"/>
                      <a:pt x="147" y="0"/>
                    </a:cubicBezTo>
                    <a:lnTo>
                      <a:pt x="34" y="0"/>
                    </a:lnTo>
                    <a:close/>
                    <a:moveTo>
                      <a:pt x="134" y="124"/>
                    </a:moveTo>
                    <a:cubicBezTo>
                      <a:pt x="47" y="124"/>
                      <a:pt x="47" y="124"/>
                      <a:pt x="47" y="124"/>
                    </a:cubicBezTo>
                    <a:cubicBezTo>
                      <a:pt x="47" y="120"/>
                      <a:pt x="47" y="114"/>
                      <a:pt x="47" y="111"/>
                    </a:cubicBezTo>
                    <a:cubicBezTo>
                      <a:pt x="49" y="107"/>
                      <a:pt x="54" y="106"/>
                      <a:pt x="58" y="104"/>
                    </a:cubicBezTo>
                    <a:cubicBezTo>
                      <a:pt x="62" y="103"/>
                      <a:pt x="67" y="100"/>
                      <a:pt x="71" y="99"/>
                    </a:cubicBezTo>
                    <a:cubicBezTo>
                      <a:pt x="72" y="98"/>
                      <a:pt x="74" y="98"/>
                      <a:pt x="75" y="98"/>
                    </a:cubicBezTo>
                    <a:cubicBezTo>
                      <a:pt x="76" y="97"/>
                      <a:pt x="78" y="93"/>
                      <a:pt x="79" y="92"/>
                    </a:cubicBezTo>
                    <a:cubicBezTo>
                      <a:pt x="80" y="91"/>
                      <a:pt x="80" y="91"/>
                      <a:pt x="80" y="91"/>
                    </a:cubicBezTo>
                    <a:cubicBezTo>
                      <a:pt x="80" y="89"/>
                      <a:pt x="79" y="89"/>
                      <a:pt x="78" y="87"/>
                    </a:cubicBezTo>
                    <a:cubicBezTo>
                      <a:pt x="78" y="85"/>
                      <a:pt x="78" y="82"/>
                      <a:pt x="77" y="80"/>
                    </a:cubicBezTo>
                    <a:cubicBezTo>
                      <a:pt x="77" y="80"/>
                      <a:pt x="76" y="80"/>
                      <a:pt x="76" y="80"/>
                    </a:cubicBezTo>
                    <a:cubicBezTo>
                      <a:pt x="73" y="78"/>
                      <a:pt x="73" y="72"/>
                      <a:pt x="73" y="70"/>
                    </a:cubicBezTo>
                    <a:cubicBezTo>
                      <a:pt x="73" y="69"/>
                      <a:pt x="74" y="68"/>
                      <a:pt x="74" y="66"/>
                    </a:cubicBezTo>
                    <a:cubicBezTo>
                      <a:pt x="71" y="54"/>
                      <a:pt x="75" y="48"/>
                      <a:pt x="81" y="46"/>
                    </a:cubicBezTo>
                    <a:cubicBezTo>
                      <a:pt x="85" y="45"/>
                      <a:pt x="92" y="42"/>
                      <a:pt x="99" y="46"/>
                    </a:cubicBezTo>
                    <a:cubicBezTo>
                      <a:pt x="101" y="48"/>
                      <a:pt x="101" y="48"/>
                      <a:pt x="101" y="48"/>
                    </a:cubicBezTo>
                    <a:cubicBezTo>
                      <a:pt x="104" y="48"/>
                      <a:pt x="104" y="48"/>
                      <a:pt x="104" y="48"/>
                    </a:cubicBezTo>
                    <a:cubicBezTo>
                      <a:pt x="105" y="49"/>
                      <a:pt x="106" y="52"/>
                      <a:pt x="106" y="52"/>
                    </a:cubicBezTo>
                    <a:cubicBezTo>
                      <a:pt x="107" y="54"/>
                      <a:pt x="107" y="55"/>
                      <a:pt x="107" y="58"/>
                    </a:cubicBezTo>
                    <a:cubicBezTo>
                      <a:pt x="107" y="59"/>
                      <a:pt x="106" y="64"/>
                      <a:pt x="106" y="66"/>
                    </a:cubicBezTo>
                    <a:cubicBezTo>
                      <a:pt x="106" y="67"/>
                      <a:pt x="107" y="67"/>
                      <a:pt x="107" y="69"/>
                    </a:cubicBezTo>
                    <a:cubicBezTo>
                      <a:pt x="108" y="71"/>
                      <a:pt x="108" y="73"/>
                      <a:pt x="107" y="75"/>
                    </a:cubicBezTo>
                    <a:cubicBezTo>
                      <a:pt x="107" y="76"/>
                      <a:pt x="107" y="78"/>
                      <a:pt x="106" y="79"/>
                    </a:cubicBezTo>
                    <a:cubicBezTo>
                      <a:pt x="105" y="80"/>
                      <a:pt x="104" y="80"/>
                      <a:pt x="103" y="81"/>
                    </a:cubicBezTo>
                    <a:cubicBezTo>
                      <a:pt x="103" y="82"/>
                      <a:pt x="103" y="85"/>
                      <a:pt x="103" y="86"/>
                    </a:cubicBezTo>
                    <a:cubicBezTo>
                      <a:pt x="102" y="88"/>
                      <a:pt x="100" y="89"/>
                      <a:pt x="100" y="91"/>
                    </a:cubicBezTo>
                    <a:cubicBezTo>
                      <a:pt x="101" y="91"/>
                      <a:pt x="102" y="91"/>
                      <a:pt x="103" y="92"/>
                    </a:cubicBezTo>
                    <a:cubicBezTo>
                      <a:pt x="103" y="93"/>
                      <a:pt x="105" y="97"/>
                      <a:pt x="106" y="98"/>
                    </a:cubicBezTo>
                    <a:cubicBezTo>
                      <a:pt x="108" y="98"/>
                      <a:pt x="109" y="98"/>
                      <a:pt x="110" y="99"/>
                    </a:cubicBezTo>
                    <a:cubicBezTo>
                      <a:pt x="114" y="100"/>
                      <a:pt x="119" y="103"/>
                      <a:pt x="124" y="104"/>
                    </a:cubicBezTo>
                    <a:cubicBezTo>
                      <a:pt x="128" y="106"/>
                      <a:pt x="132" y="107"/>
                      <a:pt x="134" y="111"/>
                    </a:cubicBezTo>
                    <a:cubicBezTo>
                      <a:pt x="134" y="114"/>
                      <a:pt x="134" y="120"/>
                      <a:pt x="134" y="124"/>
                    </a:cubicBezTo>
                    <a:close/>
                  </a:path>
                </a:pathLst>
              </a:custGeom>
              <a:solidFill>
                <a:srgbClr val="83BB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29" name="Rectangle 829"/>
              <p:cNvSpPr>
                <a:spLocks noChangeArrowheads="1"/>
              </p:cNvSpPr>
              <p:nvPr/>
            </p:nvSpPr>
            <p:spPr bwMode="auto">
              <a:xfrm>
                <a:off x="2671762" y="2809876"/>
                <a:ext cx="55563" cy="142875"/>
              </a:xfrm>
              <a:prstGeom prst="rect">
                <a:avLst/>
              </a:prstGeom>
              <a:solidFill>
                <a:srgbClr val="83BB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30" name="Rectangle 830"/>
              <p:cNvSpPr>
                <a:spLocks noChangeArrowheads="1"/>
              </p:cNvSpPr>
              <p:nvPr/>
            </p:nvSpPr>
            <p:spPr bwMode="auto">
              <a:xfrm>
                <a:off x="2671762" y="2990851"/>
                <a:ext cx="55563" cy="146050"/>
              </a:xfrm>
              <a:prstGeom prst="rect">
                <a:avLst/>
              </a:prstGeom>
              <a:solidFill>
                <a:srgbClr val="83BB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31" name="Rectangle 831"/>
              <p:cNvSpPr>
                <a:spLocks noChangeArrowheads="1"/>
              </p:cNvSpPr>
              <p:nvPr/>
            </p:nvSpPr>
            <p:spPr bwMode="auto">
              <a:xfrm>
                <a:off x="2671762" y="3173413"/>
                <a:ext cx="55563" cy="146050"/>
              </a:xfrm>
              <a:prstGeom prst="rect">
                <a:avLst/>
              </a:prstGeom>
              <a:solidFill>
                <a:srgbClr val="83BB4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grpSp>
      </p:grpSp>
      <p:sp>
        <p:nvSpPr>
          <p:cNvPr id="32" name="任意多边形 31"/>
          <p:cNvSpPr/>
          <p:nvPr/>
        </p:nvSpPr>
        <p:spPr>
          <a:xfrm rot="14683131" flipV="1">
            <a:off x="7265287" y="2163406"/>
            <a:ext cx="1066523" cy="95775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83BB4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33" name="组合 32"/>
          <p:cNvGrpSpPr/>
          <p:nvPr/>
        </p:nvGrpSpPr>
        <p:grpSpPr>
          <a:xfrm>
            <a:off x="7248970" y="2349406"/>
            <a:ext cx="957755" cy="1066523"/>
            <a:chOff x="9665294" y="3132541"/>
            <a:chExt cx="1277006" cy="1422030"/>
          </a:xfrm>
        </p:grpSpPr>
        <p:sp>
          <p:nvSpPr>
            <p:cNvPr id="34" name="任意多边形 33"/>
            <p:cNvSpPr/>
            <p:nvPr/>
          </p:nvSpPr>
          <p:spPr>
            <a:xfrm rot="16200000" flipV="1">
              <a:off x="9592782"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35" name="Freeform 817"/>
            <p:cNvSpPr>
              <a:spLocks noEditPoints="1"/>
            </p:cNvSpPr>
            <p:nvPr/>
          </p:nvSpPr>
          <p:spPr bwMode="auto">
            <a:xfrm>
              <a:off x="9976772" y="3554629"/>
              <a:ext cx="654050" cy="652463"/>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83BB48"/>
            </a:solidFill>
            <a:ln>
              <a:noFill/>
            </a:ln>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grpSp>
      <p:sp>
        <p:nvSpPr>
          <p:cNvPr id="36" name="矩形 35"/>
          <p:cNvSpPr/>
          <p:nvPr/>
        </p:nvSpPr>
        <p:spPr>
          <a:xfrm>
            <a:off x="537303" y="3635416"/>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37" name="矩形 36"/>
          <p:cNvSpPr/>
          <p:nvPr/>
        </p:nvSpPr>
        <p:spPr>
          <a:xfrm>
            <a:off x="746330" y="4019734"/>
            <a:ext cx="1261884" cy="480131"/>
          </a:xfrm>
          <a:prstGeom prst="rect">
            <a:avLst/>
          </a:prstGeom>
        </p:spPr>
        <p:txBody>
          <a:bodyPr wrap="non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sp>
        <p:nvSpPr>
          <p:cNvPr id="38" name="矩形 37"/>
          <p:cNvSpPr/>
          <p:nvPr/>
        </p:nvSpPr>
        <p:spPr>
          <a:xfrm>
            <a:off x="2659278" y="1106490"/>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39" name="矩形 38"/>
          <p:cNvSpPr/>
          <p:nvPr/>
        </p:nvSpPr>
        <p:spPr>
          <a:xfrm>
            <a:off x="2894920" y="1490808"/>
            <a:ext cx="1261884" cy="480131"/>
          </a:xfrm>
          <a:prstGeom prst="rect">
            <a:avLst/>
          </a:prstGeom>
        </p:spPr>
        <p:txBody>
          <a:bodyPr wrap="non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sp>
        <p:nvSpPr>
          <p:cNvPr id="40" name="矩形 39"/>
          <p:cNvSpPr/>
          <p:nvPr/>
        </p:nvSpPr>
        <p:spPr>
          <a:xfrm>
            <a:off x="4854134" y="3569364"/>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41" name="矩形 40"/>
          <p:cNvSpPr/>
          <p:nvPr/>
        </p:nvSpPr>
        <p:spPr>
          <a:xfrm>
            <a:off x="5089775" y="3953682"/>
            <a:ext cx="1261884" cy="480131"/>
          </a:xfrm>
          <a:prstGeom prst="rect">
            <a:avLst/>
          </a:prstGeom>
        </p:spPr>
        <p:txBody>
          <a:bodyPr wrap="non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sp>
        <p:nvSpPr>
          <p:cNvPr id="42" name="矩形 41"/>
          <p:cNvSpPr/>
          <p:nvPr/>
        </p:nvSpPr>
        <p:spPr>
          <a:xfrm>
            <a:off x="6919698" y="1076539"/>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43" name="矩形 42"/>
          <p:cNvSpPr/>
          <p:nvPr/>
        </p:nvSpPr>
        <p:spPr>
          <a:xfrm>
            <a:off x="7128725" y="1460857"/>
            <a:ext cx="1261884" cy="480131"/>
          </a:xfrm>
          <a:prstGeom prst="rect">
            <a:avLst/>
          </a:prstGeom>
        </p:spPr>
        <p:txBody>
          <a:bodyPr wrap="non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spTree>
    <p:extLst>
      <p:ext uri="{BB962C8B-B14F-4D97-AF65-F5344CB8AC3E}">
        <p14:creationId xmlns:p14="http://schemas.microsoft.com/office/powerpoint/2010/main" val="392557555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par>
                          <p:cTn id="13" fill="hold">
                            <p:stCondLst>
                              <p:cond delay="1000"/>
                            </p:stCondLst>
                            <p:childTnLst>
                              <p:par>
                                <p:cTn id="14" presetID="49" presetClass="entr" presetSubtype="0" decel="100000"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fltVal val="0"/>
                                          </p:val>
                                        </p:tav>
                                        <p:tav tm="100000">
                                          <p:val>
                                            <p:strVal val="#ppt_h"/>
                                          </p:val>
                                        </p:tav>
                                      </p:tavLst>
                                    </p:anim>
                                    <p:anim calcmode="lin" valueType="num">
                                      <p:cBhvr>
                                        <p:cTn id="18" dur="500" fill="hold"/>
                                        <p:tgtEl>
                                          <p:spTgt spid="11"/>
                                        </p:tgtEl>
                                        <p:attrNameLst>
                                          <p:attrName>style.rotation</p:attrName>
                                        </p:attrNameLst>
                                      </p:cBhvr>
                                      <p:tavLst>
                                        <p:tav tm="0">
                                          <p:val>
                                            <p:fltVal val="360"/>
                                          </p:val>
                                        </p:tav>
                                        <p:tav tm="100000">
                                          <p:val>
                                            <p:fltVal val="0"/>
                                          </p:val>
                                        </p:tav>
                                      </p:tavLst>
                                    </p:anim>
                                    <p:animEffect transition="in" filter="fade">
                                      <p:cBhvr>
                                        <p:cTn id="19" dur="500"/>
                                        <p:tgtEl>
                                          <p:spTgt spid="11"/>
                                        </p:tgtEl>
                                      </p:cBhvr>
                                    </p:animEffect>
                                  </p:childTnLst>
                                </p:cTn>
                              </p:par>
                              <p:par>
                                <p:cTn id="20" presetID="12" presetClass="entr" presetSubtype="1"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p:tgtEl>
                                          <p:spTgt spid="10"/>
                                        </p:tgtEl>
                                        <p:attrNameLst>
                                          <p:attrName>ppt_y</p:attrName>
                                        </p:attrNameLst>
                                      </p:cBhvr>
                                      <p:tavLst>
                                        <p:tav tm="0">
                                          <p:val>
                                            <p:strVal val="#ppt_y-#ppt_h*1.125000"/>
                                          </p:val>
                                        </p:tav>
                                        <p:tav tm="100000">
                                          <p:val>
                                            <p:strVal val="#ppt_y"/>
                                          </p:val>
                                        </p:tav>
                                      </p:tavLst>
                                    </p:anim>
                                    <p:animEffect transition="in" filter="wipe(down)">
                                      <p:cBhvr>
                                        <p:cTn id="23" dur="500"/>
                                        <p:tgtEl>
                                          <p:spTgt spid="10"/>
                                        </p:tgtEl>
                                      </p:cBhvr>
                                    </p:animEffect>
                                  </p:childTnLst>
                                </p:cTn>
                              </p:par>
                            </p:childTnLst>
                          </p:cTn>
                        </p:par>
                        <p:par>
                          <p:cTn id="24" fill="hold">
                            <p:stCondLst>
                              <p:cond delay="1500"/>
                            </p:stCondLst>
                            <p:childTnLst>
                              <p:par>
                                <p:cTn id="25" presetID="16" presetClass="entr" presetSubtype="37"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barn(outVertical)">
                                      <p:cBhvr>
                                        <p:cTn id="27" dur="400"/>
                                        <p:tgtEl>
                                          <p:spTgt spid="36"/>
                                        </p:tgtEl>
                                      </p:cBhvr>
                                    </p:animEffect>
                                  </p:childTnLst>
                                </p:cTn>
                              </p:par>
                              <p:par>
                                <p:cTn id="28" presetID="50" presetClass="entr" presetSubtype="0" decel="100000" fill="hold" grpId="0" nodeType="withEffect">
                                  <p:stCondLst>
                                    <p:cond delay="0"/>
                                  </p:stCondLst>
                                  <p:childTnLst>
                                    <p:set>
                                      <p:cBhvr>
                                        <p:cTn id="29" dur="1" fill="hold">
                                          <p:stCondLst>
                                            <p:cond delay="0"/>
                                          </p:stCondLst>
                                        </p:cTn>
                                        <p:tgtEl>
                                          <p:spTgt spid="37"/>
                                        </p:tgtEl>
                                        <p:attrNameLst>
                                          <p:attrName>style.visibility</p:attrName>
                                        </p:attrNameLst>
                                      </p:cBhvr>
                                      <p:to>
                                        <p:strVal val="visible"/>
                                      </p:to>
                                    </p:set>
                                    <p:anim calcmode="lin" valueType="num">
                                      <p:cBhvr>
                                        <p:cTn id="30" dur="800" fill="hold"/>
                                        <p:tgtEl>
                                          <p:spTgt spid="37"/>
                                        </p:tgtEl>
                                        <p:attrNameLst>
                                          <p:attrName>ppt_w</p:attrName>
                                        </p:attrNameLst>
                                      </p:cBhvr>
                                      <p:tavLst>
                                        <p:tav tm="0">
                                          <p:val>
                                            <p:strVal val="#ppt_w+.3"/>
                                          </p:val>
                                        </p:tav>
                                        <p:tav tm="100000">
                                          <p:val>
                                            <p:strVal val="#ppt_w"/>
                                          </p:val>
                                        </p:tav>
                                      </p:tavLst>
                                    </p:anim>
                                    <p:anim calcmode="lin" valueType="num">
                                      <p:cBhvr>
                                        <p:cTn id="31" dur="800" fill="hold"/>
                                        <p:tgtEl>
                                          <p:spTgt spid="37"/>
                                        </p:tgtEl>
                                        <p:attrNameLst>
                                          <p:attrName>ppt_h</p:attrName>
                                        </p:attrNameLst>
                                      </p:cBhvr>
                                      <p:tavLst>
                                        <p:tav tm="0">
                                          <p:val>
                                            <p:strVal val="#ppt_h"/>
                                          </p:val>
                                        </p:tav>
                                        <p:tav tm="100000">
                                          <p:val>
                                            <p:strVal val="#ppt_h"/>
                                          </p:val>
                                        </p:tav>
                                      </p:tavLst>
                                    </p:anim>
                                    <p:animEffect transition="in" filter="fade">
                                      <p:cBhvr>
                                        <p:cTn id="32" dur="800"/>
                                        <p:tgtEl>
                                          <p:spTgt spid="37"/>
                                        </p:tgtEl>
                                      </p:cBhvr>
                                    </p:animEffect>
                                  </p:childTnLst>
                                </p:cTn>
                              </p:par>
                            </p:childTnLst>
                          </p:cTn>
                        </p:par>
                        <p:par>
                          <p:cTn id="33" fill="hold">
                            <p:stCondLst>
                              <p:cond delay="2300"/>
                            </p:stCondLst>
                            <p:childTnLst>
                              <p:par>
                                <p:cTn id="34" presetID="49" presetClass="entr" presetSubtype="0" decel="100000"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 calcmode="lin" valueType="num">
                                      <p:cBhvr>
                                        <p:cTn id="38" dur="500" fill="hold"/>
                                        <p:tgtEl>
                                          <p:spTgt spid="15"/>
                                        </p:tgtEl>
                                        <p:attrNameLst>
                                          <p:attrName>style.rotation</p:attrName>
                                        </p:attrNameLst>
                                      </p:cBhvr>
                                      <p:tavLst>
                                        <p:tav tm="0">
                                          <p:val>
                                            <p:fltVal val="360"/>
                                          </p:val>
                                        </p:tav>
                                        <p:tav tm="100000">
                                          <p:val>
                                            <p:fltVal val="0"/>
                                          </p:val>
                                        </p:tav>
                                      </p:tavLst>
                                    </p:anim>
                                    <p:animEffect transition="in" filter="fade">
                                      <p:cBhvr>
                                        <p:cTn id="39" dur="500"/>
                                        <p:tgtEl>
                                          <p:spTgt spid="15"/>
                                        </p:tgtEl>
                                      </p:cBhvr>
                                    </p:animEffect>
                                  </p:childTnLst>
                                </p:cTn>
                              </p:par>
                              <p:par>
                                <p:cTn id="40" presetID="12" presetClass="entr" presetSubtype="4"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p:tgtEl>
                                          <p:spTgt spid="14"/>
                                        </p:tgtEl>
                                        <p:attrNameLst>
                                          <p:attrName>ppt_y</p:attrName>
                                        </p:attrNameLst>
                                      </p:cBhvr>
                                      <p:tavLst>
                                        <p:tav tm="0">
                                          <p:val>
                                            <p:strVal val="#ppt_y+#ppt_h*1.125000"/>
                                          </p:val>
                                        </p:tav>
                                        <p:tav tm="100000">
                                          <p:val>
                                            <p:strVal val="#ppt_y"/>
                                          </p:val>
                                        </p:tav>
                                      </p:tavLst>
                                    </p:anim>
                                    <p:animEffect transition="in" filter="wipe(up)">
                                      <p:cBhvr>
                                        <p:cTn id="43" dur="500"/>
                                        <p:tgtEl>
                                          <p:spTgt spid="14"/>
                                        </p:tgtEl>
                                      </p:cBhvr>
                                    </p:animEffect>
                                  </p:childTnLst>
                                </p:cTn>
                              </p:par>
                            </p:childTnLst>
                          </p:cTn>
                        </p:par>
                        <p:par>
                          <p:cTn id="44" fill="hold">
                            <p:stCondLst>
                              <p:cond delay="2800"/>
                            </p:stCondLst>
                            <p:childTnLst>
                              <p:par>
                                <p:cTn id="45" presetID="16" presetClass="entr" presetSubtype="37"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barn(outVertical)">
                                      <p:cBhvr>
                                        <p:cTn id="47" dur="400"/>
                                        <p:tgtEl>
                                          <p:spTgt spid="38"/>
                                        </p:tgtEl>
                                      </p:cBhvr>
                                    </p:animEffect>
                                  </p:childTnLst>
                                </p:cTn>
                              </p:par>
                              <p:par>
                                <p:cTn id="48" presetID="50" presetClass="entr" presetSubtype="0" decel="100000"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 calcmode="lin" valueType="num">
                                      <p:cBhvr>
                                        <p:cTn id="50" dur="800" fill="hold"/>
                                        <p:tgtEl>
                                          <p:spTgt spid="39"/>
                                        </p:tgtEl>
                                        <p:attrNameLst>
                                          <p:attrName>ppt_w</p:attrName>
                                        </p:attrNameLst>
                                      </p:cBhvr>
                                      <p:tavLst>
                                        <p:tav tm="0">
                                          <p:val>
                                            <p:strVal val="#ppt_w+.3"/>
                                          </p:val>
                                        </p:tav>
                                        <p:tav tm="100000">
                                          <p:val>
                                            <p:strVal val="#ppt_w"/>
                                          </p:val>
                                        </p:tav>
                                      </p:tavLst>
                                    </p:anim>
                                    <p:anim calcmode="lin" valueType="num">
                                      <p:cBhvr>
                                        <p:cTn id="51" dur="800" fill="hold"/>
                                        <p:tgtEl>
                                          <p:spTgt spid="39"/>
                                        </p:tgtEl>
                                        <p:attrNameLst>
                                          <p:attrName>ppt_h</p:attrName>
                                        </p:attrNameLst>
                                      </p:cBhvr>
                                      <p:tavLst>
                                        <p:tav tm="0">
                                          <p:val>
                                            <p:strVal val="#ppt_h"/>
                                          </p:val>
                                        </p:tav>
                                        <p:tav tm="100000">
                                          <p:val>
                                            <p:strVal val="#ppt_h"/>
                                          </p:val>
                                        </p:tav>
                                      </p:tavLst>
                                    </p:anim>
                                    <p:animEffect transition="in" filter="fade">
                                      <p:cBhvr>
                                        <p:cTn id="52" dur="800"/>
                                        <p:tgtEl>
                                          <p:spTgt spid="39"/>
                                        </p:tgtEl>
                                      </p:cBhvr>
                                    </p:animEffect>
                                  </p:childTnLst>
                                </p:cTn>
                              </p:par>
                            </p:childTnLst>
                          </p:cTn>
                        </p:par>
                        <p:par>
                          <p:cTn id="53" fill="hold">
                            <p:stCondLst>
                              <p:cond delay="3600"/>
                            </p:stCondLst>
                            <p:childTnLst>
                              <p:par>
                                <p:cTn id="54" presetID="49" presetClass="entr" presetSubtype="0" decel="100000" fill="hold" nodeType="after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p:cTn id="56" dur="500" fill="hold"/>
                                        <p:tgtEl>
                                          <p:spTgt spid="25"/>
                                        </p:tgtEl>
                                        <p:attrNameLst>
                                          <p:attrName>ppt_w</p:attrName>
                                        </p:attrNameLst>
                                      </p:cBhvr>
                                      <p:tavLst>
                                        <p:tav tm="0">
                                          <p:val>
                                            <p:fltVal val="0"/>
                                          </p:val>
                                        </p:tav>
                                        <p:tav tm="100000">
                                          <p:val>
                                            <p:strVal val="#ppt_w"/>
                                          </p:val>
                                        </p:tav>
                                      </p:tavLst>
                                    </p:anim>
                                    <p:anim calcmode="lin" valueType="num">
                                      <p:cBhvr>
                                        <p:cTn id="57" dur="500" fill="hold"/>
                                        <p:tgtEl>
                                          <p:spTgt spid="25"/>
                                        </p:tgtEl>
                                        <p:attrNameLst>
                                          <p:attrName>ppt_h</p:attrName>
                                        </p:attrNameLst>
                                      </p:cBhvr>
                                      <p:tavLst>
                                        <p:tav tm="0">
                                          <p:val>
                                            <p:fltVal val="0"/>
                                          </p:val>
                                        </p:tav>
                                        <p:tav tm="100000">
                                          <p:val>
                                            <p:strVal val="#ppt_h"/>
                                          </p:val>
                                        </p:tav>
                                      </p:tavLst>
                                    </p:anim>
                                    <p:anim calcmode="lin" valueType="num">
                                      <p:cBhvr>
                                        <p:cTn id="58" dur="500" fill="hold"/>
                                        <p:tgtEl>
                                          <p:spTgt spid="25"/>
                                        </p:tgtEl>
                                        <p:attrNameLst>
                                          <p:attrName>style.rotation</p:attrName>
                                        </p:attrNameLst>
                                      </p:cBhvr>
                                      <p:tavLst>
                                        <p:tav tm="0">
                                          <p:val>
                                            <p:fltVal val="360"/>
                                          </p:val>
                                        </p:tav>
                                        <p:tav tm="100000">
                                          <p:val>
                                            <p:fltVal val="0"/>
                                          </p:val>
                                        </p:tav>
                                      </p:tavLst>
                                    </p:anim>
                                    <p:animEffect transition="in" filter="fade">
                                      <p:cBhvr>
                                        <p:cTn id="59" dur="500"/>
                                        <p:tgtEl>
                                          <p:spTgt spid="25"/>
                                        </p:tgtEl>
                                      </p:cBhvr>
                                    </p:animEffect>
                                  </p:childTnLst>
                                </p:cTn>
                              </p:par>
                              <p:par>
                                <p:cTn id="60" presetID="12" presetClass="entr" presetSubtype="1"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500"/>
                                        <p:tgtEl>
                                          <p:spTgt spid="24"/>
                                        </p:tgtEl>
                                        <p:attrNameLst>
                                          <p:attrName>ppt_y</p:attrName>
                                        </p:attrNameLst>
                                      </p:cBhvr>
                                      <p:tavLst>
                                        <p:tav tm="0">
                                          <p:val>
                                            <p:strVal val="#ppt_y-#ppt_h*1.125000"/>
                                          </p:val>
                                        </p:tav>
                                        <p:tav tm="100000">
                                          <p:val>
                                            <p:strVal val="#ppt_y"/>
                                          </p:val>
                                        </p:tav>
                                      </p:tavLst>
                                    </p:anim>
                                    <p:animEffect transition="in" filter="wipe(down)">
                                      <p:cBhvr>
                                        <p:cTn id="63" dur="500"/>
                                        <p:tgtEl>
                                          <p:spTgt spid="24"/>
                                        </p:tgtEl>
                                      </p:cBhvr>
                                    </p:animEffect>
                                  </p:childTnLst>
                                </p:cTn>
                              </p:par>
                            </p:childTnLst>
                          </p:cTn>
                        </p:par>
                        <p:par>
                          <p:cTn id="64" fill="hold">
                            <p:stCondLst>
                              <p:cond delay="4100"/>
                            </p:stCondLst>
                            <p:childTnLst>
                              <p:par>
                                <p:cTn id="65" presetID="16" presetClass="entr" presetSubtype="37" fill="hold" grpId="0" nodeType="after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barn(outVertical)">
                                      <p:cBhvr>
                                        <p:cTn id="67" dur="400"/>
                                        <p:tgtEl>
                                          <p:spTgt spid="40"/>
                                        </p:tgtEl>
                                      </p:cBhvr>
                                    </p:animEffect>
                                  </p:childTnLst>
                                </p:cTn>
                              </p:par>
                              <p:par>
                                <p:cTn id="68" presetID="50" presetClass="entr" presetSubtype="0" decel="100000"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 calcmode="lin" valueType="num">
                                      <p:cBhvr>
                                        <p:cTn id="70" dur="800" fill="hold"/>
                                        <p:tgtEl>
                                          <p:spTgt spid="41"/>
                                        </p:tgtEl>
                                        <p:attrNameLst>
                                          <p:attrName>ppt_w</p:attrName>
                                        </p:attrNameLst>
                                      </p:cBhvr>
                                      <p:tavLst>
                                        <p:tav tm="0">
                                          <p:val>
                                            <p:strVal val="#ppt_w+.3"/>
                                          </p:val>
                                        </p:tav>
                                        <p:tav tm="100000">
                                          <p:val>
                                            <p:strVal val="#ppt_w"/>
                                          </p:val>
                                        </p:tav>
                                      </p:tavLst>
                                    </p:anim>
                                    <p:anim calcmode="lin" valueType="num">
                                      <p:cBhvr>
                                        <p:cTn id="71" dur="800" fill="hold"/>
                                        <p:tgtEl>
                                          <p:spTgt spid="41"/>
                                        </p:tgtEl>
                                        <p:attrNameLst>
                                          <p:attrName>ppt_h</p:attrName>
                                        </p:attrNameLst>
                                      </p:cBhvr>
                                      <p:tavLst>
                                        <p:tav tm="0">
                                          <p:val>
                                            <p:strVal val="#ppt_h"/>
                                          </p:val>
                                        </p:tav>
                                        <p:tav tm="100000">
                                          <p:val>
                                            <p:strVal val="#ppt_h"/>
                                          </p:val>
                                        </p:tav>
                                      </p:tavLst>
                                    </p:anim>
                                    <p:animEffect transition="in" filter="fade">
                                      <p:cBhvr>
                                        <p:cTn id="72" dur="800"/>
                                        <p:tgtEl>
                                          <p:spTgt spid="41"/>
                                        </p:tgtEl>
                                      </p:cBhvr>
                                    </p:animEffect>
                                  </p:childTnLst>
                                </p:cTn>
                              </p:par>
                            </p:childTnLst>
                          </p:cTn>
                        </p:par>
                        <p:par>
                          <p:cTn id="73" fill="hold">
                            <p:stCondLst>
                              <p:cond delay="4900"/>
                            </p:stCondLst>
                            <p:childTnLst>
                              <p:par>
                                <p:cTn id="74" presetID="49" presetClass="entr" presetSubtype="0" decel="100000" fill="hold" nodeType="afterEffect">
                                  <p:stCondLst>
                                    <p:cond delay="0"/>
                                  </p:stCondLst>
                                  <p:childTnLst>
                                    <p:set>
                                      <p:cBhvr>
                                        <p:cTn id="75" dur="1" fill="hold">
                                          <p:stCondLst>
                                            <p:cond delay="0"/>
                                          </p:stCondLst>
                                        </p:cTn>
                                        <p:tgtEl>
                                          <p:spTgt spid="33"/>
                                        </p:tgtEl>
                                        <p:attrNameLst>
                                          <p:attrName>style.visibility</p:attrName>
                                        </p:attrNameLst>
                                      </p:cBhvr>
                                      <p:to>
                                        <p:strVal val="visible"/>
                                      </p:to>
                                    </p:set>
                                    <p:anim calcmode="lin" valueType="num">
                                      <p:cBhvr>
                                        <p:cTn id="76" dur="500" fill="hold"/>
                                        <p:tgtEl>
                                          <p:spTgt spid="33"/>
                                        </p:tgtEl>
                                        <p:attrNameLst>
                                          <p:attrName>ppt_w</p:attrName>
                                        </p:attrNameLst>
                                      </p:cBhvr>
                                      <p:tavLst>
                                        <p:tav tm="0">
                                          <p:val>
                                            <p:fltVal val="0"/>
                                          </p:val>
                                        </p:tav>
                                        <p:tav tm="100000">
                                          <p:val>
                                            <p:strVal val="#ppt_w"/>
                                          </p:val>
                                        </p:tav>
                                      </p:tavLst>
                                    </p:anim>
                                    <p:anim calcmode="lin" valueType="num">
                                      <p:cBhvr>
                                        <p:cTn id="77" dur="500" fill="hold"/>
                                        <p:tgtEl>
                                          <p:spTgt spid="33"/>
                                        </p:tgtEl>
                                        <p:attrNameLst>
                                          <p:attrName>ppt_h</p:attrName>
                                        </p:attrNameLst>
                                      </p:cBhvr>
                                      <p:tavLst>
                                        <p:tav tm="0">
                                          <p:val>
                                            <p:fltVal val="0"/>
                                          </p:val>
                                        </p:tav>
                                        <p:tav tm="100000">
                                          <p:val>
                                            <p:strVal val="#ppt_h"/>
                                          </p:val>
                                        </p:tav>
                                      </p:tavLst>
                                    </p:anim>
                                    <p:anim calcmode="lin" valueType="num">
                                      <p:cBhvr>
                                        <p:cTn id="78" dur="500" fill="hold"/>
                                        <p:tgtEl>
                                          <p:spTgt spid="33"/>
                                        </p:tgtEl>
                                        <p:attrNameLst>
                                          <p:attrName>style.rotation</p:attrName>
                                        </p:attrNameLst>
                                      </p:cBhvr>
                                      <p:tavLst>
                                        <p:tav tm="0">
                                          <p:val>
                                            <p:fltVal val="360"/>
                                          </p:val>
                                        </p:tav>
                                        <p:tav tm="100000">
                                          <p:val>
                                            <p:fltVal val="0"/>
                                          </p:val>
                                        </p:tav>
                                      </p:tavLst>
                                    </p:anim>
                                    <p:animEffect transition="in" filter="fade">
                                      <p:cBhvr>
                                        <p:cTn id="79" dur="500"/>
                                        <p:tgtEl>
                                          <p:spTgt spid="33"/>
                                        </p:tgtEl>
                                      </p:cBhvr>
                                    </p:animEffect>
                                  </p:childTnLst>
                                </p:cTn>
                              </p:par>
                              <p:par>
                                <p:cTn id="80" presetID="12" presetClass="entr" presetSubtype="4" fill="hold" grpId="0" nodeType="withEffect">
                                  <p:stCondLst>
                                    <p:cond delay="0"/>
                                  </p:stCondLst>
                                  <p:childTnLst>
                                    <p:set>
                                      <p:cBhvr>
                                        <p:cTn id="81" dur="1" fill="hold">
                                          <p:stCondLst>
                                            <p:cond delay="0"/>
                                          </p:stCondLst>
                                        </p:cTn>
                                        <p:tgtEl>
                                          <p:spTgt spid="32"/>
                                        </p:tgtEl>
                                        <p:attrNameLst>
                                          <p:attrName>style.visibility</p:attrName>
                                        </p:attrNameLst>
                                      </p:cBhvr>
                                      <p:to>
                                        <p:strVal val="visible"/>
                                      </p:to>
                                    </p:set>
                                    <p:anim calcmode="lin" valueType="num">
                                      <p:cBhvr additive="base">
                                        <p:cTn id="82" dur="500"/>
                                        <p:tgtEl>
                                          <p:spTgt spid="32"/>
                                        </p:tgtEl>
                                        <p:attrNameLst>
                                          <p:attrName>ppt_y</p:attrName>
                                        </p:attrNameLst>
                                      </p:cBhvr>
                                      <p:tavLst>
                                        <p:tav tm="0">
                                          <p:val>
                                            <p:strVal val="#ppt_y+#ppt_h*1.125000"/>
                                          </p:val>
                                        </p:tav>
                                        <p:tav tm="100000">
                                          <p:val>
                                            <p:strVal val="#ppt_y"/>
                                          </p:val>
                                        </p:tav>
                                      </p:tavLst>
                                    </p:anim>
                                    <p:animEffect transition="in" filter="wipe(up)">
                                      <p:cBhvr>
                                        <p:cTn id="83" dur="500"/>
                                        <p:tgtEl>
                                          <p:spTgt spid="32"/>
                                        </p:tgtEl>
                                      </p:cBhvr>
                                    </p:animEffect>
                                  </p:childTnLst>
                                </p:cTn>
                              </p:par>
                            </p:childTnLst>
                          </p:cTn>
                        </p:par>
                        <p:par>
                          <p:cTn id="84" fill="hold">
                            <p:stCondLst>
                              <p:cond delay="5400"/>
                            </p:stCondLst>
                            <p:childTnLst>
                              <p:par>
                                <p:cTn id="85" presetID="16" presetClass="entr" presetSubtype="37" fill="hold" grpId="0" nodeType="afterEffect">
                                  <p:stCondLst>
                                    <p:cond delay="0"/>
                                  </p:stCondLst>
                                  <p:childTnLst>
                                    <p:set>
                                      <p:cBhvr>
                                        <p:cTn id="86" dur="1" fill="hold">
                                          <p:stCondLst>
                                            <p:cond delay="0"/>
                                          </p:stCondLst>
                                        </p:cTn>
                                        <p:tgtEl>
                                          <p:spTgt spid="42"/>
                                        </p:tgtEl>
                                        <p:attrNameLst>
                                          <p:attrName>style.visibility</p:attrName>
                                        </p:attrNameLst>
                                      </p:cBhvr>
                                      <p:to>
                                        <p:strVal val="visible"/>
                                      </p:to>
                                    </p:set>
                                    <p:animEffect transition="in" filter="barn(outVertical)">
                                      <p:cBhvr>
                                        <p:cTn id="87" dur="400"/>
                                        <p:tgtEl>
                                          <p:spTgt spid="42"/>
                                        </p:tgtEl>
                                      </p:cBhvr>
                                    </p:animEffect>
                                  </p:childTnLst>
                                </p:cTn>
                              </p:par>
                              <p:par>
                                <p:cTn id="88" presetID="50" presetClass="entr" presetSubtype="0" decel="100000" fill="hold" grpId="0" nodeType="withEffect">
                                  <p:stCondLst>
                                    <p:cond delay="0"/>
                                  </p:stCondLst>
                                  <p:childTnLst>
                                    <p:set>
                                      <p:cBhvr>
                                        <p:cTn id="89" dur="1" fill="hold">
                                          <p:stCondLst>
                                            <p:cond delay="0"/>
                                          </p:stCondLst>
                                        </p:cTn>
                                        <p:tgtEl>
                                          <p:spTgt spid="43"/>
                                        </p:tgtEl>
                                        <p:attrNameLst>
                                          <p:attrName>style.visibility</p:attrName>
                                        </p:attrNameLst>
                                      </p:cBhvr>
                                      <p:to>
                                        <p:strVal val="visible"/>
                                      </p:to>
                                    </p:set>
                                    <p:anim calcmode="lin" valueType="num">
                                      <p:cBhvr>
                                        <p:cTn id="90" dur="800" fill="hold"/>
                                        <p:tgtEl>
                                          <p:spTgt spid="43"/>
                                        </p:tgtEl>
                                        <p:attrNameLst>
                                          <p:attrName>ppt_w</p:attrName>
                                        </p:attrNameLst>
                                      </p:cBhvr>
                                      <p:tavLst>
                                        <p:tav tm="0">
                                          <p:val>
                                            <p:strVal val="#ppt_w+.3"/>
                                          </p:val>
                                        </p:tav>
                                        <p:tav tm="100000">
                                          <p:val>
                                            <p:strVal val="#ppt_w"/>
                                          </p:val>
                                        </p:tav>
                                      </p:tavLst>
                                    </p:anim>
                                    <p:anim calcmode="lin" valueType="num">
                                      <p:cBhvr>
                                        <p:cTn id="91" dur="800" fill="hold"/>
                                        <p:tgtEl>
                                          <p:spTgt spid="43"/>
                                        </p:tgtEl>
                                        <p:attrNameLst>
                                          <p:attrName>ppt_h</p:attrName>
                                        </p:attrNameLst>
                                      </p:cBhvr>
                                      <p:tavLst>
                                        <p:tav tm="0">
                                          <p:val>
                                            <p:strVal val="#ppt_h"/>
                                          </p:val>
                                        </p:tav>
                                        <p:tav tm="100000">
                                          <p:val>
                                            <p:strVal val="#ppt_h"/>
                                          </p:val>
                                        </p:tav>
                                      </p:tavLst>
                                    </p:anim>
                                    <p:animEffect transition="in" filter="fade">
                                      <p:cBhvr>
                                        <p:cTn id="92" dur="8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4" grpId="0" animBg="1"/>
      <p:bldP spid="24" grpId="0" animBg="1"/>
      <p:bldP spid="32" grpId="0" animBg="1"/>
      <p:bldP spid="36" grpId="0"/>
      <p:bldP spid="37" grpId="0"/>
      <p:bldP spid="38" grpId="0"/>
      <p:bldP spid="39" grpId="0"/>
      <p:bldP spid="40" grpId="0"/>
      <p:bldP spid="41" grpId="0"/>
      <p:bldP spid="42" grpId="0"/>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17" y="330596"/>
            <a:ext cx="9147717" cy="295231"/>
          </a:xfrm>
          <a:prstGeom prst="rect">
            <a:avLst/>
          </a:prstGeom>
          <a:gradFill>
            <a:gsLst>
              <a:gs pos="0">
                <a:srgbClr val="92D050"/>
              </a:gs>
              <a:gs pos="67000">
                <a:schemeClr val="accent6">
                  <a:lumMod val="75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600900" y="185986"/>
            <a:ext cx="4142700" cy="584450"/>
            <a:chOff x="4058225" y="457936"/>
            <a:chExt cx="4142700" cy="584449"/>
          </a:xfrm>
        </p:grpSpPr>
        <p:grpSp>
          <p:nvGrpSpPr>
            <p:cNvPr id="6" name="组合 5"/>
            <p:cNvGrpSpPr/>
            <p:nvPr/>
          </p:nvGrpSpPr>
          <p:grpSpPr>
            <a:xfrm>
              <a:off x="4058225" y="457936"/>
              <a:ext cx="4142700" cy="584449"/>
              <a:chOff x="4261425" y="611634"/>
              <a:chExt cx="4142700" cy="584449"/>
            </a:xfrm>
          </p:grpSpPr>
          <p:sp>
            <p:nvSpPr>
              <p:cNvPr id="8" name="圆角矩形 7"/>
              <p:cNvSpPr/>
              <p:nvPr/>
            </p:nvSpPr>
            <p:spPr>
              <a:xfrm>
                <a:off x="4261425" y="611634"/>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8900000" scaled="1"/>
                <a:tileRect/>
              </a:gradFill>
              <a:ln w="19050">
                <a:noFill/>
              </a:ln>
              <a:effectLst>
                <a:outerShdw blurRad="317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sp>
            <p:nvSpPr>
              <p:cNvPr id="9" name="圆角矩形 8"/>
              <p:cNvSpPr/>
              <p:nvPr/>
            </p:nvSpPr>
            <p:spPr>
              <a:xfrm>
                <a:off x="4282860" y="627605"/>
                <a:ext cx="4088103" cy="551953"/>
              </a:xfrm>
              <a:prstGeom prst="roundRect">
                <a:avLst>
                  <a:gd name="adj" fmla="val 50000"/>
                </a:avLst>
              </a:prstGeom>
              <a:gradFill flip="none" rotWithShape="1">
                <a:gsLst>
                  <a:gs pos="0">
                    <a:schemeClr val="bg1">
                      <a:lumMod val="89000"/>
                    </a:schemeClr>
                  </a:gs>
                  <a:gs pos="67000">
                    <a:srgbClr val="F9F9F9"/>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grpSp>
        <p:sp>
          <p:nvSpPr>
            <p:cNvPr id="7" name="TextBox 5"/>
            <p:cNvSpPr txBox="1"/>
            <p:nvPr/>
          </p:nvSpPr>
          <p:spPr>
            <a:xfrm>
              <a:off x="4786556" y="530593"/>
              <a:ext cx="2686037" cy="461664"/>
            </a:xfrm>
            <a:prstGeom prst="rect">
              <a:avLst/>
            </a:prstGeom>
            <a:noFill/>
          </p:spPr>
          <p:txBody>
            <a:bodyPr wrap="square" rtlCol="0">
              <a:spAutoFit/>
            </a:bodyPr>
            <a:lstStyle/>
            <a:p>
              <a:r>
                <a:rPr lang="zh-CN" altLang="en-US" sz="2400" b="1" dirty="0">
                  <a:solidFill>
                    <a:srgbClr val="92D050"/>
                  </a:solidFill>
                  <a:latin typeface="微软雅黑" panose="020B0503020204020204" pitchFamily="34" charset="-122"/>
                  <a:ea typeface="微软雅黑" panose="020B0503020204020204" pitchFamily="34" charset="-122"/>
                </a:rPr>
                <a:t>此处添加您的标题</a:t>
              </a:r>
            </a:p>
          </p:txBody>
        </p:sp>
      </p:grpSp>
      <p:sp>
        <p:nvSpPr>
          <p:cNvPr id="10" name="原创设计师QQ598969553      _4"/>
          <p:cNvSpPr/>
          <p:nvPr/>
        </p:nvSpPr>
        <p:spPr>
          <a:xfrm>
            <a:off x="6168865" y="1493071"/>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sp>
        <p:nvSpPr>
          <p:cNvPr id="11" name="原创设计师QQ598969553      _5"/>
          <p:cNvSpPr/>
          <p:nvPr/>
        </p:nvSpPr>
        <p:spPr>
          <a:xfrm>
            <a:off x="2328337" y="1407975"/>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grpSp>
        <p:nvGrpSpPr>
          <p:cNvPr id="12" name="原创设计师QQ598969553      _6"/>
          <p:cNvGrpSpPr/>
          <p:nvPr/>
        </p:nvGrpSpPr>
        <p:grpSpPr>
          <a:xfrm>
            <a:off x="2454288" y="1489651"/>
            <a:ext cx="1669321" cy="804540"/>
            <a:chOff x="6084168" y="1274556"/>
            <a:chExt cx="1669538" cy="804355"/>
          </a:xfrm>
        </p:grpSpPr>
        <p:sp>
          <p:nvSpPr>
            <p:cNvPr id="13" name="TextBox 106"/>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4" name="TextBox 107"/>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5" name="原创设计师QQ598969553      _7"/>
          <p:cNvGrpSpPr/>
          <p:nvPr/>
        </p:nvGrpSpPr>
        <p:grpSpPr>
          <a:xfrm>
            <a:off x="6301876" y="1603001"/>
            <a:ext cx="1669321" cy="804540"/>
            <a:chOff x="6084168" y="1274556"/>
            <a:chExt cx="1669538" cy="804355"/>
          </a:xfrm>
        </p:grpSpPr>
        <p:sp>
          <p:nvSpPr>
            <p:cNvPr id="16" name="TextBox 109"/>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7" name="TextBox 110"/>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8" name="原创设计师QQ598969553      _8"/>
          <p:cNvGrpSpPr/>
          <p:nvPr/>
        </p:nvGrpSpPr>
        <p:grpSpPr>
          <a:xfrm>
            <a:off x="998472" y="1340955"/>
            <a:ext cx="1206440" cy="1172864"/>
            <a:chOff x="2201071" y="3406041"/>
            <a:chExt cx="1805286" cy="1805938"/>
          </a:xfrm>
        </p:grpSpPr>
        <p:grpSp>
          <p:nvGrpSpPr>
            <p:cNvPr id="19" name="组合 18"/>
            <p:cNvGrpSpPr/>
            <p:nvPr/>
          </p:nvGrpSpPr>
          <p:grpSpPr>
            <a:xfrm>
              <a:off x="2201071" y="3406041"/>
              <a:ext cx="1805286" cy="1805938"/>
              <a:chOff x="4345444" y="2542859"/>
              <a:chExt cx="1810550" cy="1811205"/>
            </a:xfrm>
          </p:grpSpPr>
          <p:grpSp>
            <p:nvGrpSpPr>
              <p:cNvPr id="21" name="组合 2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3" name="同心圆 6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24" name="椭圆 2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2" name="椭圆 21"/>
              <p:cNvSpPr/>
              <p:nvPr/>
            </p:nvSpPr>
            <p:spPr>
              <a:xfrm>
                <a:off x="4565570" y="2763062"/>
                <a:ext cx="1370298" cy="1370793"/>
              </a:xfrm>
              <a:prstGeom prst="ellipse">
                <a:avLst/>
              </a:prstGeom>
              <a:solidFill>
                <a:srgbClr val="83B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0" name="TextBox 69"/>
            <p:cNvSpPr txBox="1"/>
            <p:nvPr/>
          </p:nvSpPr>
          <p:spPr>
            <a:xfrm>
              <a:off x="2694008"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grpSp>
        <p:nvGrpSpPr>
          <p:cNvPr id="25" name="原创设计师QQ598969553      _9"/>
          <p:cNvGrpSpPr/>
          <p:nvPr/>
        </p:nvGrpSpPr>
        <p:grpSpPr>
          <a:xfrm>
            <a:off x="4895440" y="1389991"/>
            <a:ext cx="1206440" cy="1172864"/>
            <a:chOff x="4811090" y="3406041"/>
            <a:chExt cx="1805286" cy="1805938"/>
          </a:xfrm>
        </p:grpSpPr>
        <p:grpSp>
          <p:nvGrpSpPr>
            <p:cNvPr id="26" name="组合 25"/>
            <p:cNvGrpSpPr/>
            <p:nvPr/>
          </p:nvGrpSpPr>
          <p:grpSpPr>
            <a:xfrm>
              <a:off x="4811090" y="3406041"/>
              <a:ext cx="1805286" cy="1805938"/>
              <a:chOff x="4345444" y="2542859"/>
              <a:chExt cx="1810550" cy="1811205"/>
            </a:xfrm>
          </p:grpSpPr>
          <p:grpSp>
            <p:nvGrpSpPr>
              <p:cNvPr id="28" name="组合 2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0" name="同心圆 8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31" name="椭圆 3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9" name="椭圆 28"/>
              <p:cNvSpPr/>
              <p:nvPr/>
            </p:nvSpPr>
            <p:spPr>
              <a:xfrm>
                <a:off x="4565570" y="2763062"/>
                <a:ext cx="1370298" cy="1370793"/>
              </a:xfrm>
              <a:prstGeom prst="ellipse">
                <a:avLst/>
              </a:prstGeom>
              <a:solidFill>
                <a:srgbClr val="83BB48"/>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7" name="TextBox 117"/>
            <p:cNvSpPr txBox="1"/>
            <p:nvPr/>
          </p:nvSpPr>
          <p:spPr>
            <a:xfrm>
              <a:off x="5304027"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sp>
        <p:nvSpPr>
          <p:cNvPr id="32" name="原创设计师QQ598969553      _10"/>
          <p:cNvSpPr/>
          <p:nvPr/>
        </p:nvSpPr>
        <p:spPr>
          <a:xfrm>
            <a:off x="6168865" y="3383281"/>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sp>
        <p:nvSpPr>
          <p:cNvPr id="33" name="原创设计师QQ598969553      _11"/>
          <p:cNvSpPr/>
          <p:nvPr/>
        </p:nvSpPr>
        <p:spPr>
          <a:xfrm>
            <a:off x="2328337" y="3298185"/>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grpSp>
        <p:nvGrpSpPr>
          <p:cNvPr id="34" name="原创设计师QQ598969553      _12"/>
          <p:cNvGrpSpPr/>
          <p:nvPr/>
        </p:nvGrpSpPr>
        <p:grpSpPr>
          <a:xfrm>
            <a:off x="2454288" y="3379861"/>
            <a:ext cx="1669321" cy="804540"/>
            <a:chOff x="6084168" y="1274556"/>
            <a:chExt cx="1669538" cy="804355"/>
          </a:xfrm>
        </p:grpSpPr>
        <p:sp>
          <p:nvSpPr>
            <p:cNvPr id="35" name="TextBox 58"/>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36" name="TextBox 59"/>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37" name="原创设计师QQ598969553      _13"/>
          <p:cNvGrpSpPr/>
          <p:nvPr/>
        </p:nvGrpSpPr>
        <p:grpSpPr>
          <a:xfrm>
            <a:off x="6301876" y="3493211"/>
            <a:ext cx="1669321" cy="804540"/>
            <a:chOff x="6084168" y="1274556"/>
            <a:chExt cx="1669538" cy="804355"/>
          </a:xfrm>
        </p:grpSpPr>
        <p:sp>
          <p:nvSpPr>
            <p:cNvPr id="38" name="TextBox 66"/>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39" name="TextBox 67"/>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40" name="原创设计师QQ598969553      _14"/>
          <p:cNvGrpSpPr/>
          <p:nvPr/>
        </p:nvGrpSpPr>
        <p:grpSpPr>
          <a:xfrm>
            <a:off x="998472" y="3231165"/>
            <a:ext cx="1206440" cy="1172864"/>
            <a:chOff x="2201071" y="3406041"/>
            <a:chExt cx="1805286" cy="1805938"/>
          </a:xfrm>
        </p:grpSpPr>
        <p:grpSp>
          <p:nvGrpSpPr>
            <p:cNvPr id="41" name="组合 40"/>
            <p:cNvGrpSpPr/>
            <p:nvPr/>
          </p:nvGrpSpPr>
          <p:grpSpPr>
            <a:xfrm>
              <a:off x="2201071" y="3406041"/>
              <a:ext cx="1805286" cy="1805938"/>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8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4" name="椭圆 43"/>
              <p:cNvSpPr/>
              <p:nvPr/>
            </p:nvSpPr>
            <p:spPr>
              <a:xfrm>
                <a:off x="4565570" y="2763062"/>
                <a:ext cx="1370298" cy="1370793"/>
              </a:xfrm>
              <a:prstGeom prst="ellipse">
                <a:avLst/>
              </a:prstGeom>
              <a:solidFill>
                <a:srgbClr val="83BB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2" name="TextBox 76"/>
            <p:cNvSpPr txBox="1"/>
            <p:nvPr/>
          </p:nvSpPr>
          <p:spPr>
            <a:xfrm>
              <a:off x="2694008"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grpSp>
        <p:nvGrpSpPr>
          <p:cNvPr id="47" name="原创设计师QQ598969553      _15"/>
          <p:cNvGrpSpPr/>
          <p:nvPr/>
        </p:nvGrpSpPr>
        <p:grpSpPr>
          <a:xfrm>
            <a:off x="4895440" y="3280201"/>
            <a:ext cx="1206440" cy="1172864"/>
            <a:chOff x="4811090" y="3406041"/>
            <a:chExt cx="1805286" cy="1805938"/>
          </a:xfrm>
        </p:grpSpPr>
        <p:grpSp>
          <p:nvGrpSpPr>
            <p:cNvPr id="48" name="组合 47"/>
            <p:cNvGrpSpPr/>
            <p:nvPr/>
          </p:nvGrpSpPr>
          <p:grpSpPr>
            <a:xfrm>
              <a:off x="4811090" y="3406041"/>
              <a:ext cx="1805286" cy="1805938"/>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9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51" name="椭圆 50"/>
              <p:cNvSpPr/>
              <p:nvPr/>
            </p:nvSpPr>
            <p:spPr>
              <a:xfrm>
                <a:off x="4565570" y="2763062"/>
                <a:ext cx="1370298" cy="1370793"/>
              </a:xfrm>
              <a:prstGeom prst="ellipse">
                <a:avLst/>
              </a:prstGeom>
              <a:solidFill>
                <a:srgbClr val="83BB48"/>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9" name="TextBox 89"/>
            <p:cNvSpPr txBox="1"/>
            <p:nvPr/>
          </p:nvSpPr>
          <p:spPr>
            <a:xfrm>
              <a:off x="5304027"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spTree>
    <p:extLst>
      <p:ext uri="{BB962C8B-B14F-4D97-AF65-F5344CB8AC3E}">
        <p14:creationId xmlns:p14="http://schemas.microsoft.com/office/powerpoint/2010/main" val="179176209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par>
                          <p:cTn id="13" fill="hold">
                            <p:stCondLst>
                              <p:cond delay="1000"/>
                            </p:stCondLst>
                            <p:childTnLst>
                              <p:par>
                                <p:cTn id="14" presetID="23" presetClass="entr" presetSubtype="16"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23" presetClass="entr" presetSubtype="16"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childTnLst>
                                </p:cTn>
                              </p:par>
                            </p:childTnLst>
                          </p:cTn>
                        </p:par>
                        <p:par>
                          <p:cTn id="28" fill="hold">
                            <p:stCondLst>
                              <p:cond delay="1500"/>
                            </p:stCondLst>
                            <p:childTnLst>
                              <p:par>
                                <p:cTn id="29" presetID="42" presetClass="entr" presetSubtype="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anim calcmode="lin" valueType="num">
                                      <p:cBhvr>
                                        <p:cTn id="37" dur="1000" fill="hold"/>
                                        <p:tgtEl>
                                          <p:spTgt spid="15"/>
                                        </p:tgtEl>
                                        <p:attrNameLst>
                                          <p:attrName>ppt_x</p:attrName>
                                        </p:attrNameLst>
                                      </p:cBhvr>
                                      <p:tavLst>
                                        <p:tav tm="0">
                                          <p:val>
                                            <p:strVal val="#ppt_x"/>
                                          </p:val>
                                        </p:tav>
                                        <p:tav tm="100000">
                                          <p:val>
                                            <p:strVal val="#ppt_x"/>
                                          </p:val>
                                        </p:tav>
                                      </p:tavLst>
                                    </p:anim>
                                    <p:anim calcmode="lin" valueType="num">
                                      <p:cBhvr>
                                        <p:cTn id="38" dur="1000" fill="hold"/>
                                        <p:tgtEl>
                                          <p:spTgt spid="15"/>
                                        </p:tgtEl>
                                        <p:attrNameLst>
                                          <p:attrName>ppt_y</p:attrName>
                                        </p:attrNameLst>
                                      </p:cBhvr>
                                      <p:tavLst>
                                        <p:tav tm="0">
                                          <p:val>
                                            <p:strVal val="#ppt_y-.1"/>
                                          </p:val>
                                        </p:tav>
                                        <p:tav tm="100000">
                                          <p:val>
                                            <p:strVal val="#ppt_y"/>
                                          </p:val>
                                        </p:tav>
                                      </p:tavLst>
                                    </p:anim>
                                  </p:childTnLst>
                                </p:cTn>
                              </p:par>
                              <p:par>
                                <p:cTn id="39" presetID="10" presetClass="entr" presetSubtype="0"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500"/>
                                        <p:tgtEl>
                                          <p:spTgt spid="3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500"/>
                                        <p:tgtEl>
                                          <p:spTgt spid="32"/>
                                        </p:tgtEl>
                                      </p:cBhvr>
                                    </p:animEffect>
                                  </p:childTnLst>
                                </p:cTn>
                              </p:par>
                            </p:childTnLst>
                          </p:cTn>
                        </p:par>
                        <p:par>
                          <p:cTn id="45" fill="hold">
                            <p:stCondLst>
                              <p:cond delay="2500"/>
                            </p:stCondLst>
                            <p:childTnLst>
                              <p:par>
                                <p:cTn id="46" presetID="23" presetClass="entr" presetSubtype="16" fill="hold" nodeType="after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p:cTn id="48" dur="500" fill="hold"/>
                                        <p:tgtEl>
                                          <p:spTgt spid="40"/>
                                        </p:tgtEl>
                                        <p:attrNameLst>
                                          <p:attrName>ppt_w</p:attrName>
                                        </p:attrNameLst>
                                      </p:cBhvr>
                                      <p:tavLst>
                                        <p:tav tm="0">
                                          <p:val>
                                            <p:fltVal val="0"/>
                                          </p:val>
                                        </p:tav>
                                        <p:tav tm="100000">
                                          <p:val>
                                            <p:strVal val="#ppt_w"/>
                                          </p:val>
                                        </p:tav>
                                      </p:tavLst>
                                    </p:anim>
                                    <p:anim calcmode="lin" valueType="num">
                                      <p:cBhvr>
                                        <p:cTn id="49" dur="500" fill="hold"/>
                                        <p:tgtEl>
                                          <p:spTgt spid="40"/>
                                        </p:tgtEl>
                                        <p:attrNameLst>
                                          <p:attrName>ppt_h</p:attrName>
                                        </p:attrNameLst>
                                      </p:cBhvr>
                                      <p:tavLst>
                                        <p:tav tm="0">
                                          <p:val>
                                            <p:fltVal val="0"/>
                                          </p:val>
                                        </p:tav>
                                        <p:tav tm="100000">
                                          <p:val>
                                            <p:strVal val="#ppt_h"/>
                                          </p:val>
                                        </p:tav>
                                      </p:tavLst>
                                    </p:anim>
                                  </p:childTnLst>
                                </p:cTn>
                              </p:par>
                              <p:par>
                                <p:cTn id="50" presetID="23" presetClass="entr" presetSubtype="16" fill="hold" nodeType="with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p:cTn id="52" dur="500" fill="hold"/>
                                        <p:tgtEl>
                                          <p:spTgt spid="47"/>
                                        </p:tgtEl>
                                        <p:attrNameLst>
                                          <p:attrName>ppt_w</p:attrName>
                                        </p:attrNameLst>
                                      </p:cBhvr>
                                      <p:tavLst>
                                        <p:tav tm="0">
                                          <p:val>
                                            <p:fltVal val="0"/>
                                          </p:val>
                                        </p:tav>
                                        <p:tav tm="100000">
                                          <p:val>
                                            <p:strVal val="#ppt_w"/>
                                          </p:val>
                                        </p:tav>
                                      </p:tavLst>
                                    </p:anim>
                                    <p:anim calcmode="lin" valueType="num">
                                      <p:cBhvr>
                                        <p:cTn id="53" dur="500" fill="hold"/>
                                        <p:tgtEl>
                                          <p:spTgt spid="47"/>
                                        </p:tgtEl>
                                        <p:attrNameLst>
                                          <p:attrName>ppt_h</p:attrName>
                                        </p:attrNameLst>
                                      </p:cBhvr>
                                      <p:tavLst>
                                        <p:tav tm="0">
                                          <p:val>
                                            <p:fltVal val="0"/>
                                          </p:val>
                                        </p:tav>
                                        <p:tav tm="100000">
                                          <p:val>
                                            <p:strVal val="#ppt_h"/>
                                          </p:val>
                                        </p:tav>
                                      </p:tavLst>
                                    </p:anim>
                                  </p:childTnLst>
                                </p:cTn>
                              </p:par>
                            </p:childTnLst>
                          </p:cTn>
                        </p:par>
                        <p:par>
                          <p:cTn id="54" fill="hold">
                            <p:stCondLst>
                              <p:cond delay="3000"/>
                            </p:stCondLst>
                            <p:childTnLst>
                              <p:par>
                                <p:cTn id="55" presetID="42" presetClass="entr" presetSubtype="0"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1000"/>
                                        <p:tgtEl>
                                          <p:spTgt spid="37"/>
                                        </p:tgtEl>
                                      </p:cBhvr>
                                    </p:animEffect>
                                    <p:anim calcmode="lin" valueType="num">
                                      <p:cBhvr>
                                        <p:cTn id="63" dur="1000" fill="hold"/>
                                        <p:tgtEl>
                                          <p:spTgt spid="37"/>
                                        </p:tgtEl>
                                        <p:attrNameLst>
                                          <p:attrName>ppt_x</p:attrName>
                                        </p:attrNameLst>
                                      </p:cBhvr>
                                      <p:tavLst>
                                        <p:tav tm="0">
                                          <p:val>
                                            <p:strVal val="#ppt_x"/>
                                          </p:val>
                                        </p:tav>
                                        <p:tav tm="100000">
                                          <p:val>
                                            <p:strVal val="#ppt_x"/>
                                          </p:val>
                                        </p:tav>
                                      </p:tavLst>
                                    </p:anim>
                                    <p:anim calcmode="lin" valueType="num">
                                      <p:cBhvr>
                                        <p:cTn id="64"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P spid="32"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3187269" y="778331"/>
            <a:ext cx="2806233" cy="252004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rgbClr val="83BB48">
                <a:alpha val="22000"/>
              </a:srgb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3529715" y="950859"/>
            <a:ext cx="2121342" cy="2039995"/>
            <a:chOff x="4706287" y="1267811"/>
            <a:chExt cx="2828456" cy="2719993"/>
          </a:xfrm>
        </p:grpSpPr>
        <p:sp>
          <p:nvSpPr>
            <p:cNvPr id="6" name="任意多边形 5"/>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7" name="文本框 6"/>
            <p:cNvSpPr txBox="1"/>
            <p:nvPr/>
          </p:nvSpPr>
          <p:spPr>
            <a:xfrm>
              <a:off x="5464726" y="1267811"/>
              <a:ext cx="1703885" cy="2246769"/>
            </a:xfrm>
            <a:prstGeom prst="rect">
              <a:avLst/>
            </a:prstGeom>
            <a:noFill/>
          </p:spPr>
          <p:txBody>
            <a:bodyPr wrap="none" rtlCol="0">
              <a:spAutoFit/>
            </a:bodyPr>
            <a:lstStyle/>
            <a:p>
              <a:r>
                <a:rPr lang="en-US" altLang="zh-CN" sz="10350" dirty="0" smtClean="0">
                  <a:solidFill>
                    <a:srgbClr val="83BB48"/>
                  </a:solidFill>
                  <a:latin typeface="Agency FB" panose="020B0503020202020204" pitchFamily="34" charset="0"/>
                </a:rPr>
                <a:t>02</a:t>
              </a:r>
              <a:endParaRPr lang="zh-CN" altLang="en-US" sz="10350" dirty="0">
                <a:solidFill>
                  <a:srgbClr val="83BB48"/>
                </a:solidFill>
                <a:latin typeface="Agency FB" panose="020B0503020202020204" pitchFamily="34" charset="0"/>
              </a:endParaRPr>
            </a:p>
          </p:txBody>
        </p:sp>
        <p:sp>
          <p:nvSpPr>
            <p:cNvPr id="8" name="文本框 7"/>
            <p:cNvSpPr txBox="1"/>
            <p:nvPr/>
          </p:nvSpPr>
          <p:spPr>
            <a:xfrm>
              <a:off x="5379480" y="3195033"/>
              <a:ext cx="1579236" cy="553997"/>
            </a:xfrm>
            <a:prstGeom prst="rect">
              <a:avLst/>
            </a:prstGeom>
            <a:noFill/>
          </p:spPr>
          <p:txBody>
            <a:bodyPr wrap="none" rtlCol="0">
              <a:spAutoFit/>
            </a:bodyPr>
            <a:lstStyle/>
            <a:p>
              <a:r>
                <a:rPr lang="en-US" altLang="zh-CN" sz="2100" b="1" dirty="0">
                  <a:solidFill>
                    <a:srgbClr val="83BB48"/>
                  </a:solidFill>
                  <a:latin typeface="Segoe UI Semilight" panose="020B0402040204020203" pitchFamily="34" charset="0"/>
                  <a:ea typeface="Kozuka Gothic Pro L" panose="020B0200000000000000" pitchFamily="34" charset="-128"/>
                  <a:cs typeface="Segoe UI Semilight" panose="020B0402040204020203" pitchFamily="34" charset="0"/>
                </a:rPr>
                <a:t>Part </a:t>
              </a:r>
              <a:r>
                <a:rPr lang="en-US" altLang="zh-CN" sz="2100" b="1" dirty="0" smtClean="0">
                  <a:solidFill>
                    <a:srgbClr val="83BB48"/>
                  </a:solidFill>
                  <a:latin typeface="Segoe UI Semilight" panose="020B0402040204020203" pitchFamily="34" charset="0"/>
                  <a:ea typeface="Kozuka Gothic Pro L" panose="020B0200000000000000" pitchFamily="34" charset="-128"/>
                  <a:cs typeface="Segoe UI Semilight" panose="020B0402040204020203" pitchFamily="34" charset="0"/>
                </a:rPr>
                <a:t>Two</a:t>
              </a:r>
              <a:endParaRPr lang="zh-CN" altLang="en-US" sz="2100" b="1" dirty="0">
                <a:solidFill>
                  <a:srgbClr val="83BB4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9" name="文本框 8"/>
          <p:cNvSpPr txBox="1"/>
          <p:nvPr/>
        </p:nvSpPr>
        <p:spPr>
          <a:xfrm>
            <a:off x="3136142" y="3605898"/>
            <a:ext cx="2954655" cy="5078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2700" b="1" dirty="0">
                <a:solidFill>
                  <a:srgbClr val="83BB48"/>
                </a:solidFill>
                <a:latin typeface="方正正纤黑简体" panose="02000000000000000000" pitchFamily="2" charset="-122"/>
                <a:ea typeface="方正正纤黑简体" panose="02000000000000000000" pitchFamily="2" charset="-122"/>
              </a:rPr>
              <a:t>点击此处添加文本</a:t>
            </a:r>
          </a:p>
        </p:txBody>
      </p:sp>
      <p:sp>
        <p:nvSpPr>
          <p:cNvPr id="10" name="文本框 9"/>
          <p:cNvSpPr txBox="1"/>
          <p:nvPr/>
        </p:nvSpPr>
        <p:spPr>
          <a:xfrm>
            <a:off x="3039962" y="4058902"/>
            <a:ext cx="3147015" cy="5078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2700" dirty="0">
                <a:solidFill>
                  <a:srgbClr val="83BB48"/>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2700" dirty="0">
              <a:solidFill>
                <a:srgbClr val="83BB48"/>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34002373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600"/>
                                        <p:tgtEl>
                                          <p:spTgt spid="9"/>
                                        </p:tgtEl>
                                      </p:cBhvr>
                                    </p:animEffect>
                                    <p:anim calcmode="lin" valueType="num">
                                      <p:cBhvr>
                                        <p:cTn id="13" dur="600" fill="hold"/>
                                        <p:tgtEl>
                                          <p:spTgt spid="9"/>
                                        </p:tgtEl>
                                        <p:attrNameLst>
                                          <p:attrName>ppt_x</p:attrName>
                                        </p:attrNameLst>
                                      </p:cBhvr>
                                      <p:tavLst>
                                        <p:tav tm="0">
                                          <p:val>
                                            <p:strVal val="#ppt_x"/>
                                          </p:val>
                                        </p:tav>
                                        <p:tav tm="100000">
                                          <p:val>
                                            <p:strVal val="#ppt_x"/>
                                          </p:val>
                                        </p:tav>
                                      </p:tavLst>
                                    </p:anim>
                                    <p:anim calcmode="lin" valueType="num">
                                      <p:cBhvr>
                                        <p:cTn id="14" dur="600" fill="hold"/>
                                        <p:tgtEl>
                                          <p:spTgt spid="9"/>
                                        </p:tgtEl>
                                        <p:attrNameLst>
                                          <p:attrName>ppt_y</p:attrName>
                                        </p:attrNameLst>
                                      </p:cBhvr>
                                      <p:tavLst>
                                        <p:tav tm="0">
                                          <p:val>
                                            <p:strVal val="#ppt_y-.1"/>
                                          </p:val>
                                        </p:tav>
                                        <p:tav tm="100000">
                                          <p:val>
                                            <p:strVal val="#ppt_y"/>
                                          </p:val>
                                        </p:tav>
                                      </p:tavLst>
                                    </p:anim>
                                  </p:childTnLst>
                                </p:cTn>
                              </p:par>
                              <p:par>
                                <p:cTn id="15" presetID="50" presetClass="entr" presetSubtype="0" decel="10000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600" fill="hold"/>
                                        <p:tgtEl>
                                          <p:spTgt spid="10"/>
                                        </p:tgtEl>
                                        <p:attrNameLst>
                                          <p:attrName>ppt_w</p:attrName>
                                        </p:attrNameLst>
                                      </p:cBhvr>
                                      <p:tavLst>
                                        <p:tav tm="0">
                                          <p:val>
                                            <p:strVal val="#ppt_w+.3"/>
                                          </p:val>
                                        </p:tav>
                                        <p:tav tm="100000">
                                          <p:val>
                                            <p:strVal val="#ppt_w"/>
                                          </p:val>
                                        </p:tav>
                                      </p:tavLst>
                                    </p:anim>
                                    <p:anim calcmode="lin" valueType="num">
                                      <p:cBhvr>
                                        <p:cTn id="18" dur="600" fill="hold"/>
                                        <p:tgtEl>
                                          <p:spTgt spid="10"/>
                                        </p:tgtEl>
                                        <p:attrNameLst>
                                          <p:attrName>ppt_h</p:attrName>
                                        </p:attrNameLst>
                                      </p:cBhvr>
                                      <p:tavLst>
                                        <p:tav tm="0">
                                          <p:val>
                                            <p:strVal val="#ppt_h"/>
                                          </p:val>
                                        </p:tav>
                                        <p:tav tm="100000">
                                          <p:val>
                                            <p:strVal val="#ppt_h"/>
                                          </p:val>
                                        </p:tav>
                                      </p:tavLst>
                                    </p:anim>
                                    <p:animEffect transition="in" filter="fade">
                                      <p:cBhvr>
                                        <p:cTn id="19" dur="600"/>
                                        <p:tgtEl>
                                          <p:spTgt spid="10"/>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 calcmode="lin" valueType="num">
                                      <p:cBhvr>
                                        <p:cTn id="24" dur="500" fill="hold"/>
                                        <p:tgtEl>
                                          <p:spTgt spid="4"/>
                                        </p:tgtEl>
                                        <p:attrNameLst>
                                          <p:attrName>style.rotation</p:attrName>
                                        </p:attrNameLst>
                                      </p:cBhvr>
                                      <p:tavLst>
                                        <p:tav tm="0">
                                          <p:val>
                                            <p:fltVal val="360"/>
                                          </p:val>
                                        </p:tav>
                                        <p:tav tm="100000">
                                          <p:val>
                                            <p:fltVal val="0"/>
                                          </p:val>
                                        </p:tav>
                                      </p:tavLst>
                                    </p:anim>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717" y="330596"/>
            <a:ext cx="9147717" cy="295231"/>
          </a:xfrm>
          <a:prstGeom prst="rect">
            <a:avLst/>
          </a:prstGeom>
          <a:gradFill>
            <a:gsLst>
              <a:gs pos="0">
                <a:srgbClr val="92D050"/>
              </a:gs>
              <a:gs pos="67000">
                <a:schemeClr val="accent6">
                  <a:lumMod val="75000"/>
                </a:schemeClr>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600900" y="185986"/>
            <a:ext cx="4142700" cy="584450"/>
            <a:chOff x="4058225" y="457936"/>
            <a:chExt cx="4142700" cy="584449"/>
          </a:xfrm>
        </p:grpSpPr>
        <p:grpSp>
          <p:nvGrpSpPr>
            <p:cNvPr id="6" name="组合 5"/>
            <p:cNvGrpSpPr/>
            <p:nvPr/>
          </p:nvGrpSpPr>
          <p:grpSpPr>
            <a:xfrm>
              <a:off x="4058225" y="457936"/>
              <a:ext cx="4142700" cy="584449"/>
              <a:chOff x="4261425" y="611634"/>
              <a:chExt cx="4142700" cy="584449"/>
            </a:xfrm>
          </p:grpSpPr>
          <p:sp>
            <p:nvSpPr>
              <p:cNvPr id="8" name="圆角矩形 7"/>
              <p:cNvSpPr/>
              <p:nvPr/>
            </p:nvSpPr>
            <p:spPr>
              <a:xfrm>
                <a:off x="4261425" y="611634"/>
                <a:ext cx="4142700" cy="584449"/>
              </a:xfrm>
              <a:prstGeom prst="roundRect">
                <a:avLst>
                  <a:gd name="adj" fmla="val 50000"/>
                </a:avLst>
              </a:prstGeom>
              <a:gradFill flip="none" rotWithShape="1">
                <a:gsLst>
                  <a:gs pos="61000">
                    <a:srgbClr val="F6F6F6"/>
                  </a:gs>
                  <a:gs pos="30000">
                    <a:srgbClr val="E0E0E0"/>
                  </a:gs>
                  <a:gs pos="1000">
                    <a:srgbClr val="DEDEDE"/>
                  </a:gs>
                  <a:gs pos="100000">
                    <a:schemeClr val="bg1"/>
                  </a:gs>
                </a:gsLst>
                <a:lin ang="18900000" scaled="1"/>
                <a:tileRect/>
              </a:gradFill>
              <a:ln w="19050">
                <a:noFill/>
              </a:ln>
              <a:effectLst>
                <a:outerShdw blurRad="3175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sp>
            <p:nvSpPr>
              <p:cNvPr id="9" name="圆角矩形 8"/>
              <p:cNvSpPr/>
              <p:nvPr/>
            </p:nvSpPr>
            <p:spPr>
              <a:xfrm>
                <a:off x="4282860" y="627605"/>
                <a:ext cx="4088103" cy="551953"/>
              </a:xfrm>
              <a:prstGeom prst="roundRect">
                <a:avLst>
                  <a:gd name="adj" fmla="val 50000"/>
                </a:avLst>
              </a:prstGeom>
              <a:gradFill flip="none" rotWithShape="1">
                <a:gsLst>
                  <a:gs pos="0">
                    <a:schemeClr val="bg1">
                      <a:lumMod val="89000"/>
                    </a:schemeClr>
                  </a:gs>
                  <a:gs pos="67000">
                    <a:srgbClr val="F9F9F9"/>
                  </a:gs>
                </a:gsLst>
                <a:lin ang="81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800">
                  <a:solidFill>
                    <a:srgbClr val="92D050"/>
                  </a:solidFill>
                  <a:latin typeface="+mn-ea"/>
                </a:endParaRPr>
              </a:p>
            </p:txBody>
          </p:sp>
        </p:grpSp>
        <p:sp>
          <p:nvSpPr>
            <p:cNvPr id="7" name="TextBox 5"/>
            <p:cNvSpPr txBox="1"/>
            <p:nvPr/>
          </p:nvSpPr>
          <p:spPr>
            <a:xfrm>
              <a:off x="4786556" y="530593"/>
              <a:ext cx="2686037" cy="461664"/>
            </a:xfrm>
            <a:prstGeom prst="rect">
              <a:avLst/>
            </a:prstGeom>
            <a:noFill/>
          </p:spPr>
          <p:txBody>
            <a:bodyPr wrap="square" rtlCol="0">
              <a:spAutoFit/>
            </a:bodyPr>
            <a:lstStyle/>
            <a:p>
              <a:r>
                <a:rPr lang="zh-CN" altLang="en-US" sz="2400" b="1" dirty="0">
                  <a:solidFill>
                    <a:srgbClr val="92D050"/>
                  </a:solidFill>
                  <a:latin typeface="微软雅黑" panose="020B0503020204020204" pitchFamily="34" charset="-122"/>
                  <a:ea typeface="微软雅黑" panose="020B0503020204020204" pitchFamily="34" charset="-122"/>
                </a:rPr>
                <a:t>此处添加您的标题</a:t>
              </a:r>
            </a:p>
          </p:txBody>
        </p:sp>
      </p:grpSp>
      <p:sp>
        <p:nvSpPr>
          <p:cNvPr id="11" name="TextBox 18"/>
          <p:cNvSpPr txBox="1"/>
          <p:nvPr/>
        </p:nvSpPr>
        <p:spPr>
          <a:xfrm>
            <a:off x="6894120" y="1386819"/>
            <a:ext cx="1368152" cy="532453"/>
          </a:xfrm>
          <a:prstGeom prst="rect">
            <a:avLst/>
          </a:prstGeom>
          <a:noFill/>
        </p:spPr>
        <p:txBody>
          <a:bodyPr wrap="square" rtlCol="0">
            <a:spAutoFit/>
          </a:bodyPr>
          <a:lstStyle/>
          <a:p>
            <a:pPr>
              <a:lnSpc>
                <a:spcPct val="130000"/>
              </a:lnSpc>
              <a:defRPr/>
            </a:pPr>
            <a:r>
              <a:rPr lang="en-US" altLang="zh-CN" sz="1100" dirty="0">
                <a:solidFill>
                  <a:prstClr val="black"/>
                </a:solidFill>
                <a:latin typeface="+mj-ea"/>
                <a:ea typeface="+mj-ea"/>
              </a:rPr>
              <a:t>01</a:t>
            </a:r>
            <a:r>
              <a:rPr lang="zh-CN" altLang="en-US" sz="1100" dirty="0">
                <a:solidFill>
                  <a:prstClr val="black"/>
                </a:solidFill>
                <a:latin typeface="+mj-ea"/>
                <a:ea typeface="+mj-ea"/>
              </a:rPr>
              <a:t>、点击输入简要文字内容，</a:t>
            </a:r>
            <a:r>
              <a:rPr lang="zh-CN" altLang="en-US" sz="1100" dirty="0" smtClean="0">
                <a:solidFill>
                  <a:prstClr val="black"/>
                </a:solidFill>
                <a:latin typeface="+mj-ea"/>
                <a:ea typeface="+mj-ea"/>
              </a:rPr>
              <a:t>文字</a:t>
            </a:r>
            <a:endParaRPr lang="zh-CN" altLang="en-US" sz="1100" dirty="0">
              <a:solidFill>
                <a:prstClr val="black"/>
              </a:solidFill>
              <a:latin typeface="+mj-ea"/>
              <a:ea typeface="+mj-ea"/>
            </a:endParaRPr>
          </a:p>
        </p:txBody>
      </p:sp>
      <p:sp>
        <p:nvSpPr>
          <p:cNvPr id="12" name="TextBox 19"/>
          <p:cNvSpPr txBox="1"/>
          <p:nvPr/>
        </p:nvSpPr>
        <p:spPr>
          <a:xfrm>
            <a:off x="6894120" y="2519445"/>
            <a:ext cx="1368152" cy="532453"/>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a:lnSpc>
                <a:spcPct val="130000"/>
              </a:lnSpc>
              <a:defRPr/>
            </a:pPr>
            <a:r>
              <a:rPr lang="en-US" altLang="zh-CN" sz="1100" dirty="0" smtClean="0">
                <a:solidFill>
                  <a:prstClr val="black"/>
                </a:solidFill>
                <a:latin typeface="+mj-ea"/>
                <a:ea typeface="+mj-ea"/>
              </a:rPr>
              <a:t>02</a:t>
            </a:r>
            <a:r>
              <a:rPr lang="zh-CN" altLang="en-US" sz="1100" dirty="0" smtClean="0">
                <a:solidFill>
                  <a:prstClr val="black"/>
                </a:solidFill>
                <a:latin typeface="+mj-ea"/>
                <a:ea typeface="+mj-ea"/>
              </a:rPr>
              <a:t>、</a:t>
            </a:r>
            <a:r>
              <a:rPr lang="zh-CN" altLang="en-US" sz="1100" dirty="0">
                <a:solidFill>
                  <a:prstClr val="black"/>
                </a:solidFill>
                <a:latin typeface="+mj-ea"/>
                <a:ea typeface="+mj-ea"/>
              </a:rPr>
              <a:t>点击输入简要文字内容，文字</a:t>
            </a:r>
          </a:p>
        </p:txBody>
      </p:sp>
      <p:sp>
        <p:nvSpPr>
          <p:cNvPr id="13" name="TextBox 20"/>
          <p:cNvSpPr txBox="1"/>
          <p:nvPr/>
        </p:nvSpPr>
        <p:spPr>
          <a:xfrm>
            <a:off x="6894120" y="3731829"/>
            <a:ext cx="1368152" cy="532453"/>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itchFamily="34" charset="-122"/>
                <a:ea typeface="微软雅黑" pitchFamily="34" charset="-122"/>
              </a:defRPr>
            </a:lvl1pPr>
          </a:lstStyle>
          <a:p>
            <a:pPr>
              <a:lnSpc>
                <a:spcPct val="130000"/>
              </a:lnSpc>
              <a:defRPr/>
            </a:pPr>
            <a:r>
              <a:rPr lang="en-US" altLang="zh-CN" sz="1100" dirty="0" smtClean="0">
                <a:solidFill>
                  <a:prstClr val="black"/>
                </a:solidFill>
                <a:latin typeface="+mj-ea"/>
                <a:ea typeface="+mj-ea"/>
              </a:rPr>
              <a:t>03</a:t>
            </a:r>
            <a:r>
              <a:rPr lang="zh-CN" altLang="en-US" sz="1100" dirty="0" smtClean="0">
                <a:solidFill>
                  <a:prstClr val="black"/>
                </a:solidFill>
                <a:latin typeface="+mj-ea"/>
                <a:ea typeface="+mj-ea"/>
              </a:rPr>
              <a:t>、</a:t>
            </a:r>
            <a:r>
              <a:rPr lang="zh-CN" altLang="en-US" sz="1100" dirty="0">
                <a:solidFill>
                  <a:prstClr val="black"/>
                </a:solidFill>
                <a:latin typeface="+mj-ea"/>
                <a:ea typeface="+mj-ea"/>
              </a:rPr>
              <a:t>点击输入简要文字内容，文字</a:t>
            </a:r>
          </a:p>
        </p:txBody>
      </p:sp>
      <p:sp>
        <p:nvSpPr>
          <p:cNvPr id="14" name="TextBox 22"/>
          <p:cNvSpPr txBox="1"/>
          <p:nvPr/>
        </p:nvSpPr>
        <p:spPr>
          <a:xfrm>
            <a:off x="491146" y="1618550"/>
            <a:ext cx="2952328" cy="532453"/>
          </a:xfrm>
          <a:prstGeom prst="rect">
            <a:avLst/>
          </a:prstGeom>
          <a:noFill/>
        </p:spPr>
        <p:txBody>
          <a:bodyPr wrap="square" rtlCol="0">
            <a:spAutoFit/>
          </a:bodyPr>
          <a:lstStyle/>
          <a:p>
            <a:pPr>
              <a:lnSpc>
                <a:spcPct val="130000"/>
              </a:lnSpc>
              <a:defRPr/>
            </a:pPr>
            <a:r>
              <a:rPr lang="zh-CN" altLang="en-US" sz="1100" dirty="0" smtClean="0">
                <a:solidFill>
                  <a:prstClr val="black"/>
                </a:solidFill>
                <a:latin typeface="+mj-ea"/>
                <a:ea typeface="+mj-ea"/>
              </a:rPr>
              <a:t>点击</a:t>
            </a:r>
            <a:r>
              <a:rPr lang="zh-CN" altLang="en-US" sz="1100" dirty="0">
                <a:solidFill>
                  <a:prstClr val="black"/>
                </a:solidFill>
                <a:latin typeface="+mj-ea"/>
                <a:ea typeface="+mj-ea"/>
              </a:rPr>
              <a:t>输入简要文字内容，文字内容需概括精炼，不用多余的文字修饰，言简意赅的</a:t>
            </a:r>
            <a:r>
              <a:rPr lang="zh-CN" altLang="en-US" sz="1100" dirty="0" smtClean="0">
                <a:solidFill>
                  <a:prstClr val="black"/>
                </a:solidFill>
                <a:latin typeface="+mj-ea"/>
                <a:ea typeface="+mj-ea"/>
              </a:rPr>
              <a:t>说明</a:t>
            </a:r>
            <a:endParaRPr lang="zh-CN" altLang="en-US" sz="1100" dirty="0">
              <a:solidFill>
                <a:prstClr val="black"/>
              </a:solidFill>
              <a:latin typeface="+mj-ea"/>
              <a:ea typeface="+mj-ea"/>
            </a:endParaRPr>
          </a:p>
        </p:txBody>
      </p:sp>
      <p:cxnSp>
        <p:nvCxnSpPr>
          <p:cNvPr id="15" name="直接连接符 14"/>
          <p:cNvCxnSpPr/>
          <p:nvPr/>
        </p:nvCxnSpPr>
        <p:spPr>
          <a:xfrm flipV="1">
            <a:off x="4895760" y="1629870"/>
            <a:ext cx="1389448" cy="85809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949904" y="2945173"/>
            <a:ext cx="1356366"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895760" y="3254929"/>
            <a:ext cx="1350288" cy="881261"/>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728649" y="1114494"/>
            <a:ext cx="1090590" cy="1068059"/>
            <a:chOff x="2470425" y="1106543"/>
            <a:chExt cx="1090590" cy="1068059"/>
          </a:xfrm>
        </p:grpSpPr>
        <p:grpSp>
          <p:nvGrpSpPr>
            <p:cNvPr id="19" name="组合 18"/>
            <p:cNvGrpSpPr/>
            <p:nvPr/>
          </p:nvGrpSpPr>
          <p:grpSpPr>
            <a:xfrm>
              <a:off x="2492956" y="1106543"/>
              <a:ext cx="1068059" cy="1068059"/>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83BB48"/>
                  </a:solidFill>
                  <a:latin typeface="+mj-ea"/>
                  <a:ea typeface="+mj-ea"/>
                </a:endParaRPr>
              </a:p>
            </p:txBody>
          </p:sp>
          <p:sp>
            <p:nvSpPr>
              <p:cNvPr id="22" name="椭圆 21"/>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83BB48"/>
                  </a:solidFill>
                  <a:latin typeface="+mj-ea"/>
                  <a:ea typeface="+mj-ea"/>
                </a:endParaRPr>
              </a:p>
            </p:txBody>
          </p:sp>
        </p:grpSp>
        <p:sp>
          <p:nvSpPr>
            <p:cNvPr id="20" name="TextBox 43"/>
            <p:cNvSpPr txBox="1"/>
            <p:nvPr/>
          </p:nvSpPr>
          <p:spPr>
            <a:xfrm>
              <a:off x="2470425" y="1396843"/>
              <a:ext cx="1053935" cy="461665"/>
            </a:xfrm>
            <a:prstGeom prst="rect">
              <a:avLst/>
            </a:prstGeom>
            <a:noFill/>
          </p:spPr>
          <p:txBody>
            <a:bodyPr wrap="square" lIns="0" tIns="0" rIns="0" bIns="0" rtlCol="0">
              <a:spAutoFit/>
            </a:bodyPr>
            <a:lstStyle/>
            <a:p>
              <a:pPr algn="ctr"/>
              <a:r>
                <a:rPr lang="zh-CN" altLang="en-US" sz="1500" b="1" dirty="0" smtClean="0">
                  <a:solidFill>
                    <a:srgbClr val="83BB48"/>
                  </a:solidFill>
                  <a:latin typeface="+mj-ea"/>
                  <a:ea typeface="+mj-ea"/>
                </a:rPr>
                <a:t>标题</a:t>
              </a:r>
              <a:endParaRPr lang="en-US" altLang="zh-CN" sz="1500" b="1" dirty="0" smtClean="0">
                <a:solidFill>
                  <a:srgbClr val="83BB48"/>
                </a:solidFill>
                <a:latin typeface="+mj-ea"/>
                <a:ea typeface="+mj-ea"/>
              </a:endParaRPr>
            </a:p>
            <a:p>
              <a:pPr algn="ctr"/>
              <a:r>
                <a:rPr lang="zh-CN" altLang="en-US" sz="1500" b="1" dirty="0" smtClean="0">
                  <a:solidFill>
                    <a:srgbClr val="83BB48"/>
                  </a:solidFill>
                  <a:latin typeface="+mj-ea"/>
                  <a:ea typeface="+mj-ea"/>
                </a:rPr>
                <a:t>内容</a:t>
              </a:r>
            </a:p>
          </p:txBody>
        </p:sp>
      </p:grpSp>
      <p:grpSp>
        <p:nvGrpSpPr>
          <p:cNvPr id="23" name="组合 22"/>
          <p:cNvGrpSpPr/>
          <p:nvPr/>
        </p:nvGrpSpPr>
        <p:grpSpPr>
          <a:xfrm>
            <a:off x="5767709" y="2345610"/>
            <a:ext cx="1068059" cy="1068059"/>
            <a:chOff x="2509485" y="2337659"/>
            <a:chExt cx="1068059" cy="1068059"/>
          </a:xfrm>
        </p:grpSpPr>
        <p:grpSp>
          <p:nvGrpSpPr>
            <p:cNvPr id="24" name="组合 23"/>
            <p:cNvGrpSpPr/>
            <p:nvPr/>
          </p:nvGrpSpPr>
          <p:grpSpPr>
            <a:xfrm>
              <a:off x="2509485" y="2337659"/>
              <a:ext cx="1068059" cy="1068059"/>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83BB48"/>
                  </a:solidFill>
                  <a:latin typeface="+mj-ea"/>
                  <a:ea typeface="+mj-ea"/>
                </a:endParaRPr>
              </a:p>
            </p:txBody>
          </p:sp>
          <p:sp>
            <p:nvSpPr>
              <p:cNvPr id="27" name="椭圆 26"/>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83BB48"/>
                  </a:solidFill>
                  <a:latin typeface="+mj-ea"/>
                  <a:ea typeface="+mj-ea"/>
                </a:endParaRPr>
              </a:p>
            </p:txBody>
          </p:sp>
        </p:grpSp>
        <p:sp>
          <p:nvSpPr>
            <p:cNvPr id="25" name="TextBox 52"/>
            <p:cNvSpPr txBox="1"/>
            <p:nvPr/>
          </p:nvSpPr>
          <p:spPr>
            <a:xfrm>
              <a:off x="2535078" y="2643055"/>
              <a:ext cx="1025937" cy="461665"/>
            </a:xfrm>
            <a:prstGeom prst="rect">
              <a:avLst/>
            </a:prstGeom>
            <a:noFill/>
          </p:spPr>
          <p:txBody>
            <a:bodyPr wrap="square" lIns="0" tIns="0" rIns="0" bIns="0" rtlCol="0">
              <a:spAutoFit/>
            </a:bodyPr>
            <a:lstStyle/>
            <a:p>
              <a:pPr algn="ctr"/>
              <a:r>
                <a:rPr lang="zh-CN" altLang="en-US" sz="1500" b="1" dirty="0">
                  <a:solidFill>
                    <a:srgbClr val="83BB48"/>
                  </a:solidFill>
                  <a:latin typeface="+mj-ea"/>
                  <a:ea typeface="+mj-ea"/>
                </a:rPr>
                <a:t>标题</a:t>
              </a:r>
              <a:endParaRPr lang="en-US" altLang="zh-CN" sz="1500" b="1" dirty="0">
                <a:solidFill>
                  <a:srgbClr val="83BB48"/>
                </a:solidFill>
                <a:latin typeface="+mj-ea"/>
                <a:ea typeface="+mj-ea"/>
              </a:endParaRPr>
            </a:p>
            <a:p>
              <a:pPr algn="ctr"/>
              <a:r>
                <a:rPr lang="zh-CN" altLang="en-US" sz="1500" b="1" dirty="0">
                  <a:solidFill>
                    <a:srgbClr val="83BB48"/>
                  </a:solidFill>
                  <a:latin typeface="+mj-ea"/>
                  <a:ea typeface="+mj-ea"/>
                </a:rPr>
                <a:t>内容</a:t>
              </a:r>
            </a:p>
          </p:txBody>
        </p:sp>
      </p:grpSp>
      <p:grpSp>
        <p:nvGrpSpPr>
          <p:cNvPr id="28" name="组合 27"/>
          <p:cNvGrpSpPr/>
          <p:nvPr/>
        </p:nvGrpSpPr>
        <p:grpSpPr>
          <a:xfrm>
            <a:off x="5741068" y="3587813"/>
            <a:ext cx="1081044" cy="1068059"/>
            <a:chOff x="2482844" y="3579862"/>
            <a:chExt cx="1081044" cy="1068059"/>
          </a:xfrm>
        </p:grpSpPr>
        <p:grpSp>
          <p:nvGrpSpPr>
            <p:cNvPr id="29" name="组合 28"/>
            <p:cNvGrpSpPr/>
            <p:nvPr/>
          </p:nvGrpSpPr>
          <p:grpSpPr>
            <a:xfrm>
              <a:off x="2495829" y="3579862"/>
              <a:ext cx="1068059" cy="1068059"/>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83BB48"/>
                  </a:solidFill>
                  <a:latin typeface="+mj-ea"/>
                  <a:ea typeface="+mj-ea"/>
                </a:endParaRPr>
              </a:p>
            </p:txBody>
          </p:sp>
          <p:sp>
            <p:nvSpPr>
              <p:cNvPr id="32" name="椭圆 31"/>
              <p:cNvSpPr/>
              <p:nvPr/>
            </p:nvSpPr>
            <p:spPr>
              <a:xfrm>
                <a:off x="392111" y="760414"/>
                <a:ext cx="3825875"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rgbClr val="83BB48"/>
                  </a:solidFill>
                  <a:latin typeface="+mj-ea"/>
                  <a:ea typeface="+mj-ea"/>
                </a:endParaRPr>
              </a:p>
            </p:txBody>
          </p:sp>
        </p:grpSp>
        <p:sp>
          <p:nvSpPr>
            <p:cNvPr id="30" name="TextBox 56"/>
            <p:cNvSpPr txBox="1"/>
            <p:nvPr/>
          </p:nvSpPr>
          <p:spPr>
            <a:xfrm>
              <a:off x="2482844" y="3853085"/>
              <a:ext cx="1076003" cy="461665"/>
            </a:xfrm>
            <a:prstGeom prst="rect">
              <a:avLst/>
            </a:prstGeom>
            <a:noFill/>
          </p:spPr>
          <p:txBody>
            <a:bodyPr wrap="square" lIns="0" tIns="0" rIns="0" bIns="0" rtlCol="0">
              <a:spAutoFit/>
            </a:bodyPr>
            <a:lstStyle/>
            <a:p>
              <a:pPr algn="ctr"/>
              <a:r>
                <a:rPr lang="zh-CN" altLang="en-US" sz="1500" b="1" dirty="0">
                  <a:solidFill>
                    <a:srgbClr val="83BB48"/>
                  </a:solidFill>
                  <a:latin typeface="+mj-ea"/>
                  <a:ea typeface="+mj-ea"/>
                </a:rPr>
                <a:t>标题</a:t>
              </a:r>
              <a:endParaRPr lang="en-US" altLang="zh-CN" sz="1500" b="1" dirty="0">
                <a:solidFill>
                  <a:srgbClr val="83BB48"/>
                </a:solidFill>
                <a:latin typeface="+mj-ea"/>
                <a:ea typeface="+mj-ea"/>
              </a:endParaRPr>
            </a:p>
            <a:p>
              <a:pPr algn="ctr"/>
              <a:r>
                <a:rPr lang="zh-CN" altLang="en-US" sz="1500" b="1" dirty="0">
                  <a:solidFill>
                    <a:srgbClr val="83BB48"/>
                  </a:solidFill>
                  <a:latin typeface="+mj-ea"/>
                  <a:ea typeface="+mj-ea"/>
                </a:rPr>
                <a:t>内容</a:t>
              </a:r>
            </a:p>
          </p:txBody>
        </p:sp>
      </p:grpSp>
      <p:grpSp>
        <p:nvGrpSpPr>
          <p:cNvPr id="33" name="组合 32"/>
          <p:cNvGrpSpPr/>
          <p:nvPr/>
        </p:nvGrpSpPr>
        <p:grpSpPr>
          <a:xfrm>
            <a:off x="3635896" y="2082565"/>
            <a:ext cx="1458024" cy="1458024"/>
            <a:chOff x="792868" y="618113"/>
            <a:chExt cx="1314008" cy="1314008"/>
          </a:xfrm>
        </p:grpSpPr>
        <p:grpSp>
          <p:nvGrpSpPr>
            <p:cNvPr id="34" name="组合 33"/>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37" name="椭圆 3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35" name="椭圆 34"/>
            <p:cNvSpPr/>
            <p:nvPr/>
          </p:nvSpPr>
          <p:spPr>
            <a:xfrm>
              <a:off x="859391" y="680166"/>
              <a:ext cx="1188000" cy="1188000"/>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38" name="组合 37"/>
          <p:cNvGrpSpPr/>
          <p:nvPr/>
        </p:nvGrpSpPr>
        <p:grpSpPr>
          <a:xfrm>
            <a:off x="1355242" y="1114494"/>
            <a:ext cx="1356392" cy="432536"/>
            <a:chOff x="814328" y="3219334"/>
            <a:chExt cx="1356392" cy="432536"/>
          </a:xfrm>
        </p:grpSpPr>
        <p:grpSp>
          <p:nvGrpSpPr>
            <p:cNvPr id="39" name="组合 38"/>
            <p:cNvGrpSpPr/>
            <p:nvPr/>
          </p:nvGrpSpPr>
          <p:grpSpPr>
            <a:xfrm>
              <a:off x="814328" y="3219334"/>
              <a:ext cx="1356392" cy="432536"/>
              <a:chOff x="2173927" y="3285519"/>
              <a:chExt cx="1721136" cy="548848"/>
            </a:xfrm>
          </p:grpSpPr>
          <p:grpSp>
            <p:nvGrpSpPr>
              <p:cNvPr id="41" name="组合 40"/>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43" name="圆角矩形 4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BB48"/>
                    </a:solidFill>
                    <a:latin typeface="+mj-ea"/>
                    <a:ea typeface="+mj-ea"/>
                  </a:endParaRPr>
                </a:p>
              </p:txBody>
            </p:sp>
            <p:sp>
              <p:nvSpPr>
                <p:cNvPr id="44" name="圆角矩形 43"/>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BB48"/>
                    </a:solidFill>
                    <a:latin typeface="+mj-ea"/>
                    <a:ea typeface="+mj-ea"/>
                  </a:endParaRPr>
                </a:p>
              </p:txBody>
            </p:sp>
          </p:grpSp>
          <p:sp>
            <p:nvSpPr>
              <p:cNvPr id="42" name="椭圆 41"/>
              <p:cNvSpPr/>
              <p:nvPr/>
            </p:nvSpPr>
            <p:spPr>
              <a:xfrm>
                <a:off x="2307128" y="3420211"/>
                <a:ext cx="279463" cy="279463"/>
              </a:xfrm>
              <a:prstGeom prst="ellipse">
                <a:avLst/>
              </a:prstGeom>
              <a:solidFill>
                <a:srgbClr val="83BB48"/>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BB48"/>
                  </a:solidFill>
                  <a:latin typeface="+mj-ea"/>
                  <a:ea typeface="+mj-ea"/>
                </a:endParaRPr>
              </a:p>
            </p:txBody>
          </p:sp>
        </p:grpSp>
        <p:sp>
          <p:nvSpPr>
            <p:cNvPr id="40" name="TextBox 75"/>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smtClean="0">
                  <a:solidFill>
                    <a:srgbClr val="83BB48"/>
                  </a:solidFill>
                  <a:latin typeface="+mj-ea"/>
                  <a:ea typeface="+mj-ea"/>
                </a:rPr>
                <a:t>标题内容</a:t>
              </a:r>
              <a:endParaRPr lang="zh-CN" altLang="en-US" dirty="0">
                <a:solidFill>
                  <a:srgbClr val="83BB48"/>
                </a:solidFill>
                <a:latin typeface="+mj-ea"/>
                <a:ea typeface="+mj-ea"/>
              </a:endParaRPr>
            </a:p>
          </p:txBody>
        </p:sp>
      </p:grpSp>
      <p:sp>
        <p:nvSpPr>
          <p:cNvPr id="45" name="TextBox 81"/>
          <p:cNvSpPr txBox="1"/>
          <p:nvPr/>
        </p:nvSpPr>
        <p:spPr>
          <a:xfrm>
            <a:off x="491146" y="2914694"/>
            <a:ext cx="2952328" cy="532453"/>
          </a:xfrm>
          <a:prstGeom prst="rect">
            <a:avLst/>
          </a:prstGeom>
          <a:noFill/>
        </p:spPr>
        <p:txBody>
          <a:bodyPr wrap="square" rtlCol="0">
            <a:spAutoFit/>
          </a:bodyPr>
          <a:lstStyle/>
          <a:p>
            <a:pPr>
              <a:lnSpc>
                <a:spcPct val="130000"/>
              </a:lnSpc>
              <a:defRPr/>
            </a:pPr>
            <a:r>
              <a:rPr lang="zh-CN" altLang="en-US" sz="1100" dirty="0">
                <a:solidFill>
                  <a:prstClr val="black"/>
                </a:solidFill>
                <a:latin typeface="+mj-ea"/>
                <a:ea typeface="+mj-ea"/>
              </a:rPr>
              <a:t>点击输入简要文字内容，文字内容需概括精炼，不用多余的文字修饰，言简意赅的说明</a:t>
            </a:r>
          </a:p>
        </p:txBody>
      </p:sp>
      <p:sp>
        <p:nvSpPr>
          <p:cNvPr id="46" name="TextBox 82"/>
          <p:cNvSpPr txBox="1"/>
          <p:nvPr/>
        </p:nvSpPr>
        <p:spPr>
          <a:xfrm>
            <a:off x="491146" y="4138830"/>
            <a:ext cx="2952328" cy="532453"/>
          </a:xfrm>
          <a:prstGeom prst="rect">
            <a:avLst/>
          </a:prstGeom>
          <a:noFill/>
        </p:spPr>
        <p:txBody>
          <a:bodyPr wrap="square" rtlCol="0">
            <a:spAutoFit/>
          </a:bodyPr>
          <a:lstStyle/>
          <a:p>
            <a:pPr>
              <a:lnSpc>
                <a:spcPct val="130000"/>
              </a:lnSpc>
              <a:defRPr/>
            </a:pPr>
            <a:r>
              <a:rPr lang="zh-CN" altLang="en-US" sz="1100" dirty="0">
                <a:solidFill>
                  <a:prstClr val="black"/>
                </a:solidFill>
                <a:latin typeface="+mj-ea"/>
                <a:ea typeface="+mj-ea"/>
              </a:rPr>
              <a:t>点击输入简要文字内容，文字内容需概括精炼，不用多余的文字修饰，言简意赅的说明</a:t>
            </a:r>
          </a:p>
        </p:txBody>
      </p:sp>
      <p:grpSp>
        <p:nvGrpSpPr>
          <p:cNvPr id="47" name="组合 46"/>
          <p:cNvGrpSpPr/>
          <p:nvPr/>
        </p:nvGrpSpPr>
        <p:grpSpPr>
          <a:xfrm>
            <a:off x="1355242" y="2347574"/>
            <a:ext cx="1356392" cy="432536"/>
            <a:chOff x="814328" y="3219334"/>
            <a:chExt cx="1356392" cy="432536"/>
          </a:xfrm>
        </p:grpSpPr>
        <p:grpSp>
          <p:nvGrpSpPr>
            <p:cNvPr id="48" name="组合 47"/>
            <p:cNvGrpSpPr/>
            <p:nvPr/>
          </p:nvGrpSpPr>
          <p:grpSpPr>
            <a:xfrm>
              <a:off x="814328" y="3219334"/>
              <a:ext cx="1356392" cy="432536"/>
              <a:chOff x="2173927" y="3285519"/>
              <a:chExt cx="1721136" cy="548848"/>
            </a:xfrm>
          </p:grpSpPr>
          <p:grpSp>
            <p:nvGrpSpPr>
              <p:cNvPr id="50" name="组合 49"/>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52" name="圆角矩形 5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BB48"/>
                    </a:solidFill>
                    <a:latin typeface="+mj-ea"/>
                    <a:ea typeface="+mj-ea"/>
                  </a:endParaRPr>
                </a:p>
              </p:txBody>
            </p:sp>
            <p:sp>
              <p:nvSpPr>
                <p:cNvPr id="53" name="圆角矩形 52"/>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BB48"/>
                    </a:solidFill>
                    <a:latin typeface="+mj-ea"/>
                    <a:ea typeface="+mj-ea"/>
                  </a:endParaRPr>
                </a:p>
              </p:txBody>
            </p:sp>
          </p:grpSp>
          <p:sp>
            <p:nvSpPr>
              <p:cNvPr id="51" name="椭圆 50"/>
              <p:cNvSpPr/>
              <p:nvPr/>
            </p:nvSpPr>
            <p:spPr>
              <a:xfrm>
                <a:off x="2307128" y="3420211"/>
                <a:ext cx="279463" cy="279463"/>
              </a:xfrm>
              <a:prstGeom prst="ellipse">
                <a:avLst/>
              </a:prstGeom>
              <a:solidFill>
                <a:srgbClr val="83BB48"/>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BB48"/>
                  </a:solidFill>
                  <a:latin typeface="+mj-ea"/>
                  <a:ea typeface="+mj-ea"/>
                </a:endParaRPr>
              </a:p>
            </p:txBody>
          </p:sp>
        </p:grpSp>
        <p:sp>
          <p:nvSpPr>
            <p:cNvPr id="49" name="TextBox 86"/>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smtClean="0">
                  <a:solidFill>
                    <a:srgbClr val="83BB48"/>
                  </a:solidFill>
                  <a:latin typeface="+mj-ea"/>
                  <a:ea typeface="+mj-ea"/>
                </a:rPr>
                <a:t>标题内容</a:t>
              </a:r>
              <a:endParaRPr lang="zh-CN" altLang="en-US" dirty="0">
                <a:solidFill>
                  <a:srgbClr val="83BB48"/>
                </a:solidFill>
                <a:latin typeface="+mj-ea"/>
                <a:ea typeface="+mj-ea"/>
              </a:endParaRPr>
            </a:p>
          </p:txBody>
        </p:sp>
      </p:grpSp>
      <p:grpSp>
        <p:nvGrpSpPr>
          <p:cNvPr id="54" name="组合 53"/>
          <p:cNvGrpSpPr/>
          <p:nvPr/>
        </p:nvGrpSpPr>
        <p:grpSpPr>
          <a:xfrm>
            <a:off x="1355241" y="3569621"/>
            <a:ext cx="1356392" cy="432536"/>
            <a:chOff x="814328" y="3219334"/>
            <a:chExt cx="1356392" cy="432536"/>
          </a:xfrm>
        </p:grpSpPr>
        <p:grpSp>
          <p:nvGrpSpPr>
            <p:cNvPr id="55" name="组合 54"/>
            <p:cNvGrpSpPr/>
            <p:nvPr/>
          </p:nvGrpSpPr>
          <p:grpSpPr>
            <a:xfrm>
              <a:off x="814328" y="3219334"/>
              <a:ext cx="1356392" cy="432536"/>
              <a:chOff x="2173927" y="3285519"/>
              <a:chExt cx="1721136" cy="548848"/>
            </a:xfrm>
          </p:grpSpPr>
          <p:grpSp>
            <p:nvGrpSpPr>
              <p:cNvPr id="57" name="组合 56"/>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59" name="圆角矩形 5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BB48"/>
                    </a:solidFill>
                    <a:latin typeface="+mj-ea"/>
                    <a:ea typeface="+mj-ea"/>
                  </a:endParaRPr>
                </a:p>
              </p:txBody>
            </p:sp>
            <p:sp>
              <p:nvSpPr>
                <p:cNvPr id="60" name="圆角矩形 59"/>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BB48"/>
                    </a:solidFill>
                    <a:latin typeface="+mj-ea"/>
                    <a:ea typeface="+mj-ea"/>
                  </a:endParaRPr>
                </a:p>
              </p:txBody>
            </p:sp>
          </p:grpSp>
          <p:sp>
            <p:nvSpPr>
              <p:cNvPr id="58" name="椭圆 57"/>
              <p:cNvSpPr/>
              <p:nvPr/>
            </p:nvSpPr>
            <p:spPr>
              <a:xfrm>
                <a:off x="2307128" y="3420211"/>
                <a:ext cx="279463" cy="279463"/>
              </a:xfrm>
              <a:prstGeom prst="ellipse">
                <a:avLst/>
              </a:prstGeom>
              <a:solidFill>
                <a:srgbClr val="83BB48"/>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83BB48"/>
                  </a:solidFill>
                  <a:latin typeface="+mj-ea"/>
                  <a:ea typeface="+mj-ea"/>
                </a:endParaRPr>
              </a:p>
            </p:txBody>
          </p:sp>
        </p:grpSp>
        <p:sp>
          <p:nvSpPr>
            <p:cNvPr id="56" name="TextBox 93"/>
            <p:cNvSpPr txBox="1"/>
            <p:nvPr/>
          </p:nvSpPr>
          <p:spPr>
            <a:xfrm>
              <a:off x="1224127" y="3331792"/>
              <a:ext cx="787838" cy="215444"/>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dirty="0" smtClean="0">
                  <a:solidFill>
                    <a:srgbClr val="83BB48"/>
                  </a:solidFill>
                  <a:latin typeface="+mj-ea"/>
                  <a:ea typeface="+mj-ea"/>
                </a:rPr>
                <a:t>标题内容</a:t>
              </a:r>
              <a:endParaRPr lang="zh-CN" altLang="en-US" dirty="0">
                <a:solidFill>
                  <a:srgbClr val="83BB48"/>
                </a:solidFill>
                <a:latin typeface="+mj-ea"/>
                <a:ea typeface="+mj-ea"/>
              </a:endParaRPr>
            </a:p>
          </p:txBody>
        </p:sp>
      </p:grpSp>
    </p:spTree>
    <p:extLst>
      <p:ext uri="{BB962C8B-B14F-4D97-AF65-F5344CB8AC3E}">
        <p14:creationId xmlns:p14="http://schemas.microsoft.com/office/powerpoint/2010/main" val="199401981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outVertical)">
                                      <p:cBhvr>
                                        <p:cTn id="12" dur="500"/>
                                        <p:tgtEl>
                                          <p:spTgt spid="4"/>
                                        </p:tgtEl>
                                      </p:cBhvr>
                                    </p:animEffect>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additive="base">
                                        <p:cTn id="16" dur="300" fill="hold"/>
                                        <p:tgtEl>
                                          <p:spTgt spid="38"/>
                                        </p:tgtEl>
                                        <p:attrNameLst>
                                          <p:attrName>ppt_x</p:attrName>
                                        </p:attrNameLst>
                                      </p:cBhvr>
                                      <p:tavLst>
                                        <p:tav tm="0">
                                          <p:val>
                                            <p:strVal val="1+#ppt_w/2"/>
                                          </p:val>
                                        </p:tav>
                                        <p:tav tm="100000">
                                          <p:val>
                                            <p:strVal val="#ppt_x"/>
                                          </p:val>
                                        </p:tav>
                                      </p:tavLst>
                                    </p:anim>
                                    <p:anim calcmode="lin" valueType="num">
                                      <p:cBhvr additive="base">
                                        <p:cTn id="17" dur="300" fill="hold"/>
                                        <p:tgtEl>
                                          <p:spTgt spid="38"/>
                                        </p:tgtEl>
                                        <p:attrNameLst>
                                          <p:attrName>ppt_y</p:attrName>
                                        </p:attrNameLst>
                                      </p:cBhvr>
                                      <p:tavLst>
                                        <p:tav tm="0">
                                          <p:val>
                                            <p:strVal val="#ppt_y"/>
                                          </p:val>
                                        </p:tav>
                                        <p:tav tm="100000">
                                          <p:val>
                                            <p:strVal val="#ppt_y"/>
                                          </p:val>
                                        </p:tav>
                                      </p:tavLst>
                                    </p:anim>
                                  </p:childTnLst>
                                </p:cTn>
                              </p:par>
                            </p:childTnLst>
                          </p:cTn>
                        </p:par>
                        <p:par>
                          <p:cTn id="18" fill="hold">
                            <p:stCondLst>
                              <p:cond delay="1300"/>
                            </p:stCondLst>
                            <p:childTnLst>
                              <p:par>
                                <p:cTn id="19" presetID="22" presetClass="entr" presetSubtype="1"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up)">
                                      <p:cBhvr>
                                        <p:cTn id="21" dur="300"/>
                                        <p:tgtEl>
                                          <p:spTgt spid="14"/>
                                        </p:tgtEl>
                                      </p:cBhvr>
                                    </p:animEffect>
                                  </p:childTnLst>
                                </p:cTn>
                              </p:par>
                            </p:childTnLst>
                          </p:cTn>
                        </p:par>
                        <p:par>
                          <p:cTn id="22" fill="hold">
                            <p:stCondLst>
                              <p:cond delay="1600"/>
                            </p:stCondLst>
                            <p:childTnLst>
                              <p:par>
                                <p:cTn id="23" presetID="2" presetClass="entr" presetSubtype="2"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300" fill="hold"/>
                                        <p:tgtEl>
                                          <p:spTgt spid="47"/>
                                        </p:tgtEl>
                                        <p:attrNameLst>
                                          <p:attrName>ppt_x</p:attrName>
                                        </p:attrNameLst>
                                      </p:cBhvr>
                                      <p:tavLst>
                                        <p:tav tm="0">
                                          <p:val>
                                            <p:strVal val="1+#ppt_w/2"/>
                                          </p:val>
                                        </p:tav>
                                        <p:tav tm="100000">
                                          <p:val>
                                            <p:strVal val="#ppt_x"/>
                                          </p:val>
                                        </p:tav>
                                      </p:tavLst>
                                    </p:anim>
                                    <p:anim calcmode="lin" valueType="num">
                                      <p:cBhvr additive="base">
                                        <p:cTn id="26" dur="300" fill="hold"/>
                                        <p:tgtEl>
                                          <p:spTgt spid="47"/>
                                        </p:tgtEl>
                                        <p:attrNameLst>
                                          <p:attrName>ppt_y</p:attrName>
                                        </p:attrNameLst>
                                      </p:cBhvr>
                                      <p:tavLst>
                                        <p:tav tm="0">
                                          <p:val>
                                            <p:strVal val="#ppt_y"/>
                                          </p:val>
                                        </p:tav>
                                        <p:tav tm="100000">
                                          <p:val>
                                            <p:strVal val="#ppt_y"/>
                                          </p:val>
                                        </p:tav>
                                      </p:tavLst>
                                    </p:anim>
                                  </p:childTnLst>
                                </p:cTn>
                              </p:par>
                            </p:childTnLst>
                          </p:cTn>
                        </p:par>
                        <p:par>
                          <p:cTn id="27" fill="hold">
                            <p:stCondLst>
                              <p:cond delay="1900"/>
                            </p:stCondLst>
                            <p:childTnLst>
                              <p:par>
                                <p:cTn id="28" presetID="22" presetClass="entr" presetSubtype="1"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wipe(up)">
                                      <p:cBhvr>
                                        <p:cTn id="30" dur="300"/>
                                        <p:tgtEl>
                                          <p:spTgt spid="45"/>
                                        </p:tgtEl>
                                      </p:cBhvr>
                                    </p:animEffect>
                                  </p:childTnLst>
                                </p:cTn>
                              </p:par>
                            </p:childTnLst>
                          </p:cTn>
                        </p:par>
                        <p:par>
                          <p:cTn id="31" fill="hold">
                            <p:stCondLst>
                              <p:cond delay="2200"/>
                            </p:stCondLst>
                            <p:childTnLst>
                              <p:par>
                                <p:cTn id="32" presetID="2" presetClass="entr" presetSubtype="2" fill="hold" nodeType="afterEffect">
                                  <p:stCondLst>
                                    <p:cond delay="0"/>
                                  </p:stCondLst>
                                  <p:childTnLst>
                                    <p:set>
                                      <p:cBhvr>
                                        <p:cTn id="33" dur="1" fill="hold">
                                          <p:stCondLst>
                                            <p:cond delay="0"/>
                                          </p:stCondLst>
                                        </p:cTn>
                                        <p:tgtEl>
                                          <p:spTgt spid="54"/>
                                        </p:tgtEl>
                                        <p:attrNameLst>
                                          <p:attrName>style.visibility</p:attrName>
                                        </p:attrNameLst>
                                      </p:cBhvr>
                                      <p:to>
                                        <p:strVal val="visible"/>
                                      </p:to>
                                    </p:set>
                                    <p:anim calcmode="lin" valueType="num">
                                      <p:cBhvr additive="base">
                                        <p:cTn id="34" dur="300" fill="hold"/>
                                        <p:tgtEl>
                                          <p:spTgt spid="54"/>
                                        </p:tgtEl>
                                        <p:attrNameLst>
                                          <p:attrName>ppt_x</p:attrName>
                                        </p:attrNameLst>
                                      </p:cBhvr>
                                      <p:tavLst>
                                        <p:tav tm="0">
                                          <p:val>
                                            <p:strVal val="1+#ppt_w/2"/>
                                          </p:val>
                                        </p:tav>
                                        <p:tav tm="100000">
                                          <p:val>
                                            <p:strVal val="#ppt_x"/>
                                          </p:val>
                                        </p:tav>
                                      </p:tavLst>
                                    </p:anim>
                                    <p:anim calcmode="lin" valueType="num">
                                      <p:cBhvr additive="base">
                                        <p:cTn id="35" dur="300" fill="hold"/>
                                        <p:tgtEl>
                                          <p:spTgt spid="54"/>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22" presetClass="entr" presetSubtype="1"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wipe(up)">
                                      <p:cBhvr>
                                        <p:cTn id="39" dur="300"/>
                                        <p:tgtEl>
                                          <p:spTgt spid="46"/>
                                        </p:tgtEl>
                                      </p:cBhvr>
                                    </p:animEffect>
                                  </p:childTnLst>
                                </p:cTn>
                              </p:par>
                              <p:par>
                                <p:cTn id="40" presetID="1" presetClass="entr" presetSubtype="0" fill="hold" nodeType="withEffect">
                                  <p:stCondLst>
                                    <p:cond delay="0"/>
                                  </p:stCondLst>
                                  <p:childTnLst>
                                    <p:set>
                                      <p:cBhvr>
                                        <p:cTn id="41" dur="1" fill="hold">
                                          <p:stCondLst>
                                            <p:cond delay="0"/>
                                          </p:stCondLst>
                                        </p:cTn>
                                        <p:tgtEl>
                                          <p:spTgt spid="33"/>
                                        </p:tgtEl>
                                        <p:attrNameLst>
                                          <p:attrName>style.visibility</p:attrName>
                                        </p:attrNameLst>
                                      </p:cBhvr>
                                      <p:to>
                                        <p:strVal val="visible"/>
                                      </p:to>
                                    </p:set>
                                  </p:childTnLst>
                                </p:cTn>
                              </p:par>
                              <p:par>
                                <p:cTn id="42" presetID="49" presetClass="path" presetSubtype="0" accel="50000" fill="hold" nodeType="withEffect">
                                  <p:stCondLst>
                                    <p:cond delay="0"/>
                                  </p:stCondLst>
                                  <p:childTnLst>
                                    <p:animMotion origin="layout" path="M 3.05556E-6 -4.93827E-6 L 0.17847 0.88797 " pathEditMode="relative" rAng="0" ptsTypes="AA">
                                      <p:cBhvr>
                                        <p:cTn id="43" dur="600" spd="-100000" fill="hold"/>
                                        <p:tgtEl>
                                          <p:spTgt spid="33"/>
                                        </p:tgtEl>
                                        <p:attrNameLst>
                                          <p:attrName>ppt_x</p:attrName>
                                          <p:attrName>ppt_y</p:attrName>
                                        </p:attrNameLst>
                                      </p:cBhvr>
                                      <p:rCtr x="8924" y="44383"/>
                                    </p:animMotion>
                                  </p:childTnLst>
                                </p:cTn>
                              </p:par>
                            </p:childTnLst>
                          </p:cTn>
                        </p:par>
                        <p:par>
                          <p:cTn id="44" fill="hold">
                            <p:stCondLst>
                              <p:cond delay="3100"/>
                            </p:stCondLst>
                            <p:childTnLst>
                              <p:par>
                                <p:cTn id="45" presetID="2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par>
                                <p:cTn id="48" presetID="22" presetClass="entr" presetSubtype="8" fill="hold"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left)">
                                      <p:cBhvr>
                                        <p:cTn id="50" dur="500"/>
                                        <p:tgtEl>
                                          <p:spTgt spid="16"/>
                                        </p:tgtEl>
                                      </p:cBhvr>
                                    </p:animEffect>
                                  </p:childTnLst>
                                </p:cTn>
                              </p:par>
                              <p:par>
                                <p:cTn id="51" presetID="22" presetClass="entr" presetSubtype="8" fill="hold"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par>
                          <p:cTn id="54" fill="hold">
                            <p:stCondLst>
                              <p:cond delay="3600"/>
                            </p:stCondLst>
                            <p:childTnLst>
                              <p:par>
                                <p:cTn id="55" presetID="53" presetClass="entr" presetSubtype="16" fill="hold" nodeType="after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par>
                                <p:cTn id="60" presetID="53" presetClass="entr" presetSubtype="16" fill="hold" nodeType="withEffect">
                                  <p:stCondLst>
                                    <p:cond delay="0"/>
                                  </p:stCondLst>
                                  <p:childTnLst>
                                    <p:set>
                                      <p:cBhvr>
                                        <p:cTn id="61" dur="1" fill="hold">
                                          <p:stCondLst>
                                            <p:cond delay="0"/>
                                          </p:stCondLst>
                                        </p:cTn>
                                        <p:tgtEl>
                                          <p:spTgt spid="23"/>
                                        </p:tgtEl>
                                        <p:attrNameLst>
                                          <p:attrName>style.visibility</p:attrName>
                                        </p:attrNameLst>
                                      </p:cBhvr>
                                      <p:to>
                                        <p:strVal val="visible"/>
                                      </p:to>
                                    </p:set>
                                    <p:anim calcmode="lin" valueType="num">
                                      <p:cBhvr>
                                        <p:cTn id="62" dur="500" fill="hold"/>
                                        <p:tgtEl>
                                          <p:spTgt spid="23"/>
                                        </p:tgtEl>
                                        <p:attrNameLst>
                                          <p:attrName>ppt_w</p:attrName>
                                        </p:attrNameLst>
                                      </p:cBhvr>
                                      <p:tavLst>
                                        <p:tav tm="0">
                                          <p:val>
                                            <p:fltVal val="0"/>
                                          </p:val>
                                        </p:tav>
                                        <p:tav tm="100000">
                                          <p:val>
                                            <p:strVal val="#ppt_w"/>
                                          </p:val>
                                        </p:tav>
                                      </p:tavLst>
                                    </p:anim>
                                    <p:anim calcmode="lin" valueType="num">
                                      <p:cBhvr>
                                        <p:cTn id="63" dur="500" fill="hold"/>
                                        <p:tgtEl>
                                          <p:spTgt spid="23"/>
                                        </p:tgtEl>
                                        <p:attrNameLst>
                                          <p:attrName>ppt_h</p:attrName>
                                        </p:attrNameLst>
                                      </p:cBhvr>
                                      <p:tavLst>
                                        <p:tav tm="0">
                                          <p:val>
                                            <p:fltVal val="0"/>
                                          </p:val>
                                        </p:tav>
                                        <p:tav tm="100000">
                                          <p:val>
                                            <p:strVal val="#ppt_h"/>
                                          </p:val>
                                        </p:tav>
                                      </p:tavLst>
                                    </p:anim>
                                    <p:animEffect transition="in" filter="fade">
                                      <p:cBhvr>
                                        <p:cTn id="64" dur="500"/>
                                        <p:tgtEl>
                                          <p:spTgt spid="23"/>
                                        </p:tgtEl>
                                      </p:cBhvr>
                                    </p:animEffect>
                                  </p:childTnLst>
                                </p:cTn>
                              </p:par>
                              <p:par>
                                <p:cTn id="65" presetID="53" presetClass="entr" presetSubtype="16" fill="hold" nodeType="with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p:cTn id="67" dur="500" fill="hold"/>
                                        <p:tgtEl>
                                          <p:spTgt spid="28"/>
                                        </p:tgtEl>
                                        <p:attrNameLst>
                                          <p:attrName>ppt_w</p:attrName>
                                        </p:attrNameLst>
                                      </p:cBhvr>
                                      <p:tavLst>
                                        <p:tav tm="0">
                                          <p:val>
                                            <p:fltVal val="0"/>
                                          </p:val>
                                        </p:tav>
                                        <p:tav tm="100000">
                                          <p:val>
                                            <p:strVal val="#ppt_w"/>
                                          </p:val>
                                        </p:tav>
                                      </p:tavLst>
                                    </p:anim>
                                    <p:anim calcmode="lin" valueType="num">
                                      <p:cBhvr>
                                        <p:cTn id="68" dur="500" fill="hold"/>
                                        <p:tgtEl>
                                          <p:spTgt spid="28"/>
                                        </p:tgtEl>
                                        <p:attrNameLst>
                                          <p:attrName>ppt_h</p:attrName>
                                        </p:attrNameLst>
                                      </p:cBhvr>
                                      <p:tavLst>
                                        <p:tav tm="0">
                                          <p:val>
                                            <p:fltVal val="0"/>
                                          </p:val>
                                        </p:tav>
                                        <p:tav tm="100000">
                                          <p:val>
                                            <p:strVal val="#ppt_h"/>
                                          </p:val>
                                        </p:tav>
                                      </p:tavLst>
                                    </p:anim>
                                    <p:animEffect transition="in" filter="fade">
                                      <p:cBhvr>
                                        <p:cTn id="69" dur="500"/>
                                        <p:tgtEl>
                                          <p:spTgt spid="28"/>
                                        </p:tgtEl>
                                      </p:cBhvr>
                                    </p:animEffect>
                                  </p:childTnLst>
                                </p:cTn>
                              </p:par>
                            </p:childTnLst>
                          </p:cTn>
                        </p:par>
                        <p:par>
                          <p:cTn id="70" fill="hold">
                            <p:stCondLst>
                              <p:cond delay="4100"/>
                            </p:stCondLst>
                            <p:childTnLst>
                              <p:par>
                                <p:cTn id="71" presetID="22" presetClass="entr" presetSubtype="8" fill="hold" grpId="0" nodeType="after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wipe(left)">
                                      <p:cBhvr>
                                        <p:cTn id="73" dur="500"/>
                                        <p:tgtEl>
                                          <p:spTgt spid="11"/>
                                        </p:tgtEl>
                                      </p:cBhvr>
                                    </p:animEffect>
                                  </p:childTnLst>
                                </p:cTn>
                              </p:par>
                              <p:par>
                                <p:cTn id="74" presetID="22" presetClass="entr" presetSubtype="8" fill="hold" grpId="0" nodeType="withEffect">
                                  <p:stCondLst>
                                    <p:cond delay="100"/>
                                  </p:stCondLst>
                                  <p:childTnLst>
                                    <p:set>
                                      <p:cBhvr>
                                        <p:cTn id="75" dur="1" fill="hold">
                                          <p:stCondLst>
                                            <p:cond delay="0"/>
                                          </p:stCondLst>
                                        </p:cTn>
                                        <p:tgtEl>
                                          <p:spTgt spid="12"/>
                                        </p:tgtEl>
                                        <p:attrNameLst>
                                          <p:attrName>style.visibility</p:attrName>
                                        </p:attrNameLst>
                                      </p:cBhvr>
                                      <p:to>
                                        <p:strVal val="visible"/>
                                      </p:to>
                                    </p:set>
                                    <p:animEffect transition="in" filter="wipe(left)">
                                      <p:cBhvr>
                                        <p:cTn id="76" dur="500"/>
                                        <p:tgtEl>
                                          <p:spTgt spid="12"/>
                                        </p:tgtEl>
                                      </p:cBhvr>
                                    </p:animEffect>
                                  </p:childTnLst>
                                </p:cTn>
                              </p:par>
                              <p:par>
                                <p:cTn id="77" presetID="22" presetClass="entr" presetSubtype="8" fill="hold" grpId="0" nodeType="withEffect">
                                  <p:stCondLst>
                                    <p:cond delay="200"/>
                                  </p:stCondLst>
                                  <p:childTnLst>
                                    <p:set>
                                      <p:cBhvr>
                                        <p:cTn id="78" dur="1" fill="hold">
                                          <p:stCondLst>
                                            <p:cond delay="0"/>
                                          </p:stCondLst>
                                        </p:cTn>
                                        <p:tgtEl>
                                          <p:spTgt spid="13"/>
                                        </p:tgtEl>
                                        <p:attrNameLst>
                                          <p:attrName>style.visibility</p:attrName>
                                        </p:attrNameLst>
                                      </p:cBhvr>
                                      <p:to>
                                        <p:strVal val="visible"/>
                                      </p:to>
                                    </p:set>
                                    <p:animEffect transition="in" filter="wipe(left)">
                                      <p:cBhvr>
                                        <p:cTn id="7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p:bldP spid="13" grpId="0"/>
      <p:bldP spid="14" grpId="0"/>
      <p:bldP spid="45" grpId="0"/>
      <p:bldP spid="46"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6"/>
</p:tagLst>
</file>

<file path=ppt/tags/tag10.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5"/>
</p:tagLst>
</file>

<file path=ppt/tags/tag13.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8"/>
</p:tagLst>
</file>

<file path=ppt/tags/tag14.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9"/>
</p:tagLst>
</file>

<file path=ppt/tags/tag15.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0"/>
</p:tagLst>
</file>

<file path=ppt/tags/tag16.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1"/>
</p:tagLst>
</file>

<file path=ppt/tags/tag17.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2"/>
</p:tagLst>
</file>

<file path=ppt/tags/tag18.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Title"/>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6"/>
</p:tagLst>
</file>

<file path=ppt/tags/tag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7"/>
</p:tagLst>
</file>

<file path=ppt/tags/tag20.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7"/>
</p:tagLst>
</file>

<file path=ppt/tags/tag21.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8"/>
</p:tagLst>
</file>

<file path=ppt/tags/tag2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9"/>
</p:tagLst>
</file>

<file path=ppt/tags/tag23.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30"/>
</p:tagLst>
</file>

<file path=ppt/tags/tag3.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3"/>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42</TotalTime>
  <Words>3057</Words>
  <Application>Microsoft Office PowerPoint</Application>
  <PresentationFormat>全屏显示(16:9)</PresentationFormat>
  <Paragraphs>301</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精美微立体</dc:title>
  <dc:creator>第一PPT模板网-WWW.1PPT.COM</dc:creator>
  <cp:keywords>第一PPT模板网-WWW.1PPT.COM</cp:keywords>
  <cp:lastModifiedBy>Windows User</cp:lastModifiedBy>
  <cp:revision>9</cp:revision>
  <dcterms:created xsi:type="dcterms:W3CDTF">2016-11-03T10:55:35Z</dcterms:created>
  <dcterms:modified xsi:type="dcterms:W3CDTF">2018-01-21T08:04:51Z</dcterms:modified>
</cp:coreProperties>
</file>