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5" r:id="rId2"/>
  </p:sldMasterIdLst>
  <p:notesMasterIdLst>
    <p:notesMasterId r:id="rId26"/>
  </p:notesMasterIdLst>
  <p:handoutMasterIdLst>
    <p:handoutMasterId r:id="rId27"/>
  </p:handoutMasterIdLst>
  <p:sldIdLst>
    <p:sldId id="2994" r:id="rId3"/>
    <p:sldId id="2970" r:id="rId4"/>
    <p:sldId id="2995" r:id="rId5"/>
    <p:sldId id="3013" r:id="rId6"/>
    <p:sldId id="2972" r:id="rId7"/>
    <p:sldId id="2999" r:id="rId8"/>
    <p:sldId id="3000" r:id="rId9"/>
    <p:sldId id="2996" r:id="rId10"/>
    <p:sldId id="3014" r:id="rId11"/>
    <p:sldId id="3001" r:id="rId12"/>
    <p:sldId id="3005" r:id="rId13"/>
    <p:sldId id="3007" r:id="rId14"/>
    <p:sldId id="2997" r:id="rId15"/>
    <p:sldId id="3015" r:id="rId16"/>
    <p:sldId id="3004" r:id="rId17"/>
    <p:sldId id="3011" r:id="rId18"/>
    <p:sldId id="3012" r:id="rId19"/>
    <p:sldId id="2998" r:id="rId20"/>
    <p:sldId id="3016" r:id="rId21"/>
    <p:sldId id="3009" r:id="rId22"/>
    <p:sldId id="3010" r:id="rId23"/>
    <p:sldId id="3017" r:id="rId24"/>
    <p:sldId id="301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0C9"/>
    <a:srgbClr val="66CCFF"/>
    <a:srgbClr val="FFFFFF"/>
    <a:srgbClr val="F59817"/>
    <a:srgbClr val="01438E"/>
    <a:srgbClr val="6EB92C"/>
    <a:srgbClr val="920240"/>
    <a:srgbClr val="1F4C6B"/>
    <a:srgbClr val="058D2A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34398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1395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4897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9986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1214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57770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7022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8885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3902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921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322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38300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9493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1215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0580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86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761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538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45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16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7529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313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650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811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70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298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41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524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418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682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520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605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077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4049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1244799" y="3976365"/>
            <a:ext cx="604425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201X</a:t>
            </a:r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工</a:t>
            </a:r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作计划年终总结工作汇报</a:t>
            </a:r>
            <a:r>
              <a:rPr lang="en-US" altLang="zh-CN" sz="28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1244799" y="4514946"/>
            <a:ext cx="582823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WORK REPORT BY THE YEAR-END SUMMARY PPT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201X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PLAN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1244799" y="5331381"/>
            <a:ext cx="518457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www.1ppt.com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51" name="Freeform 6"/>
          <p:cNvSpPr>
            <a:spLocks/>
          </p:cNvSpPr>
          <p:nvPr/>
        </p:nvSpPr>
        <p:spPr bwMode="auto">
          <a:xfrm>
            <a:off x="8968668" y="4826996"/>
            <a:ext cx="1102298" cy="944258"/>
          </a:xfrm>
          <a:custGeom>
            <a:avLst/>
            <a:gdLst>
              <a:gd name="T0" fmla="*/ 0 w 830"/>
              <a:gd name="T1" fmla="*/ 0 h 711"/>
              <a:gd name="T2" fmla="*/ 830 w 830"/>
              <a:gd name="T3" fmla="*/ 0 h 711"/>
              <a:gd name="T4" fmla="*/ 414 w 830"/>
              <a:gd name="T5" fmla="*/ 711 h 711"/>
              <a:gd name="T6" fmla="*/ 0 w 830"/>
              <a:gd name="T7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11">
                <a:moveTo>
                  <a:pt x="0" y="0"/>
                </a:moveTo>
                <a:lnTo>
                  <a:pt x="830" y="0"/>
                </a:lnTo>
                <a:lnTo>
                  <a:pt x="414" y="71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52" name="Freeform 7"/>
          <p:cNvSpPr>
            <a:spLocks/>
          </p:cNvSpPr>
          <p:nvPr/>
        </p:nvSpPr>
        <p:spPr bwMode="auto">
          <a:xfrm>
            <a:off x="8085559" y="4826996"/>
            <a:ext cx="790145" cy="677675"/>
          </a:xfrm>
          <a:custGeom>
            <a:avLst/>
            <a:gdLst>
              <a:gd name="T0" fmla="*/ 0 w 829"/>
              <a:gd name="T1" fmla="*/ 0 h 711"/>
              <a:gd name="T2" fmla="*/ 829 w 829"/>
              <a:gd name="T3" fmla="*/ 0 h 711"/>
              <a:gd name="T4" fmla="*/ 413 w 829"/>
              <a:gd name="T5" fmla="*/ 711 h 711"/>
              <a:gd name="T6" fmla="*/ 0 w 829"/>
              <a:gd name="T7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9" h="711">
                <a:moveTo>
                  <a:pt x="0" y="0"/>
                </a:moveTo>
                <a:lnTo>
                  <a:pt x="829" y="0"/>
                </a:lnTo>
                <a:lnTo>
                  <a:pt x="413" y="71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53" name="Freeform 8"/>
          <p:cNvSpPr>
            <a:spLocks/>
          </p:cNvSpPr>
          <p:nvPr/>
        </p:nvSpPr>
        <p:spPr bwMode="auto">
          <a:xfrm>
            <a:off x="10422301" y="3797741"/>
            <a:ext cx="675866" cy="578965"/>
          </a:xfrm>
          <a:custGeom>
            <a:avLst/>
            <a:gdLst>
              <a:gd name="T0" fmla="*/ 414 w 830"/>
              <a:gd name="T1" fmla="*/ 0 h 711"/>
              <a:gd name="T2" fmla="*/ 830 w 830"/>
              <a:gd name="T3" fmla="*/ 711 h 711"/>
              <a:gd name="T4" fmla="*/ 0 w 830"/>
              <a:gd name="T5" fmla="*/ 711 h 711"/>
              <a:gd name="T6" fmla="*/ 414 w 830"/>
              <a:gd name="T7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11">
                <a:moveTo>
                  <a:pt x="414" y="0"/>
                </a:moveTo>
                <a:lnTo>
                  <a:pt x="830" y="711"/>
                </a:lnTo>
                <a:lnTo>
                  <a:pt x="0" y="711"/>
                </a:lnTo>
                <a:lnTo>
                  <a:pt x="4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56" name="Freeform 11"/>
          <p:cNvSpPr>
            <a:spLocks/>
          </p:cNvSpPr>
          <p:nvPr/>
        </p:nvSpPr>
        <p:spPr bwMode="auto">
          <a:xfrm>
            <a:off x="10163932" y="2776455"/>
            <a:ext cx="1102298" cy="945586"/>
          </a:xfrm>
          <a:custGeom>
            <a:avLst/>
            <a:gdLst>
              <a:gd name="T0" fmla="*/ 0 w 830"/>
              <a:gd name="T1" fmla="*/ 0 h 712"/>
              <a:gd name="T2" fmla="*/ 830 w 830"/>
              <a:gd name="T3" fmla="*/ 0 h 712"/>
              <a:gd name="T4" fmla="*/ 414 w 830"/>
              <a:gd name="T5" fmla="*/ 712 h 712"/>
              <a:gd name="T6" fmla="*/ 0 w 830"/>
              <a:gd name="T7" fmla="*/ 0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12">
                <a:moveTo>
                  <a:pt x="0" y="0"/>
                </a:moveTo>
                <a:lnTo>
                  <a:pt x="830" y="0"/>
                </a:lnTo>
                <a:lnTo>
                  <a:pt x="414" y="7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59" name="Freeform 14"/>
          <p:cNvSpPr>
            <a:spLocks/>
          </p:cNvSpPr>
          <p:nvPr/>
        </p:nvSpPr>
        <p:spPr bwMode="auto">
          <a:xfrm>
            <a:off x="10760234" y="1755169"/>
            <a:ext cx="1100971" cy="941602"/>
          </a:xfrm>
          <a:custGeom>
            <a:avLst/>
            <a:gdLst>
              <a:gd name="T0" fmla="*/ 0 w 829"/>
              <a:gd name="T1" fmla="*/ 0 h 709"/>
              <a:gd name="T2" fmla="*/ 829 w 829"/>
              <a:gd name="T3" fmla="*/ 0 h 709"/>
              <a:gd name="T4" fmla="*/ 416 w 829"/>
              <a:gd name="T5" fmla="*/ 709 h 709"/>
              <a:gd name="T6" fmla="*/ 0 w 829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9" h="709">
                <a:moveTo>
                  <a:pt x="0" y="0"/>
                </a:moveTo>
                <a:lnTo>
                  <a:pt x="829" y="0"/>
                </a:lnTo>
                <a:lnTo>
                  <a:pt x="416" y="709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0" name="Freeform 15"/>
          <p:cNvSpPr>
            <a:spLocks/>
          </p:cNvSpPr>
          <p:nvPr/>
        </p:nvSpPr>
        <p:spPr bwMode="auto">
          <a:xfrm>
            <a:off x="8587423" y="2185129"/>
            <a:ext cx="598959" cy="511641"/>
          </a:xfrm>
          <a:custGeom>
            <a:avLst/>
            <a:gdLst>
              <a:gd name="T0" fmla="*/ 0 w 830"/>
              <a:gd name="T1" fmla="*/ 0 h 709"/>
              <a:gd name="T2" fmla="*/ 830 w 830"/>
              <a:gd name="T3" fmla="*/ 0 h 709"/>
              <a:gd name="T4" fmla="*/ 416 w 830"/>
              <a:gd name="T5" fmla="*/ 709 h 709"/>
              <a:gd name="T6" fmla="*/ 0 w 830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09">
                <a:moveTo>
                  <a:pt x="0" y="0"/>
                </a:moveTo>
                <a:lnTo>
                  <a:pt x="830" y="0"/>
                </a:lnTo>
                <a:lnTo>
                  <a:pt x="416" y="7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1" name="Freeform 16"/>
          <p:cNvSpPr>
            <a:spLocks/>
          </p:cNvSpPr>
          <p:nvPr/>
        </p:nvSpPr>
        <p:spPr bwMode="auto">
          <a:xfrm>
            <a:off x="9564971" y="1755169"/>
            <a:ext cx="1102298" cy="941602"/>
          </a:xfrm>
          <a:custGeom>
            <a:avLst/>
            <a:gdLst>
              <a:gd name="T0" fmla="*/ 0 w 830"/>
              <a:gd name="T1" fmla="*/ 0 h 709"/>
              <a:gd name="T2" fmla="*/ 830 w 830"/>
              <a:gd name="T3" fmla="*/ 0 h 709"/>
              <a:gd name="T4" fmla="*/ 416 w 830"/>
              <a:gd name="T5" fmla="*/ 709 h 709"/>
              <a:gd name="T6" fmla="*/ 0 w 830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09">
                <a:moveTo>
                  <a:pt x="0" y="0"/>
                </a:moveTo>
                <a:lnTo>
                  <a:pt x="830" y="0"/>
                </a:lnTo>
                <a:lnTo>
                  <a:pt x="416" y="7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10490481" y="1291771"/>
            <a:ext cx="449200" cy="383714"/>
          </a:xfrm>
          <a:custGeom>
            <a:avLst/>
            <a:gdLst>
              <a:gd name="T0" fmla="*/ 0 w 830"/>
              <a:gd name="T1" fmla="*/ 0 h 709"/>
              <a:gd name="T2" fmla="*/ 830 w 830"/>
              <a:gd name="T3" fmla="*/ 0 h 709"/>
              <a:gd name="T4" fmla="*/ 416 w 830"/>
              <a:gd name="T5" fmla="*/ 709 h 709"/>
              <a:gd name="T6" fmla="*/ 0 w 830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09">
                <a:moveTo>
                  <a:pt x="0" y="0"/>
                </a:moveTo>
                <a:lnTo>
                  <a:pt x="830" y="0"/>
                </a:lnTo>
                <a:lnTo>
                  <a:pt x="416" y="7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1" name="任意多边形 20"/>
          <p:cNvSpPr>
            <a:spLocks/>
          </p:cNvSpPr>
          <p:nvPr/>
        </p:nvSpPr>
        <p:spPr bwMode="auto">
          <a:xfrm>
            <a:off x="7179692" y="2776455"/>
            <a:ext cx="2292315" cy="1969528"/>
          </a:xfrm>
          <a:custGeom>
            <a:avLst/>
            <a:gdLst>
              <a:gd name="connsiteX0" fmla="*/ 1190017 w 2292315"/>
              <a:gd name="connsiteY0" fmla="*/ 1025270 h 1969528"/>
              <a:gd name="connsiteX1" fmla="*/ 2292315 w 2292315"/>
              <a:gd name="connsiteY1" fmla="*/ 1025270 h 1969528"/>
              <a:gd name="connsiteX2" fmla="*/ 1742494 w 2292315"/>
              <a:gd name="connsiteY2" fmla="*/ 1969528 h 1969528"/>
              <a:gd name="connsiteX3" fmla="*/ 1742494 w 2292315"/>
              <a:gd name="connsiteY3" fmla="*/ 26561 h 1969528"/>
              <a:gd name="connsiteX4" fmla="*/ 2292315 w 2292315"/>
              <a:gd name="connsiteY4" fmla="*/ 972147 h 1969528"/>
              <a:gd name="connsiteX5" fmla="*/ 1190017 w 2292315"/>
              <a:gd name="connsiteY5" fmla="*/ 972147 h 1969528"/>
              <a:gd name="connsiteX6" fmla="*/ 552477 w 2292315"/>
              <a:gd name="connsiteY6" fmla="*/ 26561 h 1969528"/>
              <a:gd name="connsiteX7" fmla="*/ 1102298 w 2292315"/>
              <a:gd name="connsiteY7" fmla="*/ 972147 h 1969528"/>
              <a:gd name="connsiteX8" fmla="*/ 0 w 2292315"/>
              <a:gd name="connsiteY8" fmla="*/ 972147 h 1969528"/>
              <a:gd name="connsiteX9" fmla="*/ 595041 w 2292315"/>
              <a:gd name="connsiteY9" fmla="*/ 0 h 1969528"/>
              <a:gd name="connsiteX10" fmla="*/ 1696012 w 2292315"/>
              <a:gd name="connsiteY10" fmla="*/ 0 h 1969528"/>
              <a:gd name="connsiteX11" fmla="*/ 1143535 w 2292315"/>
              <a:gd name="connsiteY11" fmla="*/ 945586 h 196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92315" h="1969528">
                <a:moveTo>
                  <a:pt x="1190017" y="1025270"/>
                </a:moveTo>
                <a:lnTo>
                  <a:pt x="2292315" y="1025270"/>
                </a:lnTo>
                <a:lnTo>
                  <a:pt x="1742494" y="1969528"/>
                </a:lnTo>
                <a:close/>
                <a:moveTo>
                  <a:pt x="1742494" y="26561"/>
                </a:moveTo>
                <a:lnTo>
                  <a:pt x="2292315" y="972147"/>
                </a:lnTo>
                <a:lnTo>
                  <a:pt x="1190017" y="972147"/>
                </a:lnTo>
                <a:close/>
                <a:moveTo>
                  <a:pt x="552477" y="26561"/>
                </a:moveTo>
                <a:lnTo>
                  <a:pt x="1102298" y="972147"/>
                </a:lnTo>
                <a:lnTo>
                  <a:pt x="0" y="972147"/>
                </a:lnTo>
                <a:close/>
                <a:moveTo>
                  <a:pt x="595041" y="0"/>
                </a:moveTo>
                <a:lnTo>
                  <a:pt x="1696012" y="0"/>
                </a:lnTo>
                <a:lnTo>
                  <a:pt x="1143535" y="945586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/>
          </a:p>
        </p:txBody>
      </p:sp>
      <p:sp>
        <p:nvSpPr>
          <p:cNvPr id="19" name="Freeform 12"/>
          <p:cNvSpPr>
            <a:spLocks/>
          </p:cNvSpPr>
          <p:nvPr/>
        </p:nvSpPr>
        <p:spPr bwMode="auto">
          <a:xfrm>
            <a:off x="6645399" y="1755169"/>
            <a:ext cx="1102298" cy="945586"/>
          </a:xfrm>
          <a:custGeom>
            <a:avLst/>
            <a:gdLst>
              <a:gd name="T0" fmla="*/ 416 w 830"/>
              <a:gd name="T1" fmla="*/ 0 h 712"/>
              <a:gd name="T2" fmla="*/ 830 w 830"/>
              <a:gd name="T3" fmla="*/ 712 h 712"/>
              <a:gd name="T4" fmla="*/ 0 w 830"/>
              <a:gd name="T5" fmla="*/ 712 h 712"/>
              <a:gd name="T6" fmla="*/ 416 w 830"/>
              <a:gd name="T7" fmla="*/ 0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12">
                <a:moveTo>
                  <a:pt x="416" y="0"/>
                </a:moveTo>
                <a:lnTo>
                  <a:pt x="830" y="712"/>
                </a:lnTo>
                <a:lnTo>
                  <a:pt x="0" y="712"/>
                </a:lnTo>
                <a:lnTo>
                  <a:pt x="41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51796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7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7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8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85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6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8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8400"/>
                                </p:stCondLst>
                                <p:childTnLst>
                                  <p:par>
                                    <p:cTn id="9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97" dur="500" tmFilter="0, 0; .2, .5; .8, .5; 1, 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8" dur="250" autoRev="1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3" grpId="1"/>
          <p:bldP spid="14" grpId="0"/>
          <p:bldP spid="14" grpId="1"/>
          <p:bldP spid="15" grpId="0"/>
          <p:bldP spid="15" grpId="1"/>
          <p:bldP spid="51" grpId="0" animBg="1"/>
          <p:bldP spid="52" grpId="0" animBg="1"/>
          <p:bldP spid="53" grpId="0" animBg="1"/>
          <p:bldP spid="56" grpId="0" animBg="1"/>
          <p:bldP spid="59" grpId="0" animBg="1"/>
          <p:bldP spid="60" grpId="0" animBg="1"/>
          <p:bldP spid="61" grpId="0" animBg="1"/>
          <p:bldP spid="16" grpId="0" animBg="1"/>
          <p:bldP spid="21" grpId="0" animBg="1"/>
          <p:bldP spid="1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7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7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8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85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6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8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8400"/>
                                </p:stCondLst>
                                <p:childTnLst>
                                  <p:par>
                                    <p:cTn id="9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97" dur="500" tmFilter="0, 0; .2, .5; .8, .5; 1, 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8" dur="250" autoRev="1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3" grpId="1"/>
          <p:bldP spid="14" grpId="0"/>
          <p:bldP spid="14" grpId="1"/>
          <p:bldP spid="15" grpId="0"/>
          <p:bldP spid="15" grpId="1"/>
          <p:bldP spid="51" grpId="0" animBg="1"/>
          <p:bldP spid="52" grpId="0" animBg="1"/>
          <p:bldP spid="53" grpId="0" animBg="1"/>
          <p:bldP spid="56" grpId="0" animBg="1"/>
          <p:bldP spid="59" grpId="0" animBg="1"/>
          <p:bldP spid="60" grpId="0" animBg="1"/>
          <p:bldP spid="61" grpId="0" animBg="1"/>
          <p:bldP spid="16" grpId="0" animBg="1"/>
          <p:bldP spid="21" grpId="0" animBg="1"/>
          <p:bldP spid="19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06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83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7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1575" y="2619314"/>
            <a:ext cx="12855600" cy="11959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7500" rtlCol="0" anchor="ctr">
            <a:normAutofit/>
          </a:bodyPr>
          <a:lstStyle/>
          <a:p>
            <a:pPr algn="ctr"/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>
            <p:custDataLst>
              <p:tags r:id="rId3"/>
            </p:custDataLst>
          </p:nvPr>
        </p:nvSpPr>
        <p:spPr>
          <a:xfrm>
            <a:off x="1435296" y="2240406"/>
            <a:ext cx="2733578" cy="2151532"/>
          </a:xfrm>
          <a:custGeom>
            <a:avLst/>
            <a:gdLst>
              <a:gd name="connsiteX0" fmla="*/ 0 w 1950720"/>
              <a:gd name="connsiteY0" fmla="*/ 0 h 1535364"/>
              <a:gd name="connsiteX1" fmla="*/ 1950720 w 1950720"/>
              <a:gd name="connsiteY1" fmla="*/ 0 h 1535364"/>
              <a:gd name="connsiteX2" fmla="*/ 975360 w 1950720"/>
              <a:gd name="connsiteY2" fmla="*/ 1535364 h 153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20" h="1535364">
                <a:moveTo>
                  <a:pt x="0" y="0"/>
                </a:moveTo>
                <a:lnTo>
                  <a:pt x="1950720" y="0"/>
                </a:lnTo>
                <a:lnTo>
                  <a:pt x="975360" y="1535364"/>
                </a:ln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bIns="569500" rtlCol="0" anchor="ctr">
            <a:noAutofit/>
          </a:bodyPr>
          <a:lstStyle/>
          <a:p>
            <a:pPr lvl="0" algn="ctr">
              <a:buClr>
                <a:srgbClr val="FFC000">
                  <a:lumMod val="75000"/>
                </a:srgbClr>
              </a:buClr>
              <a:buSzPct val="60000"/>
            </a:pPr>
            <a:r>
              <a:rPr lang="en-US" altLang="zh-CN" sz="6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6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Entry_1"/>
          <p:cNvSpPr/>
          <p:nvPr>
            <p:custDataLst>
              <p:tags r:id="rId4"/>
            </p:custDataLst>
          </p:nvPr>
        </p:nvSpPr>
        <p:spPr>
          <a:xfrm>
            <a:off x="5693929" y="2860252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965812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1263540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61395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057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1261838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844800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038501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621463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15163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98125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885696" y="1531151"/>
            <a:ext cx="1108832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44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1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43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76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8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1575" y="2619314"/>
            <a:ext cx="12855600" cy="11959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7500" rtlCol="0" anchor="ctr">
            <a:normAutofit/>
          </a:bodyPr>
          <a:lstStyle/>
          <a:p>
            <a:pPr algn="ctr"/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>
            <p:custDataLst>
              <p:tags r:id="rId3"/>
            </p:custDataLst>
          </p:nvPr>
        </p:nvSpPr>
        <p:spPr>
          <a:xfrm>
            <a:off x="1435296" y="2240406"/>
            <a:ext cx="2733578" cy="2151532"/>
          </a:xfrm>
          <a:custGeom>
            <a:avLst/>
            <a:gdLst>
              <a:gd name="connsiteX0" fmla="*/ 0 w 1950720"/>
              <a:gd name="connsiteY0" fmla="*/ 0 h 1535364"/>
              <a:gd name="connsiteX1" fmla="*/ 1950720 w 1950720"/>
              <a:gd name="connsiteY1" fmla="*/ 0 h 1535364"/>
              <a:gd name="connsiteX2" fmla="*/ 975360 w 1950720"/>
              <a:gd name="connsiteY2" fmla="*/ 1535364 h 153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20" h="1535364">
                <a:moveTo>
                  <a:pt x="0" y="0"/>
                </a:moveTo>
                <a:lnTo>
                  <a:pt x="1950720" y="0"/>
                </a:lnTo>
                <a:lnTo>
                  <a:pt x="975360" y="1535364"/>
                </a:ln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bIns="569500" rtlCol="0" anchor="ctr">
            <a:noAutofit/>
          </a:bodyPr>
          <a:lstStyle/>
          <a:p>
            <a:pPr lvl="0" algn="ctr">
              <a:buClr>
                <a:srgbClr val="FFC000">
                  <a:lumMod val="75000"/>
                </a:srgbClr>
              </a:buClr>
              <a:buSzPct val="60000"/>
            </a:pPr>
            <a:r>
              <a:rPr lang="en-US" altLang="zh-CN" sz="6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6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Entry_1"/>
          <p:cNvSpPr/>
          <p:nvPr>
            <p:custDataLst>
              <p:tags r:id="rId4"/>
            </p:custDataLst>
          </p:nvPr>
        </p:nvSpPr>
        <p:spPr>
          <a:xfrm>
            <a:off x="5693929" y="2860252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965812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0650516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35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5"/>
          <p:cNvSpPr>
            <a:spLocks/>
          </p:cNvSpPr>
          <p:nvPr/>
        </p:nvSpPr>
        <p:spPr bwMode="auto">
          <a:xfrm rot="16200000">
            <a:off x="425748" y="1070920"/>
            <a:ext cx="5499798" cy="4698002"/>
          </a:xfrm>
          <a:custGeom>
            <a:avLst/>
            <a:gdLst>
              <a:gd name="T0" fmla="*/ 0 w 830"/>
              <a:gd name="T1" fmla="*/ 0 h 709"/>
              <a:gd name="T2" fmla="*/ 830 w 830"/>
              <a:gd name="T3" fmla="*/ 0 h 709"/>
              <a:gd name="T4" fmla="*/ 416 w 830"/>
              <a:gd name="T5" fmla="*/ 709 h 709"/>
              <a:gd name="T6" fmla="*/ 0 w 830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09">
                <a:moveTo>
                  <a:pt x="0" y="0"/>
                </a:moveTo>
                <a:lnTo>
                  <a:pt x="830" y="0"/>
                </a:lnTo>
                <a:lnTo>
                  <a:pt x="416" y="7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018823" y="2332379"/>
            <a:ext cx="3828610" cy="3270452"/>
          </a:xfrm>
          <a:custGeom>
            <a:avLst/>
            <a:gdLst>
              <a:gd name="T0" fmla="*/ 0 w 830"/>
              <a:gd name="T1" fmla="*/ 0 h 709"/>
              <a:gd name="T2" fmla="*/ 830 w 830"/>
              <a:gd name="T3" fmla="*/ 0 h 709"/>
              <a:gd name="T4" fmla="*/ 416 w 830"/>
              <a:gd name="T5" fmla="*/ 709 h 709"/>
              <a:gd name="T6" fmla="*/ 0 w 830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09">
                <a:moveTo>
                  <a:pt x="0" y="0"/>
                </a:moveTo>
                <a:lnTo>
                  <a:pt x="830" y="0"/>
                </a:lnTo>
                <a:lnTo>
                  <a:pt x="416" y="709"/>
                </a:lnTo>
                <a:lnTo>
                  <a:pt x="0" y="0"/>
                </a:lnTo>
                <a:close/>
              </a:path>
            </a:pathLst>
          </a:custGeom>
          <a:solidFill>
            <a:srgbClr val="33C0C9">
              <a:alpha val="6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9" name="MH_Entry_1"/>
          <p:cNvSpPr/>
          <p:nvPr>
            <p:custDataLst>
              <p:tags r:id="rId2"/>
            </p:custDataLst>
          </p:nvPr>
        </p:nvSpPr>
        <p:spPr>
          <a:xfrm flipH="1">
            <a:off x="7365479" y="1813449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MH_Number_1"/>
          <p:cNvSpPr/>
          <p:nvPr>
            <p:custDataLst>
              <p:tags r:id="rId3"/>
            </p:custDataLst>
          </p:nvPr>
        </p:nvSpPr>
        <p:spPr>
          <a:xfrm flipH="1">
            <a:off x="6461446" y="1799257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 flipH="1">
            <a:off x="7365479" y="2894461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2"/>
          <p:cNvSpPr/>
          <p:nvPr>
            <p:custDataLst>
              <p:tags r:id="rId5"/>
            </p:custDataLst>
          </p:nvPr>
        </p:nvSpPr>
        <p:spPr>
          <a:xfrm flipH="1">
            <a:off x="6461446" y="2880269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 flipH="1">
            <a:off x="7365479" y="3975473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3"/>
          <p:cNvSpPr/>
          <p:nvPr>
            <p:custDataLst>
              <p:tags r:id="rId7"/>
            </p:custDataLst>
          </p:nvPr>
        </p:nvSpPr>
        <p:spPr>
          <a:xfrm flipH="1">
            <a:off x="6461446" y="3961281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MH_Entry_4"/>
          <p:cNvSpPr/>
          <p:nvPr>
            <p:custDataLst>
              <p:tags r:id="rId8"/>
            </p:custDataLst>
          </p:nvPr>
        </p:nvSpPr>
        <p:spPr>
          <a:xfrm flipH="1">
            <a:off x="7365479" y="5056485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Number_4"/>
          <p:cNvSpPr/>
          <p:nvPr>
            <p:custDataLst>
              <p:tags r:id="rId9"/>
            </p:custDataLst>
          </p:nvPr>
        </p:nvSpPr>
        <p:spPr>
          <a:xfrm flipH="1">
            <a:off x="6461446" y="5042293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 txBox="1"/>
          <p:nvPr>
            <p:custDataLst>
              <p:tags r:id="rId10"/>
            </p:custDataLst>
          </p:nvPr>
        </p:nvSpPr>
        <p:spPr>
          <a:xfrm>
            <a:off x="1770194" y="2495610"/>
            <a:ext cx="2278806" cy="135421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/>
            <a:r>
              <a:rPr lang="zh-CN" altLang="en-US" sz="8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8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 txBox="1"/>
          <p:nvPr>
            <p:custDataLst>
              <p:tags r:id="rId11"/>
            </p:custDataLst>
          </p:nvPr>
        </p:nvSpPr>
        <p:spPr>
          <a:xfrm>
            <a:off x="1716384" y="3781897"/>
            <a:ext cx="2386428" cy="430887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algn="ctr">
              <a:defRPr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940969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79" grpId="0" animBg="1"/>
      <p:bldP spid="80" grpId="0" animBg="1"/>
      <p:bldP spid="23" grpId="0" animBg="1"/>
      <p:bldP spid="24" grpId="0" animBg="1"/>
      <p:bldP spid="25" grpId="0" animBg="1"/>
      <p:bldP spid="26" grpId="0" animBg="1"/>
      <p:bldP spid="31" grpId="0" animBg="1"/>
      <p:bldP spid="32" grpId="0" animBg="1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64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20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0923151" y="176843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1244800" y="3555451"/>
            <a:ext cx="54006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66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1244800" y="4631990"/>
            <a:ext cx="29523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51" name="Freeform 6"/>
          <p:cNvSpPr>
            <a:spLocks/>
          </p:cNvSpPr>
          <p:nvPr/>
        </p:nvSpPr>
        <p:spPr bwMode="auto">
          <a:xfrm>
            <a:off x="8968668" y="4826996"/>
            <a:ext cx="1102298" cy="944258"/>
          </a:xfrm>
          <a:custGeom>
            <a:avLst/>
            <a:gdLst>
              <a:gd name="T0" fmla="*/ 0 w 830"/>
              <a:gd name="T1" fmla="*/ 0 h 711"/>
              <a:gd name="T2" fmla="*/ 830 w 830"/>
              <a:gd name="T3" fmla="*/ 0 h 711"/>
              <a:gd name="T4" fmla="*/ 414 w 830"/>
              <a:gd name="T5" fmla="*/ 711 h 711"/>
              <a:gd name="T6" fmla="*/ 0 w 830"/>
              <a:gd name="T7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11">
                <a:moveTo>
                  <a:pt x="0" y="0"/>
                </a:moveTo>
                <a:lnTo>
                  <a:pt x="830" y="0"/>
                </a:lnTo>
                <a:lnTo>
                  <a:pt x="414" y="71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52" name="Freeform 7"/>
          <p:cNvSpPr>
            <a:spLocks/>
          </p:cNvSpPr>
          <p:nvPr/>
        </p:nvSpPr>
        <p:spPr bwMode="auto">
          <a:xfrm>
            <a:off x="8085559" y="4826996"/>
            <a:ext cx="790145" cy="677675"/>
          </a:xfrm>
          <a:custGeom>
            <a:avLst/>
            <a:gdLst>
              <a:gd name="T0" fmla="*/ 0 w 829"/>
              <a:gd name="T1" fmla="*/ 0 h 711"/>
              <a:gd name="T2" fmla="*/ 829 w 829"/>
              <a:gd name="T3" fmla="*/ 0 h 711"/>
              <a:gd name="T4" fmla="*/ 413 w 829"/>
              <a:gd name="T5" fmla="*/ 711 h 711"/>
              <a:gd name="T6" fmla="*/ 0 w 829"/>
              <a:gd name="T7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9" h="711">
                <a:moveTo>
                  <a:pt x="0" y="0"/>
                </a:moveTo>
                <a:lnTo>
                  <a:pt x="829" y="0"/>
                </a:lnTo>
                <a:lnTo>
                  <a:pt x="413" y="71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53" name="Freeform 8"/>
          <p:cNvSpPr>
            <a:spLocks/>
          </p:cNvSpPr>
          <p:nvPr/>
        </p:nvSpPr>
        <p:spPr bwMode="auto">
          <a:xfrm>
            <a:off x="10422301" y="3797741"/>
            <a:ext cx="675866" cy="578965"/>
          </a:xfrm>
          <a:custGeom>
            <a:avLst/>
            <a:gdLst>
              <a:gd name="T0" fmla="*/ 414 w 830"/>
              <a:gd name="T1" fmla="*/ 0 h 711"/>
              <a:gd name="T2" fmla="*/ 830 w 830"/>
              <a:gd name="T3" fmla="*/ 711 h 711"/>
              <a:gd name="T4" fmla="*/ 0 w 830"/>
              <a:gd name="T5" fmla="*/ 711 h 711"/>
              <a:gd name="T6" fmla="*/ 414 w 830"/>
              <a:gd name="T7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11">
                <a:moveTo>
                  <a:pt x="414" y="0"/>
                </a:moveTo>
                <a:lnTo>
                  <a:pt x="830" y="711"/>
                </a:lnTo>
                <a:lnTo>
                  <a:pt x="0" y="711"/>
                </a:lnTo>
                <a:lnTo>
                  <a:pt x="4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56" name="Freeform 11"/>
          <p:cNvSpPr>
            <a:spLocks/>
          </p:cNvSpPr>
          <p:nvPr/>
        </p:nvSpPr>
        <p:spPr bwMode="auto">
          <a:xfrm>
            <a:off x="10163932" y="2776455"/>
            <a:ext cx="1102298" cy="945586"/>
          </a:xfrm>
          <a:custGeom>
            <a:avLst/>
            <a:gdLst>
              <a:gd name="T0" fmla="*/ 0 w 830"/>
              <a:gd name="T1" fmla="*/ 0 h 712"/>
              <a:gd name="T2" fmla="*/ 830 w 830"/>
              <a:gd name="T3" fmla="*/ 0 h 712"/>
              <a:gd name="T4" fmla="*/ 414 w 830"/>
              <a:gd name="T5" fmla="*/ 712 h 712"/>
              <a:gd name="T6" fmla="*/ 0 w 830"/>
              <a:gd name="T7" fmla="*/ 0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12">
                <a:moveTo>
                  <a:pt x="0" y="0"/>
                </a:moveTo>
                <a:lnTo>
                  <a:pt x="830" y="0"/>
                </a:lnTo>
                <a:lnTo>
                  <a:pt x="414" y="7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59" name="Freeform 14"/>
          <p:cNvSpPr>
            <a:spLocks/>
          </p:cNvSpPr>
          <p:nvPr/>
        </p:nvSpPr>
        <p:spPr bwMode="auto">
          <a:xfrm>
            <a:off x="10760234" y="1755169"/>
            <a:ext cx="1100971" cy="941602"/>
          </a:xfrm>
          <a:custGeom>
            <a:avLst/>
            <a:gdLst>
              <a:gd name="T0" fmla="*/ 0 w 829"/>
              <a:gd name="T1" fmla="*/ 0 h 709"/>
              <a:gd name="T2" fmla="*/ 829 w 829"/>
              <a:gd name="T3" fmla="*/ 0 h 709"/>
              <a:gd name="T4" fmla="*/ 416 w 829"/>
              <a:gd name="T5" fmla="*/ 709 h 709"/>
              <a:gd name="T6" fmla="*/ 0 w 829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9" h="709">
                <a:moveTo>
                  <a:pt x="0" y="0"/>
                </a:moveTo>
                <a:lnTo>
                  <a:pt x="829" y="0"/>
                </a:lnTo>
                <a:lnTo>
                  <a:pt x="416" y="709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0" name="Freeform 15"/>
          <p:cNvSpPr>
            <a:spLocks/>
          </p:cNvSpPr>
          <p:nvPr/>
        </p:nvSpPr>
        <p:spPr bwMode="auto">
          <a:xfrm>
            <a:off x="8587423" y="2185129"/>
            <a:ext cx="598959" cy="511641"/>
          </a:xfrm>
          <a:custGeom>
            <a:avLst/>
            <a:gdLst>
              <a:gd name="T0" fmla="*/ 0 w 830"/>
              <a:gd name="T1" fmla="*/ 0 h 709"/>
              <a:gd name="T2" fmla="*/ 830 w 830"/>
              <a:gd name="T3" fmla="*/ 0 h 709"/>
              <a:gd name="T4" fmla="*/ 416 w 830"/>
              <a:gd name="T5" fmla="*/ 709 h 709"/>
              <a:gd name="T6" fmla="*/ 0 w 830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09">
                <a:moveTo>
                  <a:pt x="0" y="0"/>
                </a:moveTo>
                <a:lnTo>
                  <a:pt x="830" y="0"/>
                </a:lnTo>
                <a:lnTo>
                  <a:pt x="416" y="7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1" name="Freeform 16"/>
          <p:cNvSpPr>
            <a:spLocks/>
          </p:cNvSpPr>
          <p:nvPr/>
        </p:nvSpPr>
        <p:spPr bwMode="auto">
          <a:xfrm>
            <a:off x="9564971" y="1755169"/>
            <a:ext cx="1102298" cy="941602"/>
          </a:xfrm>
          <a:custGeom>
            <a:avLst/>
            <a:gdLst>
              <a:gd name="T0" fmla="*/ 0 w 830"/>
              <a:gd name="T1" fmla="*/ 0 h 709"/>
              <a:gd name="T2" fmla="*/ 830 w 830"/>
              <a:gd name="T3" fmla="*/ 0 h 709"/>
              <a:gd name="T4" fmla="*/ 416 w 830"/>
              <a:gd name="T5" fmla="*/ 709 h 709"/>
              <a:gd name="T6" fmla="*/ 0 w 830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09">
                <a:moveTo>
                  <a:pt x="0" y="0"/>
                </a:moveTo>
                <a:lnTo>
                  <a:pt x="830" y="0"/>
                </a:lnTo>
                <a:lnTo>
                  <a:pt x="416" y="7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10490481" y="1291771"/>
            <a:ext cx="449200" cy="383714"/>
          </a:xfrm>
          <a:custGeom>
            <a:avLst/>
            <a:gdLst>
              <a:gd name="T0" fmla="*/ 0 w 830"/>
              <a:gd name="T1" fmla="*/ 0 h 709"/>
              <a:gd name="T2" fmla="*/ 830 w 830"/>
              <a:gd name="T3" fmla="*/ 0 h 709"/>
              <a:gd name="T4" fmla="*/ 416 w 830"/>
              <a:gd name="T5" fmla="*/ 709 h 709"/>
              <a:gd name="T6" fmla="*/ 0 w 830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09">
                <a:moveTo>
                  <a:pt x="0" y="0"/>
                </a:moveTo>
                <a:lnTo>
                  <a:pt x="830" y="0"/>
                </a:lnTo>
                <a:lnTo>
                  <a:pt x="416" y="7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1" name="任意多边形 20"/>
          <p:cNvSpPr>
            <a:spLocks/>
          </p:cNvSpPr>
          <p:nvPr/>
        </p:nvSpPr>
        <p:spPr bwMode="auto">
          <a:xfrm>
            <a:off x="7179692" y="2776455"/>
            <a:ext cx="2292315" cy="1969528"/>
          </a:xfrm>
          <a:custGeom>
            <a:avLst/>
            <a:gdLst>
              <a:gd name="connsiteX0" fmla="*/ 1190017 w 2292315"/>
              <a:gd name="connsiteY0" fmla="*/ 1025270 h 1969528"/>
              <a:gd name="connsiteX1" fmla="*/ 2292315 w 2292315"/>
              <a:gd name="connsiteY1" fmla="*/ 1025270 h 1969528"/>
              <a:gd name="connsiteX2" fmla="*/ 1742494 w 2292315"/>
              <a:gd name="connsiteY2" fmla="*/ 1969528 h 1969528"/>
              <a:gd name="connsiteX3" fmla="*/ 1742494 w 2292315"/>
              <a:gd name="connsiteY3" fmla="*/ 26561 h 1969528"/>
              <a:gd name="connsiteX4" fmla="*/ 2292315 w 2292315"/>
              <a:gd name="connsiteY4" fmla="*/ 972147 h 1969528"/>
              <a:gd name="connsiteX5" fmla="*/ 1190017 w 2292315"/>
              <a:gd name="connsiteY5" fmla="*/ 972147 h 1969528"/>
              <a:gd name="connsiteX6" fmla="*/ 552477 w 2292315"/>
              <a:gd name="connsiteY6" fmla="*/ 26561 h 1969528"/>
              <a:gd name="connsiteX7" fmla="*/ 1102298 w 2292315"/>
              <a:gd name="connsiteY7" fmla="*/ 972147 h 1969528"/>
              <a:gd name="connsiteX8" fmla="*/ 0 w 2292315"/>
              <a:gd name="connsiteY8" fmla="*/ 972147 h 1969528"/>
              <a:gd name="connsiteX9" fmla="*/ 595041 w 2292315"/>
              <a:gd name="connsiteY9" fmla="*/ 0 h 1969528"/>
              <a:gd name="connsiteX10" fmla="*/ 1696012 w 2292315"/>
              <a:gd name="connsiteY10" fmla="*/ 0 h 1969528"/>
              <a:gd name="connsiteX11" fmla="*/ 1143535 w 2292315"/>
              <a:gd name="connsiteY11" fmla="*/ 945586 h 196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92315" h="1969528">
                <a:moveTo>
                  <a:pt x="1190017" y="1025270"/>
                </a:moveTo>
                <a:lnTo>
                  <a:pt x="2292315" y="1025270"/>
                </a:lnTo>
                <a:lnTo>
                  <a:pt x="1742494" y="1969528"/>
                </a:lnTo>
                <a:close/>
                <a:moveTo>
                  <a:pt x="1742494" y="26561"/>
                </a:moveTo>
                <a:lnTo>
                  <a:pt x="2292315" y="972147"/>
                </a:lnTo>
                <a:lnTo>
                  <a:pt x="1190017" y="972147"/>
                </a:lnTo>
                <a:close/>
                <a:moveTo>
                  <a:pt x="552477" y="26561"/>
                </a:moveTo>
                <a:lnTo>
                  <a:pt x="1102298" y="972147"/>
                </a:lnTo>
                <a:lnTo>
                  <a:pt x="0" y="972147"/>
                </a:lnTo>
                <a:close/>
                <a:moveTo>
                  <a:pt x="595041" y="0"/>
                </a:moveTo>
                <a:lnTo>
                  <a:pt x="1696012" y="0"/>
                </a:lnTo>
                <a:lnTo>
                  <a:pt x="1143535" y="945586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/>
          </a:p>
        </p:txBody>
      </p:sp>
      <p:sp>
        <p:nvSpPr>
          <p:cNvPr id="19" name="Freeform 12"/>
          <p:cNvSpPr>
            <a:spLocks/>
          </p:cNvSpPr>
          <p:nvPr/>
        </p:nvSpPr>
        <p:spPr bwMode="auto">
          <a:xfrm>
            <a:off x="6645399" y="1755169"/>
            <a:ext cx="1102298" cy="945586"/>
          </a:xfrm>
          <a:custGeom>
            <a:avLst/>
            <a:gdLst>
              <a:gd name="T0" fmla="*/ 416 w 830"/>
              <a:gd name="T1" fmla="*/ 0 h 712"/>
              <a:gd name="T2" fmla="*/ 830 w 830"/>
              <a:gd name="T3" fmla="*/ 712 h 712"/>
              <a:gd name="T4" fmla="*/ 0 w 830"/>
              <a:gd name="T5" fmla="*/ 712 h 712"/>
              <a:gd name="T6" fmla="*/ 416 w 830"/>
              <a:gd name="T7" fmla="*/ 0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12">
                <a:moveTo>
                  <a:pt x="416" y="0"/>
                </a:moveTo>
                <a:lnTo>
                  <a:pt x="830" y="712"/>
                </a:lnTo>
                <a:lnTo>
                  <a:pt x="0" y="712"/>
                </a:lnTo>
                <a:lnTo>
                  <a:pt x="41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11430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7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7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8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85" dur="500" tmFilter="0, 0; .2, .5; .8, .5; 1, 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6" dur="250" autoRev="1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3" grpId="1"/>
          <p:bldP spid="15" grpId="0"/>
          <p:bldP spid="15" grpId="1"/>
          <p:bldP spid="51" grpId="0" animBg="1"/>
          <p:bldP spid="52" grpId="0" animBg="1"/>
          <p:bldP spid="53" grpId="0" animBg="1"/>
          <p:bldP spid="56" grpId="0" animBg="1"/>
          <p:bldP spid="59" grpId="0" animBg="1"/>
          <p:bldP spid="60" grpId="0" animBg="1"/>
          <p:bldP spid="61" grpId="0" animBg="1"/>
          <p:bldP spid="16" grpId="0" animBg="1"/>
          <p:bldP spid="21" grpId="0" animBg="1"/>
          <p:bldP spid="1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7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7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8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85" dur="500" tmFilter="0, 0; .2, .5; .8, .5; 1, 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6" dur="250" autoRev="1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3" grpId="1"/>
          <p:bldP spid="15" grpId="0"/>
          <p:bldP spid="15" grpId="1"/>
          <p:bldP spid="51" grpId="0" animBg="1"/>
          <p:bldP spid="52" grpId="0" animBg="1"/>
          <p:bldP spid="53" grpId="0" animBg="1"/>
          <p:bldP spid="56" grpId="0" animBg="1"/>
          <p:bldP spid="59" grpId="0" animBg="1"/>
          <p:bldP spid="60" grpId="0" animBg="1"/>
          <p:bldP spid="61" grpId="0" animBg="1"/>
          <p:bldP spid="16" grpId="0" animBg="1"/>
          <p:bldP spid="21" grpId="0" animBg="1"/>
          <p:bldP spid="19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468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1575" y="2619314"/>
            <a:ext cx="12855600" cy="11959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7500" rtlCol="0" anchor="ctr">
            <a:normAutofit/>
          </a:bodyPr>
          <a:lstStyle/>
          <a:p>
            <a:pPr algn="ctr"/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>
            <p:custDataLst>
              <p:tags r:id="rId3"/>
            </p:custDataLst>
          </p:nvPr>
        </p:nvSpPr>
        <p:spPr>
          <a:xfrm>
            <a:off x="1435296" y="2240406"/>
            <a:ext cx="2733578" cy="2151532"/>
          </a:xfrm>
          <a:custGeom>
            <a:avLst/>
            <a:gdLst>
              <a:gd name="connsiteX0" fmla="*/ 0 w 1950720"/>
              <a:gd name="connsiteY0" fmla="*/ 0 h 1535364"/>
              <a:gd name="connsiteX1" fmla="*/ 1950720 w 1950720"/>
              <a:gd name="connsiteY1" fmla="*/ 0 h 1535364"/>
              <a:gd name="connsiteX2" fmla="*/ 975360 w 1950720"/>
              <a:gd name="connsiteY2" fmla="*/ 1535364 h 153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20" h="1535364">
                <a:moveTo>
                  <a:pt x="0" y="0"/>
                </a:moveTo>
                <a:lnTo>
                  <a:pt x="1950720" y="0"/>
                </a:lnTo>
                <a:lnTo>
                  <a:pt x="975360" y="1535364"/>
                </a:ln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bIns="569500" rtlCol="0" anchor="ctr">
            <a:noAutofit/>
          </a:bodyPr>
          <a:lstStyle/>
          <a:p>
            <a:pPr lvl="0" algn="ctr">
              <a:buClr>
                <a:srgbClr val="FFC000">
                  <a:lumMod val="75000"/>
                </a:srgbClr>
              </a:buClr>
              <a:buSzPct val="60000"/>
            </a:pPr>
            <a:r>
              <a:rPr lang="en-US" altLang="zh-CN" sz="6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6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Entry_1"/>
          <p:cNvSpPr/>
          <p:nvPr>
            <p:custDataLst>
              <p:tags r:id="rId4"/>
            </p:custDataLst>
          </p:nvPr>
        </p:nvSpPr>
        <p:spPr>
          <a:xfrm>
            <a:off x="5693929" y="2860252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965812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7073887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80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77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31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9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1575" y="2619314"/>
            <a:ext cx="12855600" cy="11959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7500" rtlCol="0" anchor="ctr">
            <a:normAutofit/>
          </a:bodyPr>
          <a:lstStyle/>
          <a:p>
            <a:pPr algn="ctr"/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>
            <p:custDataLst>
              <p:tags r:id="rId3"/>
            </p:custDataLst>
          </p:nvPr>
        </p:nvSpPr>
        <p:spPr>
          <a:xfrm>
            <a:off x="1435296" y="2240406"/>
            <a:ext cx="2733578" cy="2151532"/>
          </a:xfrm>
          <a:custGeom>
            <a:avLst/>
            <a:gdLst>
              <a:gd name="connsiteX0" fmla="*/ 0 w 1950720"/>
              <a:gd name="connsiteY0" fmla="*/ 0 h 1535364"/>
              <a:gd name="connsiteX1" fmla="*/ 1950720 w 1950720"/>
              <a:gd name="connsiteY1" fmla="*/ 0 h 1535364"/>
              <a:gd name="connsiteX2" fmla="*/ 975360 w 1950720"/>
              <a:gd name="connsiteY2" fmla="*/ 1535364 h 153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20" h="1535364">
                <a:moveTo>
                  <a:pt x="0" y="0"/>
                </a:moveTo>
                <a:lnTo>
                  <a:pt x="1950720" y="0"/>
                </a:lnTo>
                <a:lnTo>
                  <a:pt x="975360" y="1535364"/>
                </a:ln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bIns="569500" rtlCol="0" anchor="ctr">
            <a:noAutofit/>
          </a:bodyPr>
          <a:lstStyle/>
          <a:p>
            <a:pPr lvl="0" algn="ctr">
              <a:buClr>
                <a:srgbClr val="FFC000">
                  <a:lumMod val="75000"/>
                </a:srgbClr>
              </a:buClr>
              <a:buSzPct val="60000"/>
            </a:pPr>
            <a:r>
              <a:rPr lang="en-US" altLang="zh-CN" sz="6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6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Entry_1"/>
          <p:cNvSpPr/>
          <p:nvPr>
            <p:custDataLst>
              <p:tags r:id="rId4"/>
            </p:custDataLst>
          </p:nvPr>
        </p:nvSpPr>
        <p:spPr>
          <a:xfrm>
            <a:off x="5693929" y="2860252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965812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900937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12800" y="1500940"/>
            <a:ext cx="3193563" cy="34600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50950" y="5285428"/>
            <a:ext cx="491734" cy="4917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812800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1818884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796861" y="1500940"/>
            <a:ext cx="3193563" cy="34600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025461" y="5285428"/>
            <a:ext cx="491734" cy="4917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4796861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559339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873561" y="1500940"/>
            <a:ext cx="3193563" cy="34600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9159311" y="5285428"/>
            <a:ext cx="491734" cy="49173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73561" y="5771873"/>
            <a:ext cx="317238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6"/>
          <p:cNvSpPr txBox="1"/>
          <p:nvPr/>
        </p:nvSpPr>
        <p:spPr>
          <a:xfrm>
            <a:off x="972724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53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50"/>
                            </p:stCondLst>
                            <p:childTnLst>
                              <p:par>
                                <p:cTn id="4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1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6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00"/>
                            </p:stCondLst>
                            <p:childTnLst>
                              <p:par>
                                <p:cTn id="6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21" grpId="0"/>
      <p:bldP spid="22" grpId="0"/>
      <p:bldP spid="23" grpId="0" animBg="1"/>
      <p:bldP spid="24" grpId="0" animBg="1"/>
      <p:bldP spid="25" grpId="0"/>
      <p:bldP spid="26" grpId="0"/>
      <p:bldP spid="27" grpId="0" animBg="1"/>
      <p:bldP spid="28" grpId="0" animBg="1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5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Rectangle 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Freeform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Rectangle 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Freeform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AUTOCOLOR" val="TRUE"/>
  <p:tag name="MH_TYPE" val="CONTENTS"/>
  <p:tag name="ID" val="5458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Rectangle 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Freeform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Rectangle 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Freeform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8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BC63C"/>
      </a:accent1>
      <a:accent2>
        <a:srgbClr val="33C0C9"/>
      </a:accent2>
      <a:accent3>
        <a:srgbClr val="8BC63C"/>
      </a:accent3>
      <a:accent4>
        <a:srgbClr val="33C0C9"/>
      </a:accent4>
      <a:accent5>
        <a:srgbClr val="8BC63C"/>
      </a:accent5>
      <a:accent6>
        <a:srgbClr val="33C0C9"/>
      </a:accent6>
      <a:hlink>
        <a:srgbClr val="8BC63C"/>
      </a:hlink>
      <a:folHlink>
        <a:srgbClr val="33C0C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3898</Words>
  <Application>Microsoft Office PowerPoint</Application>
  <PresentationFormat>自定义</PresentationFormat>
  <Paragraphs>281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第一PPT模板网-WWW.1PPT.COM</cp:keywords>
  <cp:lastModifiedBy/>
  <cp:revision>1</cp:revision>
  <dcterms:created xsi:type="dcterms:W3CDTF">2016-11-02T14:10:01Z</dcterms:created>
  <dcterms:modified xsi:type="dcterms:W3CDTF">2018-01-21T07:50:52Z</dcterms:modified>
</cp:coreProperties>
</file>