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5" r:id="rId4"/>
    <p:sldId id="3114" r:id="rId5"/>
    <p:sldId id="3117" r:id="rId6"/>
    <p:sldId id="3118" r:id="rId7"/>
    <p:sldId id="3119" r:id="rId8"/>
    <p:sldId id="3120" r:id="rId9"/>
    <p:sldId id="3135" r:id="rId10"/>
    <p:sldId id="3121" r:id="rId11"/>
    <p:sldId id="3122" r:id="rId12"/>
    <p:sldId id="3123" r:id="rId13"/>
    <p:sldId id="3124" r:id="rId14"/>
    <p:sldId id="3136" r:id="rId15"/>
    <p:sldId id="3125" r:id="rId16"/>
    <p:sldId id="3126" r:id="rId17"/>
    <p:sldId id="3127" r:id="rId18"/>
    <p:sldId id="3128" r:id="rId19"/>
    <p:sldId id="3137" r:id="rId20"/>
    <p:sldId id="3130" r:id="rId21"/>
    <p:sldId id="3131" r:id="rId22"/>
    <p:sldId id="3132" r:id="rId23"/>
    <p:sldId id="3138" r:id="rId24"/>
    <p:sldId id="313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AEA9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4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390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397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991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9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24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88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83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32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1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340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2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725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3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5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6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240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76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85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102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377" y="0"/>
            <a:ext cx="10587594" cy="7232650"/>
          </a:xfrm>
          <a:prstGeom prst="rect">
            <a:avLst/>
          </a:prstGeom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197119" y="2278945"/>
            <a:ext cx="5529081" cy="41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适合培训</a:t>
            </a:r>
            <a:r>
              <a:rPr lang="en-US" altLang="zh-CN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工作报告</a:t>
            </a:r>
            <a:r>
              <a:rPr lang="en-US" altLang="zh-CN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演讲演说</a:t>
            </a:r>
            <a:r>
              <a:rPr lang="en-US" altLang="zh-CN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学校课件</a:t>
            </a:r>
            <a:r>
              <a:rPr lang="en-US" altLang="zh-CN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rgbClr val="60AEA9"/>
                </a:solidFill>
                <a:cs typeface="Arial" panose="020B0604020202020204" pitchFamily="34" charset="0"/>
              </a:rPr>
              <a:t>活动策划</a:t>
            </a:r>
            <a:endParaRPr lang="zh-CN" altLang="en-US" sz="1600" dirty="0">
              <a:solidFill>
                <a:srgbClr val="60AEA9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125119" y="1168053"/>
            <a:ext cx="5673080" cy="12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199" cap="all" dirty="0" smtClean="0">
                <a:gradFill>
                  <a:gsLst>
                    <a:gs pos="0">
                      <a:srgbClr val="0A1A3B"/>
                    </a:gs>
                    <a:gs pos="59000">
                      <a:srgbClr val="BC148E"/>
                    </a:gs>
                    <a:gs pos="96000">
                      <a:srgbClr val="EC206C"/>
                    </a:gs>
                  </a:gsLst>
                  <a:lin ang="5400000" scaled="1"/>
                </a:gradFill>
                <a:latin typeface="汉仪大宋简" pitchFamily="49" charset="-122"/>
                <a:ea typeface="汉仪大宋简" pitchFamily="49" charset="-122"/>
                <a:cs typeface="Arial" panose="020B0604020202020204" pitchFamily="34" charset="0"/>
              </a:rPr>
              <a:t>卡通</a:t>
            </a:r>
            <a:r>
              <a:rPr lang="zh-CN" altLang="en-US" sz="7199" cap="all" dirty="0" smtClean="0">
                <a:gradFill>
                  <a:gsLst>
                    <a:gs pos="0">
                      <a:srgbClr val="0A1A3B"/>
                    </a:gs>
                    <a:gs pos="59000">
                      <a:srgbClr val="BC148E"/>
                    </a:gs>
                    <a:gs pos="96000">
                      <a:srgbClr val="EC206C"/>
                    </a:gs>
                  </a:gsLst>
                  <a:lin ang="5400000" scaled="1"/>
                </a:gradFill>
                <a:latin typeface="汉仪大宋简" pitchFamily="49" charset="-122"/>
                <a:ea typeface="汉仪大宋简" pitchFamily="49" charset="-122"/>
                <a:cs typeface="Arial" panose="020B0604020202020204" pitchFamily="34" charset="0"/>
              </a:rPr>
              <a:t>儿童模板</a:t>
            </a:r>
            <a:endParaRPr lang="zh-CN" altLang="en-US" sz="7199" cap="all" dirty="0">
              <a:gradFill>
                <a:gsLst>
                  <a:gs pos="0">
                    <a:srgbClr val="0A1A3B"/>
                  </a:gs>
                  <a:gs pos="59000">
                    <a:srgbClr val="BC148E"/>
                  </a:gs>
                  <a:gs pos="96000">
                    <a:srgbClr val="EC206C"/>
                  </a:gs>
                </a:gsLst>
                <a:lin ang="5400000" scaled="1"/>
              </a:gradFill>
              <a:latin typeface="汉仪大宋简" pitchFamily="49" charset="-122"/>
              <a:ea typeface="汉仪大宋简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6" grpId="1"/>
          <p:bldP spid="7" grpId="0"/>
          <p:bldP spid="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6" grpId="1"/>
          <p:bldP spid="7" grpId="0"/>
          <p:bldP spid="7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3649"/>
            <a:ext cx="12858750" cy="4159002"/>
          </a:xfrm>
          <a:prstGeom prst="rect">
            <a:avLst/>
          </a:prstGeom>
        </p:spPr>
      </p:pic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869535" y="1744117"/>
            <a:ext cx="1681144" cy="1681144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502022" y="4135275"/>
            <a:ext cx="2416170" cy="50013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文字</a:t>
            </a:r>
            <a:endParaRPr lang="en-US" altLang="zh-CN" sz="1600" dirty="0" smtClean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01360" y="3674192"/>
            <a:ext cx="2817495" cy="45720"/>
            <a:chOff x="4955994" y="3809489"/>
            <a:chExt cx="2817495" cy="4572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989215" y="3832349"/>
              <a:ext cx="276141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7727769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955994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458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3649"/>
            <a:ext cx="12858750" cy="4159002"/>
          </a:xfrm>
          <a:prstGeom prst="rect">
            <a:avLst/>
          </a:prstGeom>
        </p:spPr>
      </p:pic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869535" y="1744117"/>
            <a:ext cx="1681144" cy="1681144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502022" y="4135275"/>
            <a:ext cx="2416170" cy="50013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文字</a:t>
            </a:r>
            <a:endParaRPr lang="en-US" altLang="zh-CN" sz="1600" dirty="0" smtClean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01360" y="3674192"/>
            <a:ext cx="2817495" cy="45720"/>
            <a:chOff x="4955994" y="3809489"/>
            <a:chExt cx="2817495" cy="4572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989215" y="3832349"/>
              <a:ext cx="276141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7727769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955994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674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4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229575" y="2754050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29575" y="3813107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187831" y="5931222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187830" y="4872165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802107" y="1603934"/>
            <a:ext cx="1627369" cy="1592494"/>
            <a:chOff x="1369560" y="1862550"/>
            <a:chExt cx="1157526" cy="1132720"/>
          </a:xfrm>
        </p:grpSpPr>
        <p:sp>
          <p:nvSpPr>
            <p:cNvPr id="30" name="TextBox 34"/>
            <p:cNvSpPr txBox="1"/>
            <p:nvPr/>
          </p:nvSpPr>
          <p:spPr>
            <a:xfrm>
              <a:off x="1369560" y="1862550"/>
              <a:ext cx="1157526" cy="88971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目录</a:t>
              </a:r>
            </a:p>
          </p:txBody>
        </p:sp>
        <p:sp>
          <p:nvSpPr>
            <p:cNvPr id="31" name="TextBox 24"/>
            <p:cNvSpPr txBox="1"/>
            <p:nvPr/>
          </p:nvSpPr>
          <p:spPr>
            <a:xfrm>
              <a:off x="1398700" y="2498708"/>
              <a:ext cx="1099240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rgbClr val="259FE5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rgbClr val="259FE5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569" y="3400301"/>
            <a:ext cx="723265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63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8070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377" y="0"/>
            <a:ext cx="10587594" cy="7232650"/>
          </a:xfrm>
          <a:prstGeom prst="rect">
            <a:avLst/>
          </a:prstGeom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197119" y="2278945"/>
            <a:ext cx="5529081" cy="421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适合培训</a:t>
            </a:r>
            <a:r>
              <a:rPr lang="en-US" altLang="zh-CN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工作报告</a:t>
            </a:r>
            <a:r>
              <a:rPr lang="en-US" altLang="zh-CN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演讲演说</a:t>
            </a:r>
            <a:r>
              <a:rPr lang="en-US" altLang="zh-CN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学校课件</a:t>
            </a:r>
            <a:r>
              <a:rPr lang="en-US" altLang="zh-CN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/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活动策划</a:t>
            </a:r>
            <a:endParaRPr lang="zh-CN" altLang="en-US" sz="1600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125119" y="1371600"/>
            <a:ext cx="56730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dirty="0">
                <a:gradFill>
                  <a:gsLst>
                    <a:gs pos="0">
                      <a:srgbClr val="0A1A3B"/>
                    </a:gs>
                    <a:gs pos="59000">
                      <a:srgbClr val="BC148E"/>
                    </a:gs>
                    <a:gs pos="96000">
                      <a:srgbClr val="EC206C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gradFill>
                <a:gsLst>
                  <a:gs pos="0">
                    <a:srgbClr val="0A1A3B"/>
                  </a:gs>
                  <a:gs pos="59000">
                    <a:srgbClr val="BC148E"/>
                  </a:gs>
                  <a:gs pos="96000">
                    <a:srgbClr val="EC206C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74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6" grpId="1"/>
          <p:bldP spid="7" grpId="0"/>
          <p:bldP spid="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6" grpId="1"/>
          <p:bldP spid="7" grpId="0"/>
          <p:bldP spid="7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71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3649"/>
            <a:ext cx="12858750" cy="4159002"/>
          </a:xfrm>
          <a:prstGeom prst="rect">
            <a:avLst/>
          </a:prstGeom>
        </p:spPr>
      </p:pic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869535" y="1744117"/>
            <a:ext cx="1681144" cy="1681144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502022" y="4135275"/>
            <a:ext cx="2416170" cy="50013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文字</a:t>
            </a:r>
            <a:endParaRPr lang="en-US" altLang="zh-CN" sz="1600" dirty="0" smtClean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01360" y="3674192"/>
            <a:ext cx="2817495" cy="45720"/>
            <a:chOff x="4955994" y="3809489"/>
            <a:chExt cx="2817495" cy="4572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989215" y="3832349"/>
              <a:ext cx="276141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7727769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955994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716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3649"/>
            <a:ext cx="12858750" cy="4159002"/>
          </a:xfrm>
          <a:prstGeom prst="rect">
            <a:avLst/>
          </a:prstGeom>
        </p:spPr>
      </p:pic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869535" y="1744117"/>
            <a:ext cx="1681144" cy="1681144"/>
          </a:xfrm>
          <a:prstGeom prst="ellipse">
            <a:avLst/>
          </a:prstGeom>
          <a:solidFill>
            <a:schemeClr val="accent1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502022" y="4135275"/>
            <a:ext cx="2416170" cy="50013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16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rPr>
              <a:t>文字</a:t>
            </a:r>
            <a:endParaRPr lang="en-US" altLang="zh-CN" sz="1600" dirty="0" smtClean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sym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ea typeface="方正稚艺简体" panose="03000509000000000000" pitchFamily="65" charset="-122"/>
                <a:cs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ea typeface="方正稚艺简体" panose="03000509000000000000" pitchFamily="65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01360" y="3674192"/>
            <a:ext cx="2817495" cy="45720"/>
            <a:chOff x="4955994" y="3809489"/>
            <a:chExt cx="2817495" cy="4572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989215" y="3832349"/>
              <a:ext cx="276141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7727769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955994" y="3809489"/>
              <a:ext cx="45720" cy="4572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45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852492" y="175306"/>
            <a:ext cx="3153767" cy="572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4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D128E"/>
      </a:accent1>
      <a:accent2>
        <a:srgbClr val="EE1E6B"/>
      </a:accent2>
      <a:accent3>
        <a:srgbClr val="BD128E"/>
      </a:accent3>
      <a:accent4>
        <a:srgbClr val="EE1E6B"/>
      </a:accent4>
      <a:accent5>
        <a:srgbClr val="BD128E"/>
      </a:accent5>
      <a:accent6>
        <a:srgbClr val="EE1E6B"/>
      </a:accent6>
      <a:hlink>
        <a:srgbClr val="BD128E"/>
      </a:hlink>
      <a:folHlink>
        <a:srgbClr val="EE1E6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2830</Words>
  <Application>Microsoft Office PowerPoint</Application>
  <PresentationFormat>自定义</PresentationFormat>
  <Paragraphs>240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2018-01-19T01:00:45Z</dcterms:modified>
</cp:coreProperties>
</file>