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9" r:id="rId2"/>
  </p:sldMasterIdLst>
  <p:notesMasterIdLst>
    <p:notesMasterId r:id="rId26"/>
  </p:notesMasterIdLst>
  <p:handoutMasterIdLst>
    <p:handoutMasterId r:id="rId27"/>
  </p:handoutMasterIdLst>
  <p:sldIdLst>
    <p:sldId id="3086" r:id="rId3"/>
    <p:sldId id="3113" r:id="rId4"/>
    <p:sldId id="3114" r:id="rId5"/>
    <p:sldId id="3118" r:id="rId6"/>
    <p:sldId id="3131" r:id="rId7"/>
    <p:sldId id="3132" r:id="rId8"/>
    <p:sldId id="3119" r:id="rId9"/>
    <p:sldId id="3133" r:id="rId10"/>
    <p:sldId id="3120" r:id="rId11"/>
    <p:sldId id="3121" r:id="rId12"/>
    <p:sldId id="3122" r:id="rId13"/>
    <p:sldId id="3123" r:id="rId14"/>
    <p:sldId id="3134" r:id="rId15"/>
    <p:sldId id="3124" r:id="rId16"/>
    <p:sldId id="3125" r:id="rId17"/>
    <p:sldId id="3126" r:id="rId18"/>
    <p:sldId id="3127" r:id="rId19"/>
    <p:sldId id="3135" r:id="rId20"/>
    <p:sldId id="3128" r:id="rId21"/>
    <p:sldId id="3129" r:id="rId22"/>
    <p:sldId id="3130" r:id="rId23"/>
    <p:sldId id="3136" r:id="rId24"/>
    <p:sldId id="313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67BE"/>
    <a:srgbClr val="CE000D"/>
    <a:srgbClr val="84004C"/>
    <a:srgbClr val="8B2FC3"/>
    <a:srgbClr val="C9247B"/>
    <a:srgbClr val="F3C5BE"/>
    <a:srgbClr val="60AEA9"/>
    <a:srgbClr val="00B369"/>
    <a:srgbClr val="1A8CE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p:scale>
          <a:sx n="50" d="100"/>
          <a:sy n="50" d="100"/>
        </p:scale>
        <p:origin x="-46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2113-4F69-A87D-31469B65A383}"/>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2113-4F69-A87D-31469B65A383}"/>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2113-4F69-A87D-31469B65A383}"/>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2113-4F69-A87D-31469B65A383}"/>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1-2113-4F69-A87D-31469B65A383}"/>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3-2113-4F69-A87D-31469B65A383}"/>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5-2113-4F69-A87D-31469B65A383}"/>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2113-4F69-A87D-31469B65A383}"/>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2113-4F69-A87D-31469B65A383}"/>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887558033003317E-2"/>
          <c:y val="4.6293773274872635E-2"/>
          <c:w val="0.87872087984983605"/>
          <c:h val="0.79956085665293231"/>
        </c:manualLayout>
      </c:layout>
      <c:barChart>
        <c:barDir val="col"/>
        <c:grouping val="clustered"/>
        <c:varyColors val="0"/>
        <c:ser>
          <c:idx val="0"/>
          <c:order val="0"/>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0936-4B69-8C19-AB73B43A17C4}"/>
                </c:ext>
              </c:extLst>
            </c:dLbl>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0936-4B69-8C19-AB73B43A17C4}"/>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val>
            <c:numRef>
              <c:f>Sheet1!$B$2:$B$4</c:f>
              <c:numCache>
                <c:formatCode>General</c:formatCode>
                <c:ptCount val="3"/>
                <c:pt idx="0">
                  <c:v>100</c:v>
                </c:pt>
                <c:pt idx="1">
                  <c:v>90</c:v>
                </c:pt>
                <c:pt idx="2">
                  <c:v>50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2-0936-4B69-8C19-AB73B43A17C4}"/>
            </c:ext>
          </c:extLst>
        </c:ser>
        <c:ser>
          <c:idx val="1"/>
          <c:order val="1"/>
          <c:spPr>
            <a:solidFill>
              <a:schemeClr val="accent2"/>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Sheet1!$C$2:$C$4</c:f>
              <c:numCache>
                <c:formatCode>General</c:formatCode>
                <c:ptCount val="3"/>
                <c:pt idx="0">
                  <c:v>90</c:v>
                </c:pt>
                <c:pt idx="1">
                  <c:v>75</c:v>
                </c:pt>
                <c:pt idx="2">
                  <c:v>100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3-0936-4B69-8C19-AB73B43A17C4}"/>
            </c:ext>
          </c:extLst>
        </c:ser>
        <c:ser>
          <c:idx val="2"/>
          <c:order val="2"/>
          <c:spPr>
            <a:solidFill>
              <a:schemeClr val="accent3"/>
            </a:solidFill>
            <a:effectLst/>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Sheet1!$D$2:$D$4</c:f>
              <c:numCache>
                <c:formatCode>General</c:formatCode>
                <c:ptCount val="3"/>
                <c:pt idx="0">
                  <c:v>70</c:v>
                </c:pt>
                <c:pt idx="1">
                  <c:v>55</c:v>
                </c:pt>
                <c:pt idx="2">
                  <c:v>85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4-0936-4B69-8C19-AB73B43A17C4}"/>
            </c:ext>
          </c:extLst>
        </c:ser>
        <c:ser>
          <c:idx val="3"/>
          <c:order val="3"/>
          <c:spPr>
            <a:solidFill>
              <a:schemeClr val="accent4"/>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Sheet1!$E$2:$E$4</c:f>
              <c:numCache>
                <c:formatCode>General</c:formatCode>
                <c:ptCount val="3"/>
                <c:pt idx="0">
                  <c:v>50</c:v>
                </c:pt>
                <c:pt idx="1">
                  <c:v>65</c:v>
                </c:pt>
                <c:pt idx="2">
                  <c:v>70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5-0936-4B69-8C19-AB73B43A17C4}"/>
            </c:ext>
          </c:extLst>
        </c:ser>
        <c:ser>
          <c:idx val="4"/>
          <c:order val="4"/>
          <c:spPr>
            <a:solidFill>
              <a:schemeClr val="accent5"/>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val>
            <c:numRef>
              <c:f>Sheet1!$F$2:$F$4</c:f>
              <c:numCache>
                <c:formatCode>General</c:formatCode>
                <c:ptCount val="3"/>
                <c:pt idx="0">
                  <c:v>20</c:v>
                </c:pt>
                <c:pt idx="1">
                  <c:v>45</c:v>
                </c:pt>
                <c:pt idx="2">
                  <c:v>35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Sheet1!$F$1</c15:sqref>
                        </c15:formulaRef>
                      </c:ext>
                    </c:extLst>
                    <c:strCache>
                      <c:ptCount val="1"/>
                      <c:pt idx="0">
                        <c:v>Series 322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 xmlns:c16="http://schemas.microsoft.com/office/drawing/2014/chart" uri="{C3380CC4-5D6E-409C-BE32-E72D297353CC}">
              <c16:uniqueId val="{00000006-0936-4B69-8C19-AB73B43A17C4}"/>
            </c:ext>
          </c:extLst>
        </c:ser>
        <c:dLbls>
          <c:showLegendKey val="0"/>
          <c:showVal val="0"/>
          <c:showCatName val="0"/>
          <c:showSerName val="0"/>
          <c:showPercent val="0"/>
          <c:showBubbleSize val="0"/>
        </c:dLbls>
        <c:gapWidth val="351"/>
        <c:overlap val="-14"/>
        <c:axId val="228896768"/>
        <c:axId val="228898304"/>
      </c:barChart>
      <c:catAx>
        <c:axId val="228896768"/>
        <c:scaling>
          <c:orientation val="minMax"/>
        </c:scaling>
        <c:delete val="0"/>
        <c:axPos val="b"/>
        <c:numFmt formatCode="General" sourceLinked="0"/>
        <c:majorTickMark val="out"/>
        <c:minorTickMark val="none"/>
        <c:tickLblPos val="nextTo"/>
        <c:spPr>
          <a:noFill/>
        </c:spPr>
        <c:crossAx val="228898304"/>
        <c:crosses val="autoZero"/>
        <c:auto val="1"/>
        <c:lblAlgn val="ctr"/>
        <c:lblOffset val="100"/>
        <c:noMultiLvlLbl val="0"/>
      </c:catAx>
      <c:valAx>
        <c:axId val="228898304"/>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crossAx val="228896768"/>
        <c:crosses val="autoZero"/>
        <c:crossBetween val="between"/>
      </c:valAx>
    </c:plotArea>
    <c:plotVisOnly val="1"/>
    <c:dispBlanksAs val="gap"/>
    <c:showDLblsOverMax val="0"/>
  </c:chart>
  <c:txPr>
    <a:bodyPr/>
    <a:lstStyle/>
    <a:p>
      <a:pPr>
        <a:defRPr sz="1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2113-4F69-A87D-31469B65A383}"/>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2113-4F69-A87D-31469B65A383}"/>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2113-4F69-A87D-31469B65A383}"/>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2113-4F69-A87D-31469B65A383}"/>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1-2113-4F69-A87D-31469B65A383}"/>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3-2113-4F69-A87D-31469B65A383}"/>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5-2113-4F69-A87D-31469B65A383}"/>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2113-4F69-A87D-31469B65A383}"/>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2113-4F69-A87D-31469B65A383}"/>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771721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75570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577417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3939324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2519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841978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241698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2596359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301589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757589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41946137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0" y="0"/>
            <a:ext cx="12858750" cy="72326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2032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0026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1228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7262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84406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2244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673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494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2955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8110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819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43578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7" r:id="rId1"/>
    <p:sldLayoutId id="214748397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2018/1/18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924384926"/>
      </p:ext>
    </p:extLst>
  </p:cSld>
  <p:clrMap bg1="lt1" tx1="dk1" bg2="lt2" tx2="dk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92871" y="4282985"/>
            <a:ext cx="9325380" cy="2939346"/>
          </a:xfrm>
          <a:prstGeom prst="rect">
            <a:avLst/>
          </a:prstGeom>
        </p:spPr>
      </p:pic>
      <p:sp>
        <p:nvSpPr>
          <p:cNvPr id="9" name="矩形 259"/>
          <p:cNvSpPr>
            <a:spLocks noChangeArrowheads="1"/>
          </p:cNvSpPr>
          <p:nvPr/>
        </p:nvSpPr>
        <p:spPr bwMode="auto">
          <a:xfrm>
            <a:off x="3117407" y="2847657"/>
            <a:ext cx="6120679"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lnSpc>
                <a:spcPct val="150000"/>
              </a:lnSpc>
              <a:buNone/>
            </a:pPr>
            <a:r>
              <a:rPr lang="en-US" altLang="zh-CN" sz="1050" spc="316" dirty="0">
                <a:solidFill>
                  <a:srgbClr val="FF0000"/>
                </a:solidFill>
                <a:latin typeface="Arial" panose="020B0604020202020204" pitchFamily="34" charset="0"/>
                <a:cs typeface="+mn-ea"/>
                <a:sym typeface="Arial" panose="020B0604020202020204" pitchFamily="34" charset="0"/>
              </a:rPr>
              <a:t>Only beautiful humorous cartoon lovely and lively children in </a:t>
            </a:r>
            <a:r>
              <a:rPr lang="en-US" altLang="zh-CN" sz="1050" spc="316" dirty="0" err="1">
                <a:solidFill>
                  <a:srgbClr val="FF0000"/>
                </a:solidFill>
                <a:latin typeface="Arial" panose="020B0604020202020204" pitchFamily="34" charset="0"/>
                <a:cs typeface="+mn-ea"/>
                <a:sym typeface="Arial" panose="020B0604020202020204" pitchFamily="34" charset="0"/>
              </a:rPr>
              <a:t>kindergartenOnly</a:t>
            </a:r>
            <a:r>
              <a:rPr lang="en-US" altLang="zh-CN" sz="1050" spc="316" dirty="0">
                <a:solidFill>
                  <a:srgbClr val="FF0000"/>
                </a:solidFill>
                <a:latin typeface="Arial" panose="020B0604020202020204" pitchFamily="34" charset="0"/>
                <a:cs typeface="+mn-ea"/>
                <a:sym typeface="Arial" panose="020B0604020202020204" pitchFamily="34" charset="0"/>
              </a:rPr>
              <a:t> beautiful humorous cartoon lovely and lively children in kindergarten</a:t>
            </a:r>
            <a:endParaRPr lang="zh-CN" altLang="en-US" sz="1050" spc="316" dirty="0">
              <a:solidFill>
                <a:srgbClr val="FF0000"/>
              </a:solidFill>
              <a:latin typeface="Arial" panose="020B0604020202020204" pitchFamily="34" charset="0"/>
              <a:cs typeface="+mn-ea"/>
              <a:sym typeface="Arial" panose="020B0604020202020204" pitchFamily="34" charset="0"/>
            </a:endParaRPr>
          </a:p>
        </p:txBody>
      </p:sp>
      <p:sp>
        <p:nvSpPr>
          <p:cNvPr id="11" name="矩形 259"/>
          <p:cNvSpPr>
            <a:spLocks noChangeArrowheads="1"/>
          </p:cNvSpPr>
          <p:nvPr/>
        </p:nvSpPr>
        <p:spPr bwMode="auto">
          <a:xfrm>
            <a:off x="3189415" y="1672109"/>
            <a:ext cx="64799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8000" cap="all" dirty="0" smtClean="0">
                <a:solidFill>
                  <a:schemeClr val="accent2"/>
                </a:solidFill>
                <a:latin typeface="叶根友毛笔行书2.0版" panose="02010601030101010101" pitchFamily="2" charset="-122"/>
                <a:ea typeface="叶根友毛笔行书2.0版" panose="02010601030101010101" pitchFamily="2" charset="-122"/>
                <a:cs typeface="Arial" panose="020B0604020202020204" pitchFamily="34" charset="0"/>
              </a:rPr>
              <a:t>幼儿</a:t>
            </a:r>
            <a:r>
              <a:rPr lang="zh-CN" altLang="en-US" sz="8000" cap="all" dirty="0" smtClean="0">
                <a:solidFill>
                  <a:srgbClr val="FF0000"/>
                </a:solidFill>
                <a:latin typeface="叶根友毛笔行书2.0版" panose="02010601030101010101" pitchFamily="2" charset="-122"/>
                <a:ea typeface="叶根友毛笔行书2.0版" panose="02010601030101010101" pitchFamily="2" charset="-122"/>
                <a:cs typeface="Arial" panose="020B0604020202020204" pitchFamily="34" charset="0"/>
              </a:rPr>
              <a:t>成长</a:t>
            </a:r>
            <a:r>
              <a:rPr lang="zh-CN" altLang="en-US" sz="8000" cap="all" dirty="0" smtClean="0">
                <a:solidFill>
                  <a:schemeClr val="accent2"/>
                </a:solidFill>
                <a:latin typeface="叶根友毛笔行书2.0版" panose="02010601030101010101" pitchFamily="2" charset="-122"/>
                <a:ea typeface="叶根友毛笔行书2.0版" panose="02010601030101010101" pitchFamily="2" charset="-122"/>
                <a:cs typeface="Arial" panose="020B0604020202020204" pitchFamily="34" charset="0"/>
              </a:rPr>
              <a:t>教育</a:t>
            </a:r>
            <a:endParaRPr lang="zh-CN" altLang="en-US" sz="8000" cap="all" dirty="0">
              <a:solidFill>
                <a:schemeClr val="accent2"/>
              </a:solidFill>
              <a:latin typeface="叶根友毛笔行书2.0版" panose="02010601030101010101" pitchFamily="2" charset="-122"/>
              <a:ea typeface="叶根友毛笔行书2.0版" panose="02010601030101010101" pitchFamily="2" charset="-122"/>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accel="40000" fill="hold" grpId="0" nodeType="afterEffect" p14:presetBounceEnd="40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0000">
                                          <p:cBhvr additive="base">
                                            <p:cTn id="12" dur="10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3" dur="10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89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9"/>
                                            </p:tgtEl>
                                          </p:cBhvr>
                                        </p:animEffect>
                                        <p:animScale>
                                          <p:cBhvr>
                                            <p:cTn id="25"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accel="4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1000" fill="hold"/>
                                            <p:tgtEl>
                                              <p:spTgt spid="11"/>
                                            </p:tgtEl>
                                            <p:attrNameLst>
                                              <p:attrName>ppt_x</p:attrName>
                                            </p:attrNameLst>
                                          </p:cBhvr>
                                          <p:tavLst>
                                            <p:tav tm="0">
                                              <p:val>
                                                <p:strVal val="1+#ppt_w/2"/>
                                              </p:val>
                                            </p:tav>
                                            <p:tav tm="100000">
                                              <p:val>
                                                <p:strVal val="#ppt_x"/>
                                              </p:val>
                                            </p:tav>
                                          </p:tavLst>
                                        </p:anim>
                                        <p:anim calcmode="lin" valueType="num">
                                          <p:cBhvr additive="base">
                                            <p:cTn id="13" dur="10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89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9"/>
                                            </p:tgtEl>
                                          </p:cBhvr>
                                        </p:animEffect>
                                        <p:animScale>
                                          <p:cBhvr>
                                            <p:cTn id="25"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223364274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320400718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Chart 63"/>
          <p:cNvGraphicFramePr/>
          <p:nvPr>
            <p:extLst/>
          </p:nvPr>
        </p:nvGraphicFramePr>
        <p:xfrm>
          <a:off x="5710137" y="2515263"/>
          <a:ext cx="6008723" cy="3549405"/>
        </p:xfrm>
        <a:graphic>
          <a:graphicData uri="http://schemas.openxmlformats.org/drawingml/2006/chart">
            <c:chart xmlns:c="http://schemas.openxmlformats.org/drawingml/2006/chart" xmlns:r="http://schemas.openxmlformats.org/officeDocument/2006/relationships" r:id="rId3"/>
          </a:graphicData>
        </a:graphic>
      </p:graphicFrame>
      <p:grpSp>
        <p:nvGrpSpPr>
          <p:cNvPr id="30" name="Group 29"/>
          <p:cNvGrpSpPr/>
          <p:nvPr/>
        </p:nvGrpSpPr>
        <p:grpSpPr>
          <a:xfrm>
            <a:off x="1520007" y="2664958"/>
            <a:ext cx="3747497" cy="917381"/>
            <a:chOff x="648100" y="3562350"/>
            <a:chExt cx="3771500" cy="914400"/>
          </a:xfrm>
        </p:grpSpPr>
        <p:sp>
          <p:nvSpPr>
            <p:cNvPr id="31" name="Rectangle 30"/>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1"/>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1520007" y="3741763"/>
            <a:ext cx="3747497" cy="917381"/>
            <a:chOff x="648100" y="3562350"/>
            <a:chExt cx="3771500" cy="914400"/>
          </a:xfrm>
        </p:grpSpPr>
        <p:sp>
          <p:nvSpPr>
            <p:cNvPr id="34" name="Rectangle 33"/>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520007" y="4818569"/>
            <a:ext cx="3747497" cy="917381"/>
            <a:chOff x="648100" y="3562350"/>
            <a:chExt cx="3771500" cy="914400"/>
          </a:xfrm>
        </p:grpSpPr>
        <p:sp>
          <p:nvSpPr>
            <p:cNvPr id="37" name="Rectangle 36"/>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TextBox 38"/>
          <p:cNvSpPr txBox="1"/>
          <p:nvPr/>
        </p:nvSpPr>
        <p:spPr>
          <a:xfrm>
            <a:off x="1940505" y="2886705"/>
            <a:ext cx="3084542" cy="590931"/>
          </a:xfrm>
          <a:prstGeom prst="rect">
            <a:avLst/>
          </a:prstGeom>
          <a:noFill/>
        </p:spPr>
        <p:txBody>
          <a:bodyPr wrap="square" lIns="0" tIns="0" rIns="0" bIns="0" rtlCol="0">
            <a:spAutoFit/>
          </a:bodyPr>
          <a:lstStyle/>
          <a:p>
            <a:pPr>
              <a:lnSpc>
                <a:spcPct val="120000"/>
              </a:lnSpc>
            </a:pPr>
            <a:r>
              <a:rPr lang="en-US" altLang="zh-CN" sz="8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1940505" y="3948202"/>
            <a:ext cx="3084542" cy="590931"/>
          </a:xfrm>
          <a:prstGeom prst="rect">
            <a:avLst/>
          </a:prstGeom>
          <a:noFill/>
        </p:spPr>
        <p:txBody>
          <a:bodyPr wrap="square" lIns="0" tIns="0" rIns="0" bIns="0" rtlCol="0">
            <a:spAutoFit/>
          </a:bodyPr>
          <a:lstStyle/>
          <a:p>
            <a:pPr>
              <a:lnSpc>
                <a:spcPct val="120000"/>
              </a:lnSpc>
            </a:pPr>
            <a:r>
              <a:rPr lang="en-US" altLang="zh-CN" sz="8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1940505" y="5047915"/>
            <a:ext cx="3084542" cy="590931"/>
          </a:xfrm>
          <a:prstGeom prst="rect">
            <a:avLst/>
          </a:prstGeom>
          <a:noFill/>
        </p:spPr>
        <p:txBody>
          <a:bodyPr wrap="square" lIns="0" tIns="0" rIns="0" bIns="0" rtlCol="0">
            <a:spAutoFit/>
          </a:bodyPr>
          <a:lstStyle/>
          <a:p>
            <a:pPr>
              <a:lnSpc>
                <a:spcPct val="120000"/>
              </a:lnSpc>
            </a:pPr>
            <a:r>
              <a:rPr lang="en-US" altLang="zh-CN" sz="8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38369299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4">
                                            <p:graphicEl>
                                              <a:chart seriesIdx="-3" categoryIdx="-3" bldStep="gridLegend"/>
                                            </p:graphicEl>
                                          </p:spTgt>
                                        </p:tgtEl>
                                        <p:attrNameLst>
                                          <p:attrName>style.visibility</p:attrName>
                                        </p:attrNameLst>
                                      </p:cBhvr>
                                      <p:to>
                                        <p:strVal val="visible"/>
                                      </p:to>
                                    </p:set>
                                    <p:animEffect transition="in" filter="fade">
                                      <p:cBhvr>
                                        <p:cTn id="28" dur="1000"/>
                                        <p:tgtEl>
                                          <p:spTgt spid="64">
                                            <p:graphicEl>
                                              <a:chart seriesIdx="-3" categoryIdx="-3" bldStep="gridLegend"/>
                                            </p:graphicEl>
                                          </p:spTgt>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64">
                                            <p:graphicEl>
                                              <a:chart seriesIdx="0" categoryIdx="-4" bldStep="series"/>
                                            </p:graphicEl>
                                          </p:spTgt>
                                        </p:tgtEl>
                                        <p:attrNameLst>
                                          <p:attrName>style.visibility</p:attrName>
                                        </p:attrNameLst>
                                      </p:cBhvr>
                                      <p:to>
                                        <p:strVal val="visible"/>
                                      </p:to>
                                    </p:set>
                                    <p:animEffect transition="in" filter="slide(fromBottom)">
                                      <p:cBhvr>
                                        <p:cTn id="32" dur="500"/>
                                        <p:tgtEl>
                                          <p:spTgt spid="64">
                                            <p:graphicEl>
                                              <a:chart seriesIdx="0" categoryIdx="-4" bldStep="series"/>
                                            </p:graphicEl>
                                          </p:spTgt>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64">
                                            <p:graphicEl>
                                              <a:chart seriesIdx="1" categoryIdx="-4" bldStep="series"/>
                                            </p:graphicEl>
                                          </p:spTgt>
                                        </p:tgtEl>
                                        <p:attrNameLst>
                                          <p:attrName>style.visibility</p:attrName>
                                        </p:attrNameLst>
                                      </p:cBhvr>
                                      <p:to>
                                        <p:strVal val="visible"/>
                                      </p:to>
                                    </p:set>
                                    <p:animEffect transition="in" filter="slide(fromBottom)">
                                      <p:cBhvr>
                                        <p:cTn id="36" dur="500"/>
                                        <p:tgtEl>
                                          <p:spTgt spid="64">
                                            <p:graphicEl>
                                              <a:chart seriesIdx="1" categoryIdx="-4" bldStep="series"/>
                                            </p:graphicEl>
                                          </p:spTgt>
                                        </p:tgtEl>
                                      </p:cBhvr>
                                    </p:animEffect>
                                  </p:childTnLst>
                                </p:cTn>
                              </p:par>
                            </p:childTnLst>
                          </p:cTn>
                        </p:par>
                        <p:par>
                          <p:cTn id="37" fill="hold">
                            <p:stCondLst>
                              <p:cond delay="3500"/>
                            </p:stCondLst>
                            <p:childTnLst>
                              <p:par>
                                <p:cTn id="38" presetID="12" presetClass="entr" presetSubtype="4" fill="hold" grpId="0" nodeType="afterEffect">
                                  <p:stCondLst>
                                    <p:cond delay="0"/>
                                  </p:stCondLst>
                                  <p:childTnLst>
                                    <p:set>
                                      <p:cBhvr>
                                        <p:cTn id="39" dur="1" fill="hold">
                                          <p:stCondLst>
                                            <p:cond delay="0"/>
                                          </p:stCondLst>
                                        </p:cTn>
                                        <p:tgtEl>
                                          <p:spTgt spid="64">
                                            <p:graphicEl>
                                              <a:chart seriesIdx="2" categoryIdx="-4" bldStep="series"/>
                                            </p:graphicEl>
                                          </p:spTgt>
                                        </p:tgtEl>
                                        <p:attrNameLst>
                                          <p:attrName>style.visibility</p:attrName>
                                        </p:attrNameLst>
                                      </p:cBhvr>
                                      <p:to>
                                        <p:strVal val="visible"/>
                                      </p:to>
                                    </p:set>
                                    <p:animEffect transition="in" filter="slide(fromBottom)">
                                      <p:cBhvr>
                                        <p:cTn id="40" dur="500"/>
                                        <p:tgtEl>
                                          <p:spTgt spid="64">
                                            <p:graphicEl>
                                              <a:chart seriesIdx="2" categoryIdx="-4" bldStep="series"/>
                                            </p:graphicEl>
                                          </p:spTgt>
                                        </p:tgtEl>
                                      </p:cBhvr>
                                    </p:animEffect>
                                  </p:childTnLst>
                                </p:cTn>
                              </p:par>
                            </p:childTnLst>
                          </p:cTn>
                        </p:par>
                        <p:par>
                          <p:cTn id="41" fill="hold">
                            <p:stCondLst>
                              <p:cond delay="4000"/>
                            </p:stCondLst>
                            <p:childTnLst>
                              <p:par>
                                <p:cTn id="42" presetID="12" presetClass="entr" presetSubtype="4" fill="hold" grpId="0" nodeType="afterEffect">
                                  <p:stCondLst>
                                    <p:cond delay="0"/>
                                  </p:stCondLst>
                                  <p:childTnLst>
                                    <p:set>
                                      <p:cBhvr>
                                        <p:cTn id="43" dur="1" fill="hold">
                                          <p:stCondLst>
                                            <p:cond delay="0"/>
                                          </p:stCondLst>
                                        </p:cTn>
                                        <p:tgtEl>
                                          <p:spTgt spid="64">
                                            <p:graphicEl>
                                              <a:chart seriesIdx="3" categoryIdx="-4" bldStep="series"/>
                                            </p:graphicEl>
                                          </p:spTgt>
                                        </p:tgtEl>
                                        <p:attrNameLst>
                                          <p:attrName>style.visibility</p:attrName>
                                        </p:attrNameLst>
                                      </p:cBhvr>
                                      <p:to>
                                        <p:strVal val="visible"/>
                                      </p:to>
                                    </p:set>
                                    <p:animEffect transition="in" filter="slide(fromBottom)">
                                      <p:cBhvr>
                                        <p:cTn id="44" dur="500"/>
                                        <p:tgtEl>
                                          <p:spTgt spid="64">
                                            <p:graphicEl>
                                              <a:chart seriesIdx="3" categoryIdx="-4" bldStep="series"/>
                                            </p:graphicEl>
                                          </p:spTgt>
                                        </p:tgtEl>
                                      </p:cBhvr>
                                    </p:animEffect>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64">
                                            <p:graphicEl>
                                              <a:chart seriesIdx="4" categoryIdx="-4" bldStep="series"/>
                                            </p:graphicEl>
                                          </p:spTgt>
                                        </p:tgtEl>
                                        <p:attrNameLst>
                                          <p:attrName>style.visibility</p:attrName>
                                        </p:attrNameLst>
                                      </p:cBhvr>
                                      <p:to>
                                        <p:strVal val="visible"/>
                                      </p:to>
                                    </p:set>
                                    <p:animEffect transition="in" filter="slide(fromBottom)">
                                      <p:cBhvr>
                                        <p:cTn id="48" dur="500"/>
                                        <p:tgtEl>
                                          <p:spTgt spid="64">
                                            <p:graphicEl>
                                              <a:chart seriesIdx="4"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Sub>
          <a:bldChart bld="series"/>
        </p:bldSub>
      </p:bldGraphic>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38" y="1456084"/>
            <a:ext cx="12869887" cy="5776565"/>
          </a:xfrm>
          <a:prstGeom prst="rect">
            <a:avLst/>
          </a:prstGeom>
        </p:spPr>
      </p:pic>
      <p:sp>
        <p:nvSpPr>
          <p:cNvPr id="32" name="文本框 31"/>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03</a:t>
            </a:r>
            <a:endParaRPr lang="zh-CN" altLang="en-US" sz="6959"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endParaRPr>
          </a:p>
        </p:txBody>
      </p:sp>
      <p:cxnSp>
        <p:nvCxnSpPr>
          <p:cNvPr id="33" name="直接连接符 32"/>
          <p:cNvCxnSpPr/>
          <p:nvPr/>
        </p:nvCxnSpPr>
        <p:spPr>
          <a:xfrm>
            <a:off x="4587957" y="2415579"/>
            <a:ext cx="36828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Tree>
    <p:extLst>
      <p:ext uri="{BB962C8B-B14F-4D97-AF65-F5344CB8AC3E}">
        <p14:creationId xmlns:p14="http://schemas.microsoft.com/office/powerpoint/2010/main" val="315521443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grpId="0" nodeType="clickEffect">
                                  <p:stCondLst>
                                    <p:cond delay="0"/>
                                  </p:stCondLst>
                                  <p:iterate type="lt">
                                    <p:tmPct val="10000"/>
                                  </p:iterate>
                                  <p:childTnLst>
                                    <p:set>
                                      <p:cBhvr>
                                        <p:cTn id="12" dur="1" fill="hold">
                                          <p:stCondLst>
                                            <p:cond delay="0"/>
                                          </p:stCondLst>
                                        </p:cTn>
                                        <p:tgtEl>
                                          <p:spTgt spid="32"/>
                                        </p:tgtEl>
                                        <p:attrNameLst>
                                          <p:attrName>style.visibility</p:attrName>
                                        </p:attrNameLst>
                                      </p:cBhvr>
                                      <p:to>
                                        <p:strVal val="visible"/>
                                      </p:to>
                                    </p:set>
                                    <p:anim by="(-#ppt_w*2)" calcmode="lin" valueType="num">
                                      <p:cBhvr rctx="PPT">
                                        <p:cTn id="13" dur="500" autoRev="1" fill="hold">
                                          <p:stCondLst>
                                            <p:cond delay="0"/>
                                          </p:stCondLst>
                                        </p:cTn>
                                        <p:tgtEl>
                                          <p:spTgt spid="32"/>
                                        </p:tgtEl>
                                        <p:attrNameLst>
                                          <p:attrName>ppt_w</p:attrName>
                                        </p:attrNameLst>
                                      </p:cBhvr>
                                    </p:anim>
                                    <p:anim by="(#ppt_w*0.50)" calcmode="lin" valueType="num">
                                      <p:cBhvr>
                                        <p:cTn id="14" dur="500" decel="50000" autoRev="1" fill="hold">
                                          <p:stCondLst>
                                            <p:cond delay="0"/>
                                          </p:stCondLst>
                                        </p:cTn>
                                        <p:tgtEl>
                                          <p:spTgt spid="32"/>
                                        </p:tgtEl>
                                        <p:attrNameLst>
                                          <p:attrName>ppt_x</p:attrName>
                                        </p:attrNameLst>
                                      </p:cBhvr>
                                    </p:anim>
                                    <p:anim from="(-#ppt_h/2)" to="(#ppt_y)" calcmode="lin" valueType="num">
                                      <p:cBhvr>
                                        <p:cTn id="15" dur="1000" fill="hold">
                                          <p:stCondLst>
                                            <p:cond delay="0"/>
                                          </p:stCondLst>
                                        </p:cTn>
                                        <p:tgtEl>
                                          <p:spTgt spid="32"/>
                                        </p:tgtEl>
                                        <p:attrNameLst>
                                          <p:attrName>ppt_y</p:attrName>
                                        </p:attrNameLst>
                                      </p:cBhvr>
                                    </p:anim>
                                    <p:animRot by="21600000">
                                      <p:cBhvr>
                                        <p:cTn id="16" dur="1000" fill="hold">
                                          <p:stCondLst>
                                            <p:cond delay="0"/>
                                          </p:stCondLst>
                                        </p:cTn>
                                        <p:tgtEl>
                                          <p:spTgt spid="32"/>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0-#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6" presetClass="entr" presetSubtype="0" fill="hold" grpId="0" nodeType="click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 by="(-#ppt_w*2)" calcmode="lin" valueType="num">
                                      <p:cBhvr rctx="PPT">
                                        <p:cTn id="27" dur="500" autoRev="1" fill="hold">
                                          <p:stCondLst>
                                            <p:cond delay="0"/>
                                          </p:stCondLst>
                                        </p:cTn>
                                        <p:tgtEl>
                                          <p:spTgt spid="34"/>
                                        </p:tgtEl>
                                        <p:attrNameLst>
                                          <p:attrName>ppt_w</p:attrName>
                                        </p:attrNameLst>
                                      </p:cBhvr>
                                    </p:anim>
                                    <p:anim by="(#ppt_w*0.50)" calcmode="lin" valueType="num">
                                      <p:cBhvr>
                                        <p:cTn id="28" dur="500" decel="50000" autoRev="1" fill="hold">
                                          <p:stCondLst>
                                            <p:cond delay="0"/>
                                          </p:stCondLst>
                                        </p:cTn>
                                        <p:tgtEl>
                                          <p:spTgt spid="34"/>
                                        </p:tgtEl>
                                        <p:attrNameLst>
                                          <p:attrName>ppt_x</p:attrName>
                                        </p:attrNameLst>
                                      </p:cBhvr>
                                    </p:anim>
                                    <p:anim from="(-#ppt_h/2)" to="(#ppt_y)" calcmode="lin" valueType="num">
                                      <p:cBhvr>
                                        <p:cTn id="29" dur="1000" fill="hold">
                                          <p:stCondLst>
                                            <p:cond delay="0"/>
                                          </p:stCondLst>
                                        </p:cTn>
                                        <p:tgtEl>
                                          <p:spTgt spid="34"/>
                                        </p:tgtEl>
                                        <p:attrNameLst>
                                          <p:attrName>ppt_y</p:attrName>
                                        </p:attrNameLst>
                                      </p:cBhvr>
                                    </p:anim>
                                    <p:animRot by="21600000">
                                      <p:cBhvr>
                                        <p:cTn id="30" dur="1000"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AutoShape 4"/>
          <p:cNvSpPr>
            <a:spLocks/>
          </p:cNvSpPr>
          <p:nvPr/>
        </p:nvSpPr>
        <p:spPr bwMode="auto">
          <a:xfrm>
            <a:off x="6152635" y="5231093"/>
            <a:ext cx="602721" cy="601884"/>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397" name="AutoShape 5"/>
          <p:cNvSpPr>
            <a:spLocks/>
          </p:cNvSpPr>
          <p:nvPr/>
        </p:nvSpPr>
        <p:spPr bwMode="auto">
          <a:xfrm>
            <a:off x="8822679" y="3711714"/>
            <a:ext cx="601883" cy="601884"/>
          </a:xfrm>
          <a:custGeom>
            <a:avLst/>
            <a:gdLst>
              <a:gd name="T0" fmla="*/ 570706 w 21600"/>
              <a:gd name="T1" fmla="*/ 570707 h 21600"/>
              <a:gd name="T2" fmla="*/ 570706 w 21600"/>
              <a:gd name="T3" fmla="*/ 570707 h 21600"/>
              <a:gd name="T4" fmla="*/ 570706 w 21600"/>
              <a:gd name="T5" fmla="*/ 570707 h 21600"/>
              <a:gd name="T6" fmla="*/ 570706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398" name="AutoShape 6"/>
          <p:cNvSpPr>
            <a:spLocks/>
          </p:cNvSpPr>
          <p:nvPr/>
        </p:nvSpPr>
        <p:spPr bwMode="auto">
          <a:xfrm>
            <a:off x="6245555" y="5316479"/>
            <a:ext cx="425253" cy="425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1"/>
          </a:solidFill>
          <a:ln>
            <a:noFill/>
          </a:ln>
          <a:effectLst/>
          <a:extLst/>
        </p:spPr>
        <p:txBody>
          <a:bodyPr lIns="0" tIns="0" rIns="0" bIns="0" anchor="ctr"/>
          <a:lstStyle/>
          <a:p>
            <a:pPr>
              <a:lnSpc>
                <a:spcPct val="100000"/>
              </a:lnSpc>
              <a:defRPr/>
            </a:pPr>
            <a:endParaRPr lang="es-ES" sz="2953">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399" name="AutoShape 7"/>
          <p:cNvSpPr>
            <a:spLocks/>
          </p:cNvSpPr>
          <p:nvPr/>
        </p:nvSpPr>
        <p:spPr bwMode="auto">
          <a:xfrm>
            <a:off x="8913924" y="3799611"/>
            <a:ext cx="425253" cy="4260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3"/>
          </a:solidFill>
          <a:ln>
            <a:noFill/>
          </a:ln>
          <a:effectLst/>
          <a:extLst/>
        </p:spPr>
        <p:txBody>
          <a:bodyPr lIns="0" tIns="0" rIns="0" bIns="0" anchor="ctr"/>
          <a:lstStyle/>
          <a:p>
            <a:pPr>
              <a:lnSpc>
                <a:spcPct val="100000"/>
              </a:lnSpc>
              <a:defRPr/>
            </a:pPr>
            <a:endParaRPr lang="es-ES" sz="2953">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00" name="Line 8"/>
          <p:cNvSpPr>
            <a:spLocks noChangeShapeType="1"/>
          </p:cNvSpPr>
          <p:nvPr/>
        </p:nvSpPr>
        <p:spPr bwMode="auto">
          <a:xfrm flipH="1">
            <a:off x="6426027" y="3496576"/>
            <a:ext cx="0" cy="1468332"/>
          </a:xfrm>
          <a:prstGeom prst="line">
            <a:avLst/>
          </a:prstGeom>
          <a:noFill/>
          <a:ln w="9525"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1" name="Line 9"/>
          <p:cNvSpPr>
            <a:spLocks noChangeShapeType="1"/>
          </p:cNvSpPr>
          <p:nvPr/>
        </p:nvSpPr>
        <p:spPr bwMode="auto">
          <a:xfrm>
            <a:off x="8175592" y="4012656"/>
            <a:ext cx="441158" cy="0"/>
          </a:xfrm>
          <a:prstGeom prst="line">
            <a:avLst/>
          </a:prstGeom>
          <a:noFill/>
          <a:ln w="9525"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2" name="AutoShape 10"/>
          <p:cNvSpPr>
            <a:spLocks/>
          </p:cNvSpPr>
          <p:nvPr/>
        </p:nvSpPr>
        <p:spPr bwMode="auto">
          <a:xfrm>
            <a:off x="8980893" y="3866897"/>
            <a:ext cx="282944" cy="291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b">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1400" b="0" dirty="0" smtClean="0">
                <a:latin typeface="Arial" panose="020B0604020202020204" pitchFamily="34" charset="0"/>
                <a:ea typeface="微软雅黑" panose="020B0503020204020204" pitchFamily="34" charset="-122"/>
                <a:sym typeface="Arial" panose="020B0604020202020204" pitchFamily="34" charset="0"/>
              </a:rPr>
              <a:t>02</a:t>
            </a:r>
            <a:endParaRPr lang="es-ES" altLang="zh-CN"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9403" name="AutoShape 11"/>
          <p:cNvSpPr>
            <a:spLocks/>
          </p:cNvSpPr>
          <p:nvPr/>
        </p:nvSpPr>
        <p:spPr bwMode="auto">
          <a:xfrm>
            <a:off x="6318384" y="5389591"/>
            <a:ext cx="282944" cy="282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1400" b="0" dirty="0" smtClean="0">
                <a:latin typeface="Arial" panose="020B0604020202020204" pitchFamily="34" charset="0"/>
                <a:ea typeface="微软雅黑" panose="020B0503020204020204" pitchFamily="34" charset="-122"/>
                <a:sym typeface="Arial" panose="020B0604020202020204" pitchFamily="34" charset="0"/>
              </a:rPr>
              <a:t>03</a:t>
            </a:r>
            <a:endParaRPr lang="es-ES" altLang="zh-CN"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9404" name="AutoShape 12"/>
          <p:cNvSpPr>
            <a:spLocks/>
          </p:cNvSpPr>
          <p:nvPr/>
        </p:nvSpPr>
        <p:spPr bwMode="auto">
          <a:xfrm>
            <a:off x="9524179" y="3693298"/>
            <a:ext cx="1874294"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1"/>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5" name="AutoShape 13"/>
          <p:cNvSpPr>
            <a:spLocks/>
          </p:cNvSpPr>
          <p:nvPr/>
        </p:nvSpPr>
        <p:spPr bwMode="auto">
          <a:xfrm>
            <a:off x="5330249" y="5918363"/>
            <a:ext cx="2126012"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spAutoFit/>
          </a:bodyPr>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91"/>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6" name="AutoShape 14"/>
          <p:cNvSpPr>
            <a:spLocks/>
          </p:cNvSpPr>
          <p:nvPr/>
        </p:nvSpPr>
        <p:spPr bwMode="auto">
          <a:xfrm>
            <a:off x="3413260" y="3711714"/>
            <a:ext cx="601883" cy="601884"/>
          </a:xfrm>
          <a:custGeom>
            <a:avLst/>
            <a:gdLst>
              <a:gd name="T0" fmla="*/ 570706 w 21600"/>
              <a:gd name="T1" fmla="*/ 570707 h 21600"/>
              <a:gd name="T2" fmla="*/ 570706 w 21600"/>
              <a:gd name="T3" fmla="*/ 570707 h 21600"/>
              <a:gd name="T4" fmla="*/ 570706 w 21600"/>
              <a:gd name="T5" fmla="*/ 570707 h 21600"/>
              <a:gd name="T6" fmla="*/ 570706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407" name="AutoShape 15"/>
          <p:cNvSpPr>
            <a:spLocks/>
          </p:cNvSpPr>
          <p:nvPr/>
        </p:nvSpPr>
        <p:spPr bwMode="auto">
          <a:xfrm>
            <a:off x="3504505" y="3800030"/>
            <a:ext cx="425253" cy="425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2"/>
          </a:solidFill>
          <a:ln>
            <a:noFill/>
          </a:ln>
          <a:effectLst/>
          <a:extLst/>
        </p:spPr>
        <p:txBody>
          <a:bodyPr lIns="0" tIns="0" rIns="0" bIns="0" anchor="ctr"/>
          <a:lstStyle/>
          <a:p>
            <a:pPr>
              <a:lnSpc>
                <a:spcPct val="100000"/>
              </a:lnSpc>
              <a:defRPr/>
            </a:pPr>
            <a:endParaRPr lang="es-ES" sz="2953">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08" name="AutoShape 16"/>
          <p:cNvSpPr>
            <a:spLocks/>
          </p:cNvSpPr>
          <p:nvPr/>
        </p:nvSpPr>
        <p:spPr bwMode="auto">
          <a:xfrm>
            <a:off x="3571474" y="3866897"/>
            <a:ext cx="282944" cy="291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b">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1400" b="0" dirty="0" smtClean="0">
                <a:latin typeface="Arial" panose="020B0604020202020204" pitchFamily="34" charset="0"/>
                <a:ea typeface="微软雅黑" panose="020B0503020204020204" pitchFamily="34" charset="-122"/>
                <a:sym typeface="Arial" panose="020B0604020202020204" pitchFamily="34" charset="0"/>
              </a:rPr>
              <a:t>01</a:t>
            </a:r>
            <a:endParaRPr lang="es-ES" altLang="zh-CN"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9409" name="Line 17"/>
          <p:cNvSpPr>
            <a:spLocks noChangeShapeType="1"/>
          </p:cNvSpPr>
          <p:nvPr/>
        </p:nvSpPr>
        <p:spPr bwMode="auto">
          <a:xfrm>
            <a:off x="4139036" y="4012656"/>
            <a:ext cx="397629" cy="0"/>
          </a:xfrm>
          <a:prstGeom prst="line">
            <a:avLst/>
          </a:prstGeom>
          <a:noFill/>
          <a:ln w="9525"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1082">
              <a:defRPr/>
            </a:pPr>
            <a:endParaRPr lang="es-ES" sz="633">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10" name="AutoShape 18"/>
          <p:cNvSpPr>
            <a:spLocks/>
          </p:cNvSpPr>
          <p:nvPr/>
        </p:nvSpPr>
        <p:spPr bwMode="auto">
          <a:xfrm>
            <a:off x="1423444" y="3806308"/>
            <a:ext cx="1873457"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91"/>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11" name="AutoShape 19"/>
          <p:cNvSpPr>
            <a:spLocks/>
          </p:cNvSpPr>
          <p:nvPr/>
        </p:nvSpPr>
        <p:spPr bwMode="auto">
          <a:xfrm rot="11714207">
            <a:off x="4745105" y="3258836"/>
            <a:ext cx="1576283" cy="15762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550" y="0"/>
                </a:moveTo>
                <a:cubicBezTo>
                  <a:pt x="2888" y="0"/>
                  <a:pt x="655" y="1810"/>
                  <a:pt x="0" y="4265"/>
                </a:cubicBezTo>
                <a:cubicBezTo>
                  <a:pt x="877" y="8372"/>
                  <a:pt x="2900" y="12282"/>
                  <a:pt x="6078" y="15474"/>
                </a:cubicBezTo>
                <a:cubicBezTo>
                  <a:pt x="9283" y="18692"/>
                  <a:pt x="13214" y="20731"/>
                  <a:pt x="17342" y="21600"/>
                </a:cubicBezTo>
                <a:cubicBezTo>
                  <a:pt x="19793" y="20941"/>
                  <a:pt x="21599" y="18710"/>
                  <a:pt x="21599" y="16051"/>
                </a:cubicBezTo>
                <a:lnTo>
                  <a:pt x="21599" y="5750"/>
                </a:lnTo>
                <a:cubicBezTo>
                  <a:pt x="21599" y="2574"/>
                  <a:pt x="19026" y="0"/>
                  <a:pt x="15850" y="0"/>
                </a:cubicBezTo>
                <a:lnTo>
                  <a:pt x="5550" y="0"/>
                </a:lnTo>
                <a:close/>
              </a:path>
            </a:pathLst>
          </a:custGeom>
          <a:solidFill>
            <a:schemeClr val="accent2"/>
          </a:solidFill>
          <a:ln>
            <a:noFill/>
          </a:ln>
          <a:effectLst/>
          <a:extLst/>
        </p:spPr>
        <p:txBody>
          <a:bodyPr lIns="0" tIns="0" rIns="0" bIns="0" anchor="ctr"/>
          <a:lstStyle/>
          <a:p>
            <a:pPr>
              <a:lnSpc>
                <a:spcPct val="100000"/>
              </a:lnSpc>
              <a:defRPr/>
            </a:pPr>
            <a:endParaRPr lang="es-ES" sz="2953">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12" name="AutoShape 20"/>
          <p:cNvSpPr>
            <a:spLocks/>
          </p:cNvSpPr>
          <p:nvPr/>
        </p:nvSpPr>
        <p:spPr bwMode="auto">
          <a:xfrm rot="10087742">
            <a:off x="6463697" y="3242094"/>
            <a:ext cx="1580468" cy="1577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734" y="0"/>
                </a:moveTo>
                <a:cubicBezTo>
                  <a:pt x="2566" y="0"/>
                  <a:pt x="0" y="2572"/>
                  <a:pt x="0" y="5747"/>
                </a:cubicBezTo>
                <a:lnTo>
                  <a:pt x="0" y="16042"/>
                </a:lnTo>
                <a:cubicBezTo>
                  <a:pt x="0" y="18718"/>
                  <a:pt x="1827" y="20959"/>
                  <a:pt x="4297" y="21599"/>
                </a:cubicBezTo>
                <a:cubicBezTo>
                  <a:pt x="8435" y="20739"/>
                  <a:pt x="12379" y="18697"/>
                  <a:pt x="15591" y="15465"/>
                </a:cubicBezTo>
                <a:cubicBezTo>
                  <a:pt x="18700" y="12337"/>
                  <a:pt x="20698" y="8517"/>
                  <a:pt x="21599" y="4499"/>
                </a:cubicBezTo>
                <a:cubicBezTo>
                  <a:pt x="21030" y="1925"/>
                  <a:pt x="18745" y="0"/>
                  <a:pt x="16006" y="0"/>
                </a:cubicBezTo>
                <a:lnTo>
                  <a:pt x="5734" y="0"/>
                </a:lnTo>
                <a:close/>
              </a:path>
            </a:pathLst>
          </a:custGeom>
          <a:solidFill>
            <a:schemeClr val="accent3"/>
          </a:solidFill>
          <a:ln>
            <a:noFill/>
          </a:ln>
          <a:effectLst/>
          <a:extLst/>
        </p:spPr>
        <p:txBody>
          <a:bodyPr lIns="0" tIns="0" rIns="0" bIns="0" anchor="ctr"/>
          <a:lstStyle/>
          <a:p>
            <a:pPr>
              <a:lnSpc>
                <a:spcPct val="100000"/>
              </a:lnSpc>
              <a:defRPr/>
            </a:pPr>
            <a:endParaRPr lang="es-ES" sz="2953">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13" name="AutoShape 21"/>
          <p:cNvSpPr>
            <a:spLocks/>
          </p:cNvSpPr>
          <p:nvPr/>
        </p:nvSpPr>
        <p:spPr bwMode="auto">
          <a:xfrm rot="2700000">
            <a:off x="5647094" y="2072229"/>
            <a:ext cx="1581305" cy="1577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734" y="0"/>
                </a:moveTo>
                <a:cubicBezTo>
                  <a:pt x="2566" y="0"/>
                  <a:pt x="0" y="2572"/>
                  <a:pt x="0" y="5747"/>
                </a:cubicBezTo>
                <a:lnTo>
                  <a:pt x="0" y="16042"/>
                </a:lnTo>
                <a:cubicBezTo>
                  <a:pt x="0" y="18718"/>
                  <a:pt x="1827" y="20959"/>
                  <a:pt x="4297" y="21599"/>
                </a:cubicBezTo>
                <a:cubicBezTo>
                  <a:pt x="8435" y="20739"/>
                  <a:pt x="12379" y="18697"/>
                  <a:pt x="15591" y="15465"/>
                </a:cubicBezTo>
                <a:cubicBezTo>
                  <a:pt x="18700" y="12337"/>
                  <a:pt x="20698" y="8517"/>
                  <a:pt x="21599" y="4499"/>
                </a:cubicBezTo>
                <a:cubicBezTo>
                  <a:pt x="21030" y="1925"/>
                  <a:pt x="18745" y="0"/>
                  <a:pt x="16006" y="0"/>
                </a:cubicBezTo>
                <a:lnTo>
                  <a:pt x="5734" y="0"/>
                </a:lnTo>
                <a:close/>
              </a:path>
            </a:pathLst>
          </a:custGeom>
          <a:solidFill>
            <a:schemeClr val="accent1"/>
          </a:solidFill>
          <a:ln>
            <a:noFill/>
          </a:ln>
          <a:effectLst/>
          <a:extLst/>
        </p:spPr>
        <p:txBody>
          <a:bodyPr lIns="0" tIns="0" rIns="0" bIns="0" anchor="ctr"/>
          <a:lstStyle/>
          <a:p>
            <a:pPr>
              <a:lnSpc>
                <a:spcPct val="100000"/>
              </a:lnSpc>
              <a:defRPr/>
            </a:pPr>
            <a:endParaRPr lang="es-ES" sz="2953">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14" name="AutoShape 22"/>
          <p:cNvSpPr>
            <a:spLocks/>
          </p:cNvSpPr>
          <p:nvPr/>
        </p:nvSpPr>
        <p:spPr bwMode="auto">
          <a:xfrm>
            <a:off x="5871022" y="2698361"/>
            <a:ext cx="1128427" cy="2252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spAutoFit/>
          </a:bodyPr>
          <a:lstStyle/>
          <a:p>
            <a:pPr>
              <a:defRPr/>
            </a:pPr>
            <a:r>
              <a:rPr lang="zh-CN" altLang="en-US" sz="1200" b="0" dirty="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2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59415" name="AutoShape 23"/>
          <p:cNvSpPr>
            <a:spLocks/>
          </p:cNvSpPr>
          <p:nvPr/>
        </p:nvSpPr>
        <p:spPr bwMode="auto">
          <a:xfrm>
            <a:off x="5990416" y="2243520"/>
            <a:ext cx="903870" cy="384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800" b="0" dirty="0">
                <a:latin typeface="Arial" panose="020B0604020202020204" pitchFamily="34" charset="0"/>
                <a:ea typeface="微软雅黑" panose="020B0503020204020204" pitchFamily="34" charset="-122"/>
                <a:sym typeface="Arial" panose="020B0604020202020204" pitchFamily="34" charset="0"/>
              </a:rPr>
              <a:t>33 </a:t>
            </a:r>
            <a:r>
              <a:rPr lang="es-ES" altLang="zh-CN" sz="1800" dirty="0">
                <a:latin typeface="Arial" panose="020B0604020202020204" pitchFamily="34" charset="0"/>
                <a:ea typeface="微软雅黑" panose="020B0503020204020204" pitchFamily="34" charset="-122"/>
                <a:sym typeface="Arial" panose="020B0604020202020204" pitchFamily="34" charset="0"/>
              </a:rPr>
              <a:t>%</a:t>
            </a:r>
            <a:endParaRPr lang="es-ES" altLang="zh-CN" sz="1050" dirty="0">
              <a:latin typeface="Arial" panose="020B0604020202020204" pitchFamily="34" charset="0"/>
              <a:ea typeface="微软雅黑" panose="020B0503020204020204" pitchFamily="34" charset="-122"/>
              <a:sym typeface="Arial" panose="020B0604020202020204" pitchFamily="34" charset="0"/>
            </a:endParaRPr>
          </a:p>
        </p:txBody>
      </p:sp>
      <p:sp>
        <p:nvSpPr>
          <p:cNvPr id="59416" name="AutoShape 24"/>
          <p:cNvSpPr>
            <a:spLocks/>
          </p:cNvSpPr>
          <p:nvPr/>
        </p:nvSpPr>
        <p:spPr bwMode="auto">
          <a:xfrm>
            <a:off x="4781101" y="4252042"/>
            <a:ext cx="1127590" cy="2252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spAutoFit/>
          </a:bodyPr>
          <a:lstStyle/>
          <a:p>
            <a:pPr>
              <a:defRPr/>
            </a:pPr>
            <a:r>
              <a:rPr lang="zh-CN" altLang="en-US" sz="1200" b="0" dirty="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2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59417" name="AutoShape 25"/>
          <p:cNvSpPr>
            <a:spLocks/>
          </p:cNvSpPr>
          <p:nvPr/>
        </p:nvSpPr>
        <p:spPr bwMode="auto">
          <a:xfrm>
            <a:off x="4899741" y="3791057"/>
            <a:ext cx="904542" cy="384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800" b="0" dirty="0">
                <a:latin typeface="Arial" panose="020B0604020202020204" pitchFamily="34" charset="0"/>
                <a:ea typeface="微软雅黑" panose="020B0503020204020204" pitchFamily="34" charset="-122"/>
                <a:sym typeface="Arial" panose="020B0604020202020204" pitchFamily="34" charset="0"/>
              </a:rPr>
              <a:t>33 </a:t>
            </a:r>
            <a:r>
              <a:rPr lang="es-ES" altLang="zh-CN" sz="1800" dirty="0">
                <a:latin typeface="Arial" panose="020B0604020202020204" pitchFamily="34" charset="0"/>
                <a:ea typeface="微软雅黑" panose="020B0503020204020204" pitchFamily="34" charset="-122"/>
                <a:sym typeface="Arial" panose="020B0604020202020204" pitchFamily="34" charset="0"/>
              </a:rPr>
              <a:t>%</a:t>
            </a:r>
            <a:endParaRPr lang="es-ES" altLang="zh-CN" sz="1050" dirty="0">
              <a:latin typeface="Arial" panose="020B0604020202020204" pitchFamily="34" charset="0"/>
              <a:ea typeface="微软雅黑" panose="020B0503020204020204" pitchFamily="34" charset="-122"/>
              <a:sym typeface="Arial" panose="020B0604020202020204" pitchFamily="34" charset="0"/>
            </a:endParaRPr>
          </a:p>
        </p:txBody>
      </p:sp>
      <p:sp>
        <p:nvSpPr>
          <p:cNvPr id="59418" name="AutoShape 26"/>
          <p:cNvSpPr>
            <a:spLocks/>
          </p:cNvSpPr>
          <p:nvPr/>
        </p:nvSpPr>
        <p:spPr bwMode="auto">
          <a:xfrm>
            <a:off x="6770917" y="4229439"/>
            <a:ext cx="1128427" cy="2252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spAutoFit/>
          </a:bodyPr>
          <a:lstStyle/>
          <a:p>
            <a:pPr>
              <a:defRPr/>
            </a:pPr>
            <a:r>
              <a:rPr lang="zh-CN" altLang="en-US" sz="1200" b="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2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59419" name="AutoShape 27"/>
          <p:cNvSpPr>
            <a:spLocks/>
          </p:cNvSpPr>
          <p:nvPr/>
        </p:nvSpPr>
        <p:spPr bwMode="auto">
          <a:xfrm>
            <a:off x="6890311" y="3791057"/>
            <a:ext cx="903870" cy="384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800" b="0">
                <a:latin typeface="Arial" panose="020B0604020202020204" pitchFamily="34" charset="0"/>
                <a:ea typeface="微软雅黑" panose="020B0503020204020204" pitchFamily="34" charset="-122"/>
                <a:sym typeface="Arial" panose="020B0604020202020204" pitchFamily="34" charset="0"/>
              </a:rPr>
              <a:t>33 </a:t>
            </a:r>
            <a:r>
              <a:rPr lang="es-ES" altLang="zh-CN" sz="1800">
                <a:latin typeface="Arial" panose="020B0604020202020204" pitchFamily="34" charset="0"/>
                <a:ea typeface="微软雅黑" panose="020B0503020204020204" pitchFamily="34" charset="-122"/>
                <a:sym typeface="Arial" panose="020B0604020202020204" pitchFamily="34" charset="0"/>
              </a:rPr>
              <a:t>%</a:t>
            </a:r>
            <a:endParaRPr lang="es-ES" altLang="zh-CN" sz="1050">
              <a:latin typeface="Arial" panose="020B0604020202020204" pitchFamily="34" charset="0"/>
              <a:ea typeface="微软雅黑" panose="020B0503020204020204" pitchFamily="34" charset="-122"/>
              <a:sym typeface="Arial" panose="020B0604020202020204" pitchFamily="34" charset="0"/>
            </a:endParaRPr>
          </a:p>
        </p:txBody>
      </p:sp>
      <p:sp>
        <p:nvSpPr>
          <p:cNvPr id="26"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8601251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400"/>
                                        </p:tgtEl>
                                        <p:attrNameLst>
                                          <p:attrName>style.visibility</p:attrName>
                                        </p:attrNameLst>
                                      </p:cBhvr>
                                      <p:to>
                                        <p:strVal val="visible"/>
                                      </p:to>
                                    </p:set>
                                    <p:animEffect transition="in" filter="fade">
                                      <p:cBhvr>
                                        <p:cTn id="7" dur="500"/>
                                        <p:tgtEl>
                                          <p:spTgt spid="5940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401"/>
                                        </p:tgtEl>
                                        <p:attrNameLst>
                                          <p:attrName>style.visibility</p:attrName>
                                        </p:attrNameLst>
                                      </p:cBhvr>
                                      <p:to>
                                        <p:strVal val="visible"/>
                                      </p:to>
                                    </p:set>
                                    <p:animEffect transition="in" filter="fade">
                                      <p:cBhvr>
                                        <p:cTn id="10" dur="500"/>
                                        <p:tgtEl>
                                          <p:spTgt spid="5940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9409"/>
                                        </p:tgtEl>
                                        <p:attrNameLst>
                                          <p:attrName>style.visibility</p:attrName>
                                        </p:attrNameLst>
                                      </p:cBhvr>
                                      <p:to>
                                        <p:strVal val="visible"/>
                                      </p:to>
                                    </p:set>
                                    <p:animEffect transition="in" filter="fade">
                                      <p:cBhvr>
                                        <p:cTn id="13" dur="500"/>
                                        <p:tgtEl>
                                          <p:spTgt spid="59409"/>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59413"/>
                                        </p:tgtEl>
                                        <p:attrNameLst>
                                          <p:attrName>style.visibility</p:attrName>
                                        </p:attrNameLst>
                                      </p:cBhvr>
                                      <p:to>
                                        <p:strVal val="visible"/>
                                      </p:to>
                                    </p:set>
                                    <p:animEffect transition="in" filter="dissolve">
                                      <p:cBhvr>
                                        <p:cTn id="17" dur="500"/>
                                        <p:tgtEl>
                                          <p:spTgt spid="59413"/>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 fill="hold">
                                          <p:stCondLst>
                                            <p:cond delay="0"/>
                                          </p:stCondLst>
                                        </p:cTn>
                                        <p:tgtEl>
                                          <p:spTgt spid="59412"/>
                                        </p:tgtEl>
                                        <p:attrNameLst>
                                          <p:attrName>style.visibility</p:attrName>
                                        </p:attrNameLst>
                                      </p:cBhvr>
                                      <p:to>
                                        <p:strVal val="visible"/>
                                      </p:to>
                                    </p:set>
                                    <p:animEffect transition="in" filter="dissolve">
                                      <p:cBhvr>
                                        <p:cTn id="21" dur="500"/>
                                        <p:tgtEl>
                                          <p:spTgt spid="59412"/>
                                        </p:tgtEl>
                                      </p:cBhvr>
                                    </p:animEffect>
                                  </p:childTnLst>
                                </p:cTn>
                              </p:par>
                            </p:childTnLst>
                          </p:cTn>
                        </p:par>
                        <p:par>
                          <p:cTn id="22" fill="hold">
                            <p:stCondLst>
                              <p:cond delay="1500"/>
                            </p:stCondLst>
                            <p:childTnLst>
                              <p:par>
                                <p:cTn id="23" presetID="9" presetClass="entr" presetSubtype="0" fill="hold" nodeType="afterEffect">
                                  <p:stCondLst>
                                    <p:cond delay="0"/>
                                  </p:stCondLst>
                                  <p:childTnLst>
                                    <p:set>
                                      <p:cBhvr>
                                        <p:cTn id="24" dur="1" fill="hold">
                                          <p:stCondLst>
                                            <p:cond delay="0"/>
                                          </p:stCondLst>
                                        </p:cTn>
                                        <p:tgtEl>
                                          <p:spTgt spid="59411"/>
                                        </p:tgtEl>
                                        <p:attrNameLst>
                                          <p:attrName>style.visibility</p:attrName>
                                        </p:attrNameLst>
                                      </p:cBhvr>
                                      <p:to>
                                        <p:strVal val="visible"/>
                                      </p:to>
                                    </p:set>
                                    <p:animEffect transition="in" filter="dissolve">
                                      <p:cBhvr>
                                        <p:cTn id="25" dur="500"/>
                                        <p:tgtEl>
                                          <p:spTgt spid="59411"/>
                                        </p:tgtEl>
                                      </p:cBhvr>
                                    </p:animEffect>
                                  </p:childTnLst>
                                </p:cTn>
                              </p:par>
                            </p:childTnLst>
                          </p:cTn>
                        </p:par>
                        <p:par>
                          <p:cTn id="26" fill="hold">
                            <p:stCondLst>
                              <p:cond delay="2000"/>
                            </p:stCondLst>
                            <p:childTnLst>
                              <p:par>
                                <p:cTn id="27" presetID="9" presetClass="entr" presetSubtype="0" fill="hold" grpId="0" nodeType="afterEffect">
                                  <p:stCondLst>
                                    <p:cond delay="0"/>
                                  </p:stCondLst>
                                  <p:childTnLst>
                                    <p:set>
                                      <p:cBhvr>
                                        <p:cTn id="28" dur="1" fill="hold">
                                          <p:stCondLst>
                                            <p:cond delay="0"/>
                                          </p:stCondLst>
                                        </p:cTn>
                                        <p:tgtEl>
                                          <p:spTgt spid="59402"/>
                                        </p:tgtEl>
                                        <p:attrNameLst>
                                          <p:attrName>style.visibility</p:attrName>
                                        </p:attrNameLst>
                                      </p:cBhvr>
                                      <p:to>
                                        <p:strVal val="visible"/>
                                      </p:to>
                                    </p:set>
                                    <p:animEffect transition="in" filter="dissolve">
                                      <p:cBhvr>
                                        <p:cTn id="29" dur="500"/>
                                        <p:tgtEl>
                                          <p:spTgt spid="59402"/>
                                        </p:tgtEl>
                                      </p:cBhvr>
                                    </p:animEffect>
                                  </p:childTnLst>
                                </p:cTn>
                              </p:par>
                            </p:childTnLst>
                          </p:cTn>
                        </p:par>
                        <p:par>
                          <p:cTn id="30" fill="hold" nodeType="afterGroup">
                            <p:stCondLst>
                              <p:cond delay="2500"/>
                            </p:stCondLst>
                            <p:childTnLst>
                              <p:par>
                                <p:cTn id="31" presetID="9" presetClass="entr" presetSubtype="0" fill="hold" grpId="0" nodeType="afterEffect">
                                  <p:stCondLst>
                                    <p:cond delay="0"/>
                                  </p:stCondLst>
                                  <p:childTnLst>
                                    <p:set>
                                      <p:cBhvr>
                                        <p:cTn id="32" dur="1" fill="hold">
                                          <p:stCondLst>
                                            <p:cond delay="0"/>
                                          </p:stCondLst>
                                        </p:cTn>
                                        <p:tgtEl>
                                          <p:spTgt spid="59403"/>
                                        </p:tgtEl>
                                        <p:attrNameLst>
                                          <p:attrName>style.visibility</p:attrName>
                                        </p:attrNameLst>
                                      </p:cBhvr>
                                      <p:to>
                                        <p:strVal val="visible"/>
                                      </p:to>
                                    </p:set>
                                    <p:animEffect transition="in" filter="dissolve">
                                      <p:cBhvr>
                                        <p:cTn id="33" dur="500"/>
                                        <p:tgtEl>
                                          <p:spTgt spid="59403"/>
                                        </p:tgtEl>
                                      </p:cBhvr>
                                    </p:animEffect>
                                  </p:childTnLst>
                                </p:cTn>
                              </p:par>
                            </p:childTnLst>
                          </p:cTn>
                        </p:par>
                        <p:par>
                          <p:cTn id="34" fill="hold" nodeType="afterGroup">
                            <p:stCondLst>
                              <p:cond delay="3000"/>
                            </p:stCondLst>
                            <p:childTnLst>
                              <p:par>
                                <p:cTn id="35" presetID="9" presetClass="entr" presetSubtype="0" fill="hold" grpId="0" nodeType="afterEffect">
                                  <p:stCondLst>
                                    <p:cond delay="0"/>
                                  </p:stCondLst>
                                  <p:childTnLst>
                                    <p:set>
                                      <p:cBhvr>
                                        <p:cTn id="36" dur="1" fill="hold">
                                          <p:stCondLst>
                                            <p:cond delay="0"/>
                                          </p:stCondLst>
                                        </p:cTn>
                                        <p:tgtEl>
                                          <p:spTgt spid="59408"/>
                                        </p:tgtEl>
                                        <p:attrNameLst>
                                          <p:attrName>style.visibility</p:attrName>
                                        </p:attrNameLst>
                                      </p:cBhvr>
                                      <p:to>
                                        <p:strVal val="visible"/>
                                      </p:to>
                                    </p:set>
                                    <p:animEffect transition="in" filter="dissolve">
                                      <p:cBhvr>
                                        <p:cTn id="37" dur="500"/>
                                        <p:tgtEl>
                                          <p:spTgt spid="59408"/>
                                        </p:tgtEl>
                                      </p:cBhvr>
                                    </p:animEffect>
                                  </p:childTnLst>
                                </p:cTn>
                              </p:par>
                            </p:childTnLst>
                          </p:cTn>
                        </p:par>
                        <p:par>
                          <p:cTn id="38" fill="hold">
                            <p:stCondLst>
                              <p:cond delay="3500"/>
                            </p:stCondLst>
                            <p:childTnLst>
                              <p:par>
                                <p:cTn id="39" presetID="9" presetClass="entr" presetSubtype="0" fill="hold" grpId="0" nodeType="afterEffect">
                                  <p:stCondLst>
                                    <p:cond delay="0"/>
                                  </p:stCondLst>
                                  <p:childTnLst>
                                    <p:set>
                                      <p:cBhvr>
                                        <p:cTn id="40" dur="1" fill="hold">
                                          <p:stCondLst>
                                            <p:cond delay="0"/>
                                          </p:stCondLst>
                                        </p:cTn>
                                        <p:tgtEl>
                                          <p:spTgt spid="59414"/>
                                        </p:tgtEl>
                                        <p:attrNameLst>
                                          <p:attrName>style.visibility</p:attrName>
                                        </p:attrNameLst>
                                      </p:cBhvr>
                                      <p:to>
                                        <p:strVal val="visible"/>
                                      </p:to>
                                    </p:set>
                                    <p:animEffect transition="in" filter="dissolve">
                                      <p:cBhvr>
                                        <p:cTn id="41" dur="500"/>
                                        <p:tgtEl>
                                          <p:spTgt spid="59414"/>
                                        </p:tgtEl>
                                      </p:cBhvr>
                                    </p:animEffect>
                                  </p:childTnLst>
                                </p:cTn>
                              </p:par>
                            </p:childTnLst>
                          </p:cTn>
                        </p:par>
                        <p:par>
                          <p:cTn id="42" fill="hold" nodeType="afterGroup">
                            <p:stCondLst>
                              <p:cond delay="4000"/>
                            </p:stCondLst>
                            <p:childTnLst>
                              <p:par>
                                <p:cTn id="43" presetID="9" presetClass="entr" presetSubtype="0" fill="hold" grpId="0" nodeType="afterEffect">
                                  <p:stCondLst>
                                    <p:cond delay="0"/>
                                  </p:stCondLst>
                                  <p:childTnLst>
                                    <p:set>
                                      <p:cBhvr>
                                        <p:cTn id="44" dur="1" fill="hold">
                                          <p:stCondLst>
                                            <p:cond delay="0"/>
                                          </p:stCondLst>
                                        </p:cTn>
                                        <p:tgtEl>
                                          <p:spTgt spid="59415"/>
                                        </p:tgtEl>
                                        <p:attrNameLst>
                                          <p:attrName>style.visibility</p:attrName>
                                        </p:attrNameLst>
                                      </p:cBhvr>
                                      <p:to>
                                        <p:strVal val="visible"/>
                                      </p:to>
                                    </p:set>
                                    <p:animEffect transition="in" filter="dissolve">
                                      <p:cBhvr>
                                        <p:cTn id="45" dur="500"/>
                                        <p:tgtEl>
                                          <p:spTgt spid="59415"/>
                                        </p:tgtEl>
                                      </p:cBhvr>
                                    </p:animEffect>
                                  </p:childTnLst>
                                </p:cTn>
                              </p:par>
                            </p:childTnLst>
                          </p:cTn>
                        </p:par>
                        <p:par>
                          <p:cTn id="46" fill="hold" nodeType="afterGroup">
                            <p:stCondLst>
                              <p:cond delay="4500"/>
                            </p:stCondLst>
                            <p:childTnLst>
                              <p:par>
                                <p:cTn id="47" presetID="9" presetClass="entr" presetSubtype="0" fill="hold" grpId="0" nodeType="afterEffect">
                                  <p:stCondLst>
                                    <p:cond delay="0"/>
                                  </p:stCondLst>
                                  <p:childTnLst>
                                    <p:set>
                                      <p:cBhvr>
                                        <p:cTn id="48" dur="1" fill="hold">
                                          <p:stCondLst>
                                            <p:cond delay="0"/>
                                          </p:stCondLst>
                                        </p:cTn>
                                        <p:tgtEl>
                                          <p:spTgt spid="59416"/>
                                        </p:tgtEl>
                                        <p:attrNameLst>
                                          <p:attrName>style.visibility</p:attrName>
                                        </p:attrNameLst>
                                      </p:cBhvr>
                                      <p:to>
                                        <p:strVal val="visible"/>
                                      </p:to>
                                    </p:set>
                                    <p:animEffect transition="in" filter="dissolve">
                                      <p:cBhvr>
                                        <p:cTn id="49" dur="500"/>
                                        <p:tgtEl>
                                          <p:spTgt spid="59416"/>
                                        </p:tgtEl>
                                      </p:cBhvr>
                                    </p:animEffect>
                                  </p:childTnLst>
                                </p:cTn>
                              </p:par>
                            </p:childTnLst>
                          </p:cTn>
                        </p:par>
                        <p:par>
                          <p:cTn id="50" fill="hold" nodeType="afterGroup">
                            <p:stCondLst>
                              <p:cond delay="5000"/>
                            </p:stCondLst>
                            <p:childTnLst>
                              <p:par>
                                <p:cTn id="51" presetID="9" presetClass="entr" presetSubtype="0" fill="hold" grpId="0" nodeType="afterEffect">
                                  <p:stCondLst>
                                    <p:cond delay="0"/>
                                  </p:stCondLst>
                                  <p:childTnLst>
                                    <p:set>
                                      <p:cBhvr>
                                        <p:cTn id="52" dur="1" fill="hold">
                                          <p:stCondLst>
                                            <p:cond delay="0"/>
                                          </p:stCondLst>
                                        </p:cTn>
                                        <p:tgtEl>
                                          <p:spTgt spid="59417"/>
                                        </p:tgtEl>
                                        <p:attrNameLst>
                                          <p:attrName>style.visibility</p:attrName>
                                        </p:attrNameLst>
                                      </p:cBhvr>
                                      <p:to>
                                        <p:strVal val="visible"/>
                                      </p:to>
                                    </p:set>
                                    <p:animEffect transition="in" filter="dissolve">
                                      <p:cBhvr>
                                        <p:cTn id="53" dur="500"/>
                                        <p:tgtEl>
                                          <p:spTgt spid="59417"/>
                                        </p:tgtEl>
                                      </p:cBhvr>
                                    </p:animEffect>
                                  </p:childTnLst>
                                </p:cTn>
                              </p:par>
                            </p:childTnLst>
                          </p:cTn>
                        </p:par>
                        <p:par>
                          <p:cTn id="54" fill="hold" nodeType="afterGroup">
                            <p:stCondLst>
                              <p:cond delay="5500"/>
                            </p:stCondLst>
                            <p:childTnLst>
                              <p:par>
                                <p:cTn id="55" presetID="9" presetClass="entr" presetSubtype="0" fill="hold" grpId="0" nodeType="afterEffect">
                                  <p:stCondLst>
                                    <p:cond delay="0"/>
                                  </p:stCondLst>
                                  <p:childTnLst>
                                    <p:set>
                                      <p:cBhvr>
                                        <p:cTn id="56" dur="1" fill="hold">
                                          <p:stCondLst>
                                            <p:cond delay="0"/>
                                          </p:stCondLst>
                                        </p:cTn>
                                        <p:tgtEl>
                                          <p:spTgt spid="59418"/>
                                        </p:tgtEl>
                                        <p:attrNameLst>
                                          <p:attrName>style.visibility</p:attrName>
                                        </p:attrNameLst>
                                      </p:cBhvr>
                                      <p:to>
                                        <p:strVal val="visible"/>
                                      </p:to>
                                    </p:set>
                                    <p:animEffect transition="in" filter="dissolve">
                                      <p:cBhvr>
                                        <p:cTn id="57" dur="500"/>
                                        <p:tgtEl>
                                          <p:spTgt spid="59418"/>
                                        </p:tgtEl>
                                      </p:cBhvr>
                                    </p:animEffect>
                                  </p:childTnLst>
                                </p:cTn>
                              </p:par>
                            </p:childTnLst>
                          </p:cTn>
                        </p:par>
                        <p:par>
                          <p:cTn id="58" fill="hold" nodeType="afterGroup">
                            <p:stCondLst>
                              <p:cond delay="6000"/>
                            </p:stCondLst>
                            <p:childTnLst>
                              <p:par>
                                <p:cTn id="59" presetID="9" presetClass="entr" presetSubtype="0" fill="hold" grpId="0" nodeType="afterEffect">
                                  <p:stCondLst>
                                    <p:cond delay="0"/>
                                  </p:stCondLst>
                                  <p:childTnLst>
                                    <p:set>
                                      <p:cBhvr>
                                        <p:cTn id="60" dur="1" fill="hold">
                                          <p:stCondLst>
                                            <p:cond delay="0"/>
                                          </p:stCondLst>
                                        </p:cTn>
                                        <p:tgtEl>
                                          <p:spTgt spid="59419"/>
                                        </p:tgtEl>
                                        <p:attrNameLst>
                                          <p:attrName>style.visibility</p:attrName>
                                        </p:attrNameLst>
                                      </p:cBhvr>
                                      <p:to>
                                        <p:strVal val="visible"/>
                                      </p:to>
                                    </p:set>
                                    <p:animEffect transition="in" filter="dissolve">
                                      <p:cBhvr>
                                        <p:cTn id="61" dur="500"/>
                                        <p:tgtEl>
                                          <p:spTgt spid="59419"/>
                                        </p:tgtEl>
                                      </p:cBhvr>
                                    </p:animEffect>
                                  </p:childTnLst>
                                </p:cTn>
                              </p:par>
                            </p:childTnLst>
                          </p:cTn>
                        </p:par>
                        <p:par>
                          <p:cTn id="62" fill="hold" nodeType="afterGroup">
                            <p:stCondLst>
                              <p:cond delay="6500"/>
                            </p:stCondLst>
                            <p:childTnLst>
                              <p:par>
                                <p:cTn id="63" presetID="9" presetClass="entr" presetSubtype="0" fill="hold" grpId="0" nodeType="afterEffect">
                                  <p:stCondLst>
                                    <p:cond delay="0"/>
                                  </p:stCondLst>
                                  <p:childTnLst>
                                    <p:set>
                                      <p:cBhvr>
                                        <p:cTn id="64" dur="1" fill="hold">
                                          <p:stCondLst>
                                            <p:cond delay="0"/>
                                          </p:stCondLst>
                                        </p:cTn>
                                        <p:tgtEl>
                                          <p:spTgt spid="59397"/>
                                        </p:tgtEl>
                                        <p:attrNameLst>
                                          <p:attrName>style.visibility</p:attrName>
                                        </p:attrNameLst>
                                      </p:cBhvr>
                                      <p:to>
                                        <p:strVal val="visible"/>
                                      </p:to>
                                    </p:set>
                                    <p:animEffect transition="in" filter="dissolve">
                                      <p:cBhvr>
                                        <p:cTn id="65" dur="500"/>
                                        <p:tgtEl>
                                          <p:spTgt spid="59397"/>
                                        </p:tgtEl>
                                      </p:cBhvr>
                                    </p:animEffect>
                                  </p:childTnLst>
                                </p:cTn>
                              </p:par>
                            </p:childTnLst>
                          </p:cTn>
                        </p:par>
                        <p:par>
                          <p:cTn id="66" fill="hold" nodeType="afterGroup">
                            <p:stCondLst>
                              <p:cond delay="7000"/>
                            </p:stCondLst>
                            <p:childTnLst>
                              <p:par>
                                <p:cTn id="67" presetID="9" presetClass="entr" presetSubtype="0" fill="hold" grpId="0" nodeType="afterEffect">
                                  <p:stCondLst>
                                    <p:cond delay="0"/>
                                  </p:stCondLst>
                                  <p:childTnLst>
                                    <p:set>
                                      <p:cBhvr>
                                        <p:cTn id="68" dur="1" fill="hold">
                                          <p:stCondLst>
                                            <p:cond delay="0"/>
                                          </p:stCondLst>
                                        </p:cTn>
                                        <p:tgtEl>
                                          <p:spTgt spid="59404"/>
                                        </p:tgtEl>
                                        <p:attrNameLst>
                                          <p:attrName>style.visibility</p:attrName>
                                        </p:attrNameLst>
                                      </p:cBhvr>
                                      <p:to>
                                        <p:strVal val="visible"/>
                                      </p:to>
                                    </p:set>
                                    <p:animEffect transition="in" filter="dissolve">
                                      <p:cBhvr>
                                        <p:cTn id="69" dur="500"/>
                                        <p:tgtEl>
                                          <p:spTgt spid="59404"/>
                                        </p:tgtEl>
                                      </p:cBhvr>
                                    </p:animEffect>
                                  </p:childTnLst>
                                </p:cTn>
                              </p:par>
                            </p:childTnLst>
                          </p:cTn>
                        </p:par>
                        <p:par>
                          <p:cTn id="70" fill="hold" nodeType="afterGroup">
                            <p:stCondLst>
                              <p:cond delay="7500"/>
                            </p:stCondLst>
                            <p:childTnLst>
                              <p:par>
                                <p:cTn id="71" presetID="9" presetClass="entr" presetSubtype="0" fill="hold" nodeType="afterEffect">
                                  <p:stCondLst>
                                    <p:cond delay="0"/>
                                  </p:stCondLst>
                                  <p:childTnLst>
                                    <p:set>
                                      <p:cBhvr>
                                        <p:cTn id="72" dur="1" fill="hold">
                                          <p:stCondLst>
                                            <p:cond delay="0"/>
                                          </p:stCondLst>
                                        </p:cTn>
                                        <p:tgtEl>
                                          <p:spTgt spid="59399"/>
                                        </p:tgtEl>
                                        <p:attrNameLst>
                                          <p:attrName>style.visibility</p:attrName>
                                        </p:attrNameLst>
                                      </p:cBhvr>
                                      <p:to>
                                        <p:strVal val="visible"/>
                                      </p:to>
                                    </p:set>
                                    <p:animEffect transition="in" filter="dissolve">
                                      <p:cBhvr>
                                        <p:cTn id="73" dur="500"/>
                                        <p:tgtEl>
                                          <p:spTgt spid="59399"/>
                                        </p:tgtEl>
                                      </p:cBhvr>
                                    </p:animEffect>
                                  </p:childTnLst>
                                </p:cTn>
                              </p:par>
                            </p:childTnLst>
                          </p:cTn>
                        </p:par>
                        <p:par>
                          <p:cTn id="74" fill="hold" nodeType="afterGroup">
                            <p:stCondLst>
                              <p:cond delay="8000"/>
                            </p:stCondLst>
                            <p:childTnLst>
                              <p:par>
                                <p:cTn id="75" presetID="9" presetClass="entr" presetSubtype="0" fill="hold" grpId="0" nodeType="afterEffect">
                                  <p:stCondLst>
                                    <p:cond delay="0"/>
                                  </p:stCondLst>
                                  <p:childTnLst>
                                    <p:set>
                                      <p:cBhvr>
                                        <p:cTn id="76" dur="1" fill="hold">
                                          <p:stCondLst>
                                            <p:cond delay="0"/>
                                          </p:stCondLst>
                                        </p:cTn>
                                        <p:tgtEl>
                                          <p:spTgt spid="59406"/>
                                        </p:tgtEl>
                                        <p:attrNameLst>
                                          <p:attrName>style.visibility</p:attrName>
                                        </p:attrNameLst>
                                      </p:cBhvr>
                                      <p:to>
                                        <p:strVal val="visible"/>
                                      </p:to>
                                    </p:set>
                                    <p:animEffect transition="in" filter="dissolve">
                                      <p:cBhvr>
                                        <p:cTn id="77" dur="500"/>
                                        <p:tgtEl>
                                          <p:spTgt spid="59406"/>
                                        </p:tgtEl>
                                      </p:cBhvr>
                                    </p:animEffect>
                                  </p:childTnLst>
                                </p:cTn>
                              </p:par>
                            </p:childTnLst>
                          </p:cTn>
                        </p:par>
                        <p:par>
                          <p:cTn id="78" fill="hold" nodeType="afterGroup">
                            <p:stCondLst>
                              <p:cond delay="8500"/>
                            </p:stCondLst>
                            <p:childTnLst>
                              <p:par>
                                <p:cTn id="79" presetID="9" presetClass="entr" presetSubtype="0" fill="hold" grpId="0" nodeType="afterEffect">
                                  <p:stCondLst>
                                    <p:cond delay="0"/>
                                  </p:stCondLst>
                                  <p:childTnLst>
                                    <p:set>
                                      <p:cBhvr>
                                        <p:cTn id="80" dur="1" fill="hold">
                                          <p:stCondLst>
                                            <p:cond delay="0"/>
                                          </p:stCondLst>
                                        </p:cTn>
                                        <p:tgtEl>
                                          <p:spTgt spid="59410"/>
                                        </p:tgtEl>
                                        <p:attrNameLst>
                                          <p:attrName>style.visibility</p:attrName>
                                        </p:attrNameLst>
                                      </p:cBhvr>
                                      <p:to>
                                        <p:strVal val="visible"/>
                                      </p:to>
                                    </p:set>
                                    <p:animEffect transition="in" filter="dissolve">
                                      <p:cBhvr>
                                        <p:cTn id="81" dur="500"/>
                                        <p:tgtEl>
                                          <p:spTgt spid="59410"/>
                                        </p:tgtEl>
                                      </p:cBhvr>
                                    </p:animEffect>
                                  </p:childTnLst>
                                </p:cTn>
                              </p:par>
                            </p:childTnLst>
                          </p:cTn>
                        </p:par>
                        <p:par>
                          <p:cTn id="82" fill="hold" nodeType="afterGroup">
                            <p:stCondLst>
                              <p:cond delay="9000"/>
                            </p:stCondLst>
                            <p:childTnLst>
                              <p:par>
                                <p:cTn id="83" presetID="9" presetClass="entr" presetSubtype="0" fill="hold" nodeType="afterEffect">
                                  <p:stCondLst>
                                    <p:cond delay="0"/>
                                  </p:stCondLst>
                                  <p:childTnLst>
                                    <p:set>
                                      <p:cBhvr>
                                        <p:cTn id="84" dur="1" fill="hold">
                                          <p:stCondLst>
                                            <p:cond delay="0"/>
                                          </p:stCondLst>
                                        </p:cTn>
                                        <p:tgtEl>
                                          <p:spTgt spid="59407"/>
                                        </p:tgtEl>
                                        <p:attrNameLst>
                                          <p:attrName>style.visibility</p:attrName>
                                        </p:attrNameLst>
                                      </p:cBhvr>
                                      <p:to>
                                        <p:strVal val="visible"/>
                                      </p:to>
                                    </p:set>
                                    <p:animEffect transition="in" filter="dissolve">
                                      <p:cBhvr>
                                        <p:cTn id="85" dur="500"/>
                                        <p:tgtEl>
                                          <p:spTgt spid="59407"/>
                                        </p:tgtEl>
                                      </p:cBhvr>
                                    </p:animEffect>
                                  </p:childTnLst>
                                </p:cTn>
                              </p:par>
                            </p:childTnLst>
                          </p:cTn>
                        </p:par>
                        <p:par>
                          <p:cTn id="86" fill="hold" nodeType="afterGroup">
                            <p:stCondLst>
                              <p:cond delay="9500"/>
                            </p:stCondLst>
                            <p:childTnLst>
                              <p:par>
                                <p:cTn id="87" presetID="9" presetClass="entr" presetSubtype="0" fill="hold" grpId="0" nodeType="afterEffect">
                                  <p:stCondLst>
                                    <p:cond delay="0"/>
                                  </p:stCondLst>
                                  <p:childTnLst>
                                    <p:set>
                                      <p:cBhvr>
                                        <p:cTn id="88" dur="1" fill="hold">
                                          <p:stCondLst>
                                            <p:cond delay="0"/>
                                          </p:stCondLst>
                                        </p:cTn>
                                        <p:tgtEl>
                                          <p:spTgt spid="59396"/>
                                        </p:tgtEl>
                                        <p:attrNameLst>
                                          <p:attrName>style.visibility</p:attrName>
                                        </p:attrNameLst>
                                      </p:cBhvr>
                                      <p:to>
                                        <p:strVal val="visible"/>
                                      </p:to>
                                    </p:set>
                                    <p:animEffect transition="in" filter="dissolve">
                                      <p:cBhvr>
                                        <p:cTn id="89" dur="500"/>
                                        <p:tgtEl>
                                          <p:spTgt spid="59396"/>
                                        </p:tgtEl>
                                      </p:cBhvr>
                                    </p:animEffect>
                                  </p:childTnLst>
                                </p:cTn>
                              </p:par>
                            </p:childTnLst>
                          </p:cTn>
                        </p:par>
                        <p:par>
                          <p:cTn id="90" fill="hold" nodeType="afterGroup">
                            <p:stCondLst>
                              <p:cond delay="10000"/>
                            </p:stCondLst>
                            <p:childTnLst>
                              <p:par>
                                <p:cTn id="91" presetID="9" presetClass="entr" presetSubtype="0" fill="hold" grpId="0" nodeType="afterEffect">
                                  <p:stCondLst>
                                    <p:cond delay="0"/>
                                  </p:stCondLst>
                                  <p:childTnLst>
                                    <p:set>
                                      <p:cBhvr>
                                        <p:cTn id="92" dur="1" fill="hold">
                                          <p:stCondLst>
                                            <p:cond delay="0"/>
                                          </p:stCondLst>
                                        </p:cTn>
                                        <p:tgtEl>
                                          <p:spTgt spid="59405"/>
                                        </p:tgtEl>
                                        <p:attrNameLst>
                                          <p:attrName>style.visibility</p:attrName>
                                        </p:attrNameLst>
                                      </p:cBhvr>
                                      <p:to>
                                        <p:strVal val="visible"/>
                                      </p:to>
                                    </p:set>
                                    <p:animEffect transition="in" filter="dissolve">
                                      <p:cBhvr>
                                        <p:cTn id="93" dur="500"/>
                                        <p:tgtEl>
                                          <p:spTgt spid="59405"/>
                                        </p:tgtEl>
                                      </p:cBhvr>
                                    </p:animEffect>
                                  </p:childTnLst>
                                </p:cTn>
                              </p:par>
                            </p:childTnLst>
                          </p:cTn>
                        </p:par>
                        <p:par>
                          <p:cTn id="94" fill="hold" nodeType="afterGroup">
                            <p:stCondLst>
                              <p:cond delay="10500"/>
                            </p:stCondLst>
                            <p:childTnLst>
                              <p:par>
                                <p:cTn id="95" presetID="9" presetClass="entr" presetSubtype="0" fill="hold" nodeType="afterEffect">
                                  <p:stCondLst>
                                    <p:cond delay="0"/>
                                  </p:stCondLst>
                                  <p:childTnLst>
                                    <p:set>
                                      <p:cBhvr>
                                        <p:cTn id="96" dur="1" fill="hold">
                                          <p:stCondLst>
                                            <p:cond delay="0"/>
                                          </p:stCondLst>
                                        </p:cTn>
                                        <p:tgtEl>
                                          <p:spTgt spid="59398"/>
                                        </p:tgtEl>
                                        <p:attrNameLst>
                                          <p:attrName>style.visibility</p:attrName>
                                        </p:attrNameLst>
                                      </p:cBhvr>
                                      <p:to>
                                        <p:strVal val="visible"/>
                                      </p:to>
                                    </p:set>
                                    <p:animEffect transition="in" filter="dissolve">
                                      <p:cBhvr>
                                        <p:cTn id="97" dur="500"/>
                                        <p:tgtEl>
                                          <p:spTgt spid="59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animBg="1"/>
      <p:bldP spid="59397" grpId="0" animBg="1"/>
      <p:bldP spid="59400" grpId="0" animBg="1"/>
      <p:bldP spid="59401" grpId="0" animBg="1"/>
      <p:bldP spid="59402" grpId="0" autoUpdateAnimBg="0"/>
      <p:bldP spid="59403" grpId="0" autoUpdateAnimBg="0"/>
      <p:bldP spid="59404" grpId="0" autoUpdateAnimBg="0"/>
      <p:bldP spid="59405" grpId="0" autoUpdateAnimBg="0"/>
      <p:bldP spid="59406" grpId="0" animBg="1"/>
      <p:bldP spid="59408" grpId="0" autoUpdateAnimBg="0"/>
      <p:bldP spid="59409" grpId="0" animBg="1"/>
      <p:bldP spid="59410" grpId="0" autoUpdateAnimBg="0"/>
      <p:bldP spid="59414" grpId="0" autoUpdateAnimBg="0"/>
      <p:bldP spid="59415" grpId="0" autoUpdateAnimBg="0"/>
      <p:bldP spid="59416" grpId="0" autoUpdateAnimBg="0"/>
      <p:bldP spid="59417" grpId="0" autoUpdateAnimBg="0"/>
      <p:bldP spid="59418" grpId="0" autoUpdateAnimBg="0"/>
      <p:bldP spid="5941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994605" y="1910344"/>
            <a:ext cx="2229914" cy="3086812"/>
            <a:chOff x="580606" y="1131575"/>
            <a:chExt cx="2339350" cy="3238299"/>
          </a:xfrm>
          <a:solidFill>
            <a:schemeClr val="accent1"/>
          </a:solidFill>
        </p:grpSpPr>
        <p:sp>
          <p:nvSpPr>
            <p:cNvPr id="10" name="Freeform 90"/>
            <p:cNvSpPr>
              <a:spLocks noEditPoints="1"/>
            </p:cNvSpPr>
            <p:nvPr/>
          </p:nvSpPr>
          <p:spPr bwMode="auto">
            <a:xfrm flipH="1">
              <a:off x="639484" y="1131575"/>
              <a:ext cx="2280472" cy="3099394"/>
            </a:xfrm>
            <a:custGeom>
              <a:avLst/>
              <a:gdLst/>
              <a:ahLst/>
              <a:cxnLst>
                <a:cxn ang="0">
                  <a:pos x="130" y="294"/>
                </a:cxn>
                <a:cxn ang="0">
                  <a:pos x="109" y="255"/>
                </a:cxn>
                <a:cxn ang="0">
                  <a:pos x="37" y="183"/>
                </a:cxn>
                <a:cxn ang="0">
                  <a:pos x="1" y="138"/>
                </a:cxn>
                <a:cxn ang="0">
                  <a:pos x="14" y="128"/>
                </a:cxn>
                <a:cxn ang="0">
                  <a:pos x="38" y="134"/>
                </a:cxn>
                <a:cxn ang="0">
                  <a:pos x="60" y="153"/>
                </a:cxn>
                <a:cxn ang="0">
                  <a:pos x="79" y="174"/>
                </a:cxn>
                <a:cxn ang="0">
                  <a:pos x="118" y="164"/>
                </a:cxn>
                <a:cxn ang="0">
                  <a:pos x="66" y="114"/>
                </a:cxn>
                <a:cxn ang="0">
                  <a:pos x="47" y="107"/>
                </a:cxn>
                <a:cxn ang="0">
                  <a:pos x="10" y="92"/>
                </a:cxn>
                <a:cxn ang="0">
                  <a:pos x="10" y="86"/>
                </a:cxn>
                <a:cxn ang="0">
                  <a:pos x="10" y="85"/>
                </a:cxn>
                <a:cxn ang="0">
                  <a:pos x="10" y="81"/>
                </a:cxn>
                <a:cxn ang="0">
                  <a:pos x="18" y="80"/>
                </a:cxn>
                <a:cxn ang="0">
                  <a:pos x="34" y="81"/>
                </a:cxn>
                <a:cxn ang="0">
                  <a:pos x="79" y="87"/>
                </a:cxn>
                <a:cxn ang="0">
                  <a:pos x="92" y="90"/>
                </a:cxn>
                <a:cxn ang="0">
                  <a:pos x="77" y="81"/>
                </a:cxn>
                <a:cxn ang="0">
                  <a:pos x="61" y="68"/>
                </a:cxn>
                <a:cxn ang="0">
                  <a:pos x="50" y="65"/>
                </a:cxn>
                <a:cxn ang="0">
                  <a:pos x="24" y="34"/>
                </a:cxn>
                <a:cxn ang="0">
                  <a:pos x="25" y="32"/>
                </a:cxn>
                <a:cxn ang="0">
                  <a:pos x="27" y="28"/>
                </a:cxn>
                <a:cxn ang="0">
                  <a:pos x="83" y="49"/>
                </a:cxn>
                <a:cxn ang="0">
                  <a:pos x="109" y="63"/>
                </a:cxn>
                <a:cxn ang="0">
                  <a:pos x="109" y="63"/>
                </a:cxn>
                <a:cxn ang="0">
                  <a:pos x="98" y="48"/>
                </a:cxn>
                <a:cxn ang="0">
                  <a:pos x="71" y="21"/>
                </a:cxn>
                <a:cxn ang="0">
                  <a:pos x="72" y="6"/>
                </a:cxn>
                <a:cxn ang="0">
                  <a:pos x="79" y="3"/>
                </a:cxn>
                <a:cxn ang="0">
                  <a:pos x="80" y="2"/>
                </a:cxn>
                <a:cxn ang="0">
                  <a:pos x="83" y="1"/>
                </a:cxn>
                <a:cxn ang="0">
                  <a:pos x="144" y="53"/>
                </a:cxn>
                <a:cxn ang="0">
                  <a:pos x="149" y="59"/>
                </a:cxn>
                <a:cxn ang="0">
                  <a:pos x="147" y="56"/>
                </a:cxn>
                <a:cxn ang="0">
                  <a:pos x="139" y="24"/>
                </a:cxn>
                <a:cxn ang="0">
                  <a:pos x="151" y="17"/>
                </a:cxn>
                <a:cxn ang="0">
                  <a:pos x="154" y="18"/>
                </a:cxn>
                <a:cxn ang="0">
                  <a:pos x="160" y="29"/>
                </a:cxn>
                <a:cxn ang="0">
                  <a:pos x="163" y="37"/>
                </a:cxn>
                <a:cxn ang="0">
                  <a:pos x="187" y="76"/>
                </a:cxn>
                <a:cxn ang="0">
                  <a:pos x="197" y="108"/>
                </a:cxn>
                <a:cxn ang="0">
                  <a:pos x="220" y="299"/>
                </a:cxn>
                <a:cxn ang="0">
                  <a:pos x="132" y="299"/>
                </a:cxn>
              </a:cxnLst>
              <a:rect l="0" t="0" r="r" b="b"/>
              <a:pathLst>
                <a:path w="220" h="299">
                  <a:moveTo>
                    <a:pt x="132" y="299"/>
                  </a:moveTo>
                  <a:cubicBezTo>
                    <a:pt x="131" y="297"/>
                    <a:pt x="131" y="295"/>
                    <a:pt x="130" y="294"/>
                  </a:cubicBezTo>
                  <a:cubicBezTo>
                    <a:pt x="130" y="292"/>
                    <a:pt x="129" y="291"/>
                    <a:pt x="128" y="289"/>
                  </a:cubicBezTo>
                  <a:cubicBezTo>
                    <a:pt x="128" y="289"/>
                    <a:pt x="120" y="262"/>
                    <a:pt x="109" y="255"/>
                  </a:cubicBezTo>
                  <a:cubicBezTo>
                    <a:pt x="95" y="247"/>
                    <a:pt x="86" y="239"/>
                    <a:pt x="86" y="239"/>
                  </a:cubicBezTo>
                  <a:cubicBezTo>
                    <a:pt x="86" y="239"/>
                    <a:pt x="46" y="202"/>
                    <a:pt x="37" y="183"/>
                  </a:cubicBezTo>
                  <a:cubicBezTo>
                    <a:pt x="25" y="160"/>
                    <a:pt x="4" y="144"/>
                    <a:pt x="4" y="144"/>
                  </a:cubicBezTo>
                  <a:cubicBezTo>
                    <a:pt x="3" y="142"/>
                    <a:pt x="1" y="139"/>
                    <a:pt x="1" y="138"/>
                  </a:cubicBezTo>
                  <a:cubicBezTo>
                    <a:pt x="0" y="135"/>
                    <a:pt x="3" y="136"/>
                    <a:pt x="5" y="134"/>
                  </a:cubicBezTo>
                  <a:cubicBezTo>
                    <a:pt x="7" y="131"/>
                    <a:pt x="10" y="128"/>
                    <a:pt x="14" y="128"/>
                  </a:cubicBezTo>
                  <a:cubicBezTo>
                    <a:pt x="14" y="128"/>
                    <a:pt x="23" y="127"/>
                    <a:pt x="30" y="130"/>
                  </a:cubicBezTo>
                  <a:cubicBezTo>
                    <a:pt x="33" y="132"/>
                    <a:pt x="35" y="133"/>
                    <a:pt x="38" y="134"/>
                  </a:cubicBezTo>
                  <a:cubicBezTo>
                    <a:pt x="38" y="134"/>
                    <a:pt x="49" y="140"/>
                    <a:pt x="56" y="149"/>
                  </a:cubicBezTo>
                  <a:cubicBezTo>
                    <a:pt x="57" y="150"/>
                    <a:pt x="58" y="152"/>
                    <a:pt x="60" y="153"/>
                  </a:cubicBezTo>
                  <a:cubicBezTo>
                    <a:pt x="60" y="154"/>
                    <a:pt x="60" y="154"/>
                    <a:pt x="61" y="155"/>
                  </a:cubicBezTo>
                  <a:cubicBezTo>
                    <a:pt x="63" y="158"/>
                    <a:pt x="78" y="174"/>
                    <a:pt x="79" y="174"/>
                  </a:cubicBezTo>
                  <a:cubicBezTo>
                    <a:pt x="80" y="176"/>
                    <a:pt x="87" y="182"/>
                    <a:pt x="94" y="182"/>
                  </a:cubicBezTo>
                  <a:cubicBezTo>
                    <a:pt x="118" y="182"/>
                    <a:pt x="120" y="167"/>
                    <a:pt x="118" y="164"/>
                  </a:cubicBezTo>
                  <a:cubicBezTo>
                    <a:pt x="118" y="163"/>
                    <a:pt x="113" y="149"/>
                    <a:pt x="105" y="142"/>
                  </a:cubicBezTo>
                  <a:cubicBezTo>
                    <a:pt x="94" y="131"/>
                    <a:pt x="79" y="118"/>
                    <a:pt x="66" y="114"/>
                  </a:cubicBezTo>
                  <a:cubicBezTo>
                    <a:pt x="61" y="113"/>
                    <a:pt x="56" y="111"/>
                    <a:pt x="53" y="108"/>
                  </a:cubicBezTo>
                  <a:cubicBezTo>
                    <a:pt x="51" y="107"/>
                    <a:pt x="50" y="107"/>
                    <a:pt x="47" y="107"/>
                  </a:cubicBezTo>
                  <a:cubicBezTo>
                    <a:pt x="35" y="106"/>
                    <a:pt x="17" y="98"/>
                    <a:pt x="17" y="98"/>
                  </a:cubicBezTo>
                  <a:cubicBezTo>
                    <a:pt x="14" y="97"/>
                    <a:pt x="11" y="93"/>
                    <a:pt x="10" y="92"/>
                  </a:cubicBezTo>
                  <a:cubicBezTo>
                    <a:pt x="10" y="92"/>
                    <a:pt x="10" y="92"/>
                    <a:pt x="10" y="91"/>
                  </a:cubicBezTo>
                  <a:cubicBezTo>
                    <a:pt x="9" y="90"/>
                    <a:pt x="9" y="88"/>
                    <a:pt x="10" y="86"/>
                  </a:cubicBezTo>
                  <a:cubicBezTo>
                    <a:pt x="10" y="86"/>
                    <a:pt x="10" y="85"/>
                    <a:pt x="10" y="85"/>
                  </a:cubicBezTo>
                  <a:cubicBezTo>
                    <a:pt x="10" y="85"/>
                    <a:pt x="10" y="85"/>
                    <a:pt x="10" y="85"/>
                  </a:cubicBezTo>
                  <a:cubicBezTo>
                    <a:pt x="10" y="84"/>
                    <a:pt x="9" y="84"/>
                    <a:pt x="9" y="83"/>
                  </a:cubicBezTo>
                  <a:cubicBezTo>
                    <a:pt x="9" y="82"/>
                    <a:pt x="10" y="82"/>
                    <a:pt x="10" y="81"/>
                  </a:cubicBezTo>
                  <a:cubicBezTo>
                    <a:pt x="11" y="81"/>
                    <a:pt x="12" y="81"/>
                    <a:pt x="13" y="81"/>
                  </a:cubicBezTo>
                  <a:cubicBezTo>
                    <a:pt x="15" y="80"/>
                    <a:pt x="17" y="80"/>
                    <a:pt x="18" y="80"/>
                  </a:cubicBezTo>
                  <a:cubicBezTo>
                    <a:pt x="22" y="80"/>
                    <a:pt x="26" y="80"/>
                    <a:pt x="29" y="80"/>
                  </a:cubicBezTo>
                  <a:cubicBezTo>
                    <a:pt x="31" y="81"/>
                    <a:pt x="32" y="81"/>
                    <a:pt x="34" y="81"/>
                  </a:cubicBezTo>
                  <a:cubicBezTo>
                    <a:pt x="34" y="81"/>
                    <a:pt x="43" y="80"/>
                    <a:pt x="45" y="80"/>
                  </a:cubicBezTo>
                  <a:cubicBezTo>
                    <a:pt x="45" y="80"/>
                    <a:pt x="77" y="87"/>
                    <a:pt x="79" y="87"/>
                  </a:cubicBezTo>
                  <a:cubicBezTo>
                    <a:pt x="80" y="87"/>
                    <a:pt x="85" y="89"/>
                    <a:pt x="85" y="89"/>
                  </a:cubicBezTo>
                  <a:cubicBezTo>
                    <a:pt x="86" y="89"/>
                    <a:pt x="89" y="90"/>
                    <a:pt x="92" y="90"/>
                  </a:cubicBezTo>
                  <a:cubicBezTo>
                    <a:pt x="92" y="90"/>
                    <a:pt x="92" y="90"/>
                    <a:pt x="92" y="90"/>
                  </a:cubicBezTo>
                  <a:cubicBezTo>
                    <a:pt x="92" y="90"/>
                    <a:pt x="79" y="82"/>
                    <a:pt x="77" y="81"/>
                  </a:cubicBezTo>
                  <a:cubicBezTo>
                    <a:pt x="76" y="80"/>
                    <a:pt x="75" y="80"/>
                    <a:pt x="74" y="79"/>
                  </a:cubicBezTo>
                  <a:cubicBezTo>
                    <a:pt x="72" y="78"/>
                    <a:pt x="62" y="69"/>
                    <a:pt x="61" y="68"/>
                  </a:cubicBezTo>
                  <a:cubicBezTo>
                    <a:pt x="59" y="68"/>
                    <a:pt x="57" y="67"/>
                    <a:pt x="55" y="66"/>
                  </a:cubicBezTo>
                  <a:cubicBezTo>
                    <a:pt x="54" y="66"/>
                    <a:pt x="51" y="65"/>
                    <a:pt x="50" y="65"/>
                  </a:cubicBezTo>
                  <a:cubicBezTo>
                    <a:pt x="50" y="65"/>
                    <a:pt x="43" y="62"/>
                    <a:pt x="43" y="62"/>
                  </a:cubicBezTo>
                  <a:cubicBezTo>
                    <a:pt x="23" y="54"/>
                    <a:pt x="23" y="37"/>
                    <a:pt x="24" y="34"/>
                  </a:cubicBezTo>
                  <a:cubicBezTo>
                    <a:pt x="24" y="33"/>
                    <a:pt x="24" y="32"/>
                    <a:pt x="25" y="32"/>
                  </a:cubicBezTo>
                  <a:cubicBezTo>
                    <a:pt x="25" y="32"/>
                    <a:pt x="25" y="32"/>
                    <a:pt x="25" y="32"/>
                  </a:cubicBezTo>
                  <a:cubicBezTo>
                    <a:pt x="25" y="31"/>
                    <a:pt x="25" y="31"/>
                    <a:pt x="25" y="30"/>
                  </a:cubicBezTo>
                  <a:cubicBezTo>
                    <a:pt x="26" y="28"/>
                    <a:pt x="27" y="28"/>
                    <a:pt x="27" y="28"/>
                  </a:cubicBezTo>
                  <a:cubicBezTo>
                    <a:pt x="27" y="28"/>
                    <a:pt x="55" y="37"/>
                    <a:pt x="56" y="37"/>
                  </a:cubicBezTo>
                  <a:cubicBezTo>
                    <a:pt x="83" y="49"/>
                    <a:pt x="83" y="49"/>
                    <a:pt x="83" y="49"/>
                  </a:cubicBezTo>
                  <a:cubicBezTo>
                    <a:pt x="92" y="53"/>
                    <a:pt x="102" y="59"/>
                    <a:pt x="103" y="59"/>
                  </a:cubicBezTo>
                  <a:cubicBezTo>
                    <a:pt x="105" y="61"/>
                    <a:pt x="107" y="62"/>
                    <a:pt x="109" y="63"/>
                  </a:cubicBezTo>
                  <a:cubicBezTo>
                    <a:pt x="109" y="63"/>
                    <a:pt x="109" y="63"/>
                    <a:pt x="109" y="63"/>
                  </a:cubicBezTo>
                  <a:cubicBezTo>
                    <a:pt x="109" y="63"/>
                    <a:pt x="109" y="63"/>
                    <a:pt x="109" y="63"/>
                  </a:cubicBezTo>
                  <a:cubicBezTo>
                    <a:pt x="109" y="63"/>
                    <a:pt x="106" y="54"/>
                    <a:pt x="98" y="48"/>
                  </a:cubicBezTo>
                  <a:cubicBezTo>
                    <a:pt x="98" y="48"/>
                    <a:pt x="98" y="48"/>
                    <a:pt x="98" y="48"/>
                  </a:cubicBezTo>
                  <a:cubicBezTo>
                    <a:pt x="98" y="48"/>
                    <a:pt x="80" y="34"/>
                    <a:pt x="80" y="34"/>
                  </a:cubicBezTo>
                  <a:cubicBezTo>
                    <a:pt x="74" y="28"/>
                    <a:pt x="71" y="22"/>
                    <a:pt x="71" y="21"/>
                  </a:cubicBezTo>
                  <a:cubicBezTo>
                    <a:pt x="71" y="21"/>
                    <a:pt x="71" y="21"/>
                    <a:pt x="71" y="21"/>
                  </a:cubicBezTo>
                  <a:cubicBezTo>
                    <a:pt x="69" y="15"/>
                    <a:pt x="69" y="10"/>
                    <a:pt x="72" y="6"/>
                  </a:cubicBezTo>
                  <a:cubicBezTo>
                    <a:pt x="72" y="6"/>
                    <a:pt x="75" y="2"/>
                    <a:pt x="79" y="3"/>
                  </a:cubicBezTo>
                  <a:cubicBezTo>
                    <a:pt x="79" y="3"/>
                    <a:pt x="79" y="3"/>
                    <a:pt x="79" y="3"/>
                  </a:cubicBezTo>
                  <a:cubicBezTo>
                    <a:pt x="79" y="2"/>
                    <a:pt x="80" y="2"/>
                    <a:pt x="80" y="2"/>
                  </a:cubicBezTo>
                  <a:cubicBezTo>
                    <a:pt x="80" y="2"/>
                    <a:pt x="80" y="2"/>
                    <a:pt x="80" y="2"/>
                  </a:cubicBezTo>
                  <a:cubicBezTo>
                    <a:pt x="80" y="1"/>
                    <a:pt x="81" y="0"/>
                    <a:pt x="82" y="0"/>
                  </a:cubicBezTo>
                  <a:cubicBezTo>
                    <a:pt x="82" y="0"/>
                    <a:pt x="82" y="0"/>
                    <a:pt x="83" y="1"/>
                  </a:cubicBezTo>
                  <a:cubicBezTo>
                    <a:pt x="134" y="43"/>
                    <a:pt x="134" y="43"/>
                    <a:pt x="134" y="43"/>
                  </a:cubicBezTo>
                  <a:cubicBezTo>
                    <a:pt x="137" y="46"/>
                    <a:pt x="141" y="49"/>
                    <a:pt x="144" y="53"/>
                  </a:cubicBezTo>
                  <a:cubicBezTo>
                    <a:pt x="145" y="55"/>
                    <a:pt x="146" y="56"/>
                    <a:pt x="148" y="57"/>
                  </a:cubicBezTo>
                  <a:cubicBezTo>
                    <a:pt x="148" y="58"/>
                    <a:pt x="149" y="58"/>
                    <a:pt x="149" y="59"/>
                  </a:cubicBezTo>
                  <a:cubicBezTo>
                    <a:pt x="149" y="59"/>
                    <a:pt x="149" y="59"/>
                    <a:pt x="149" y="59"/>
                  </a:cubicBezTo>
                  <a:cubicBezTo>
                    <a:pt x="149" y="58"/>
                    <a:pt x="148" y="57"/>
                    <a:pt x="147" y="56"/>
                  </a:cubicBezTo>
                  <a:cubicBezTo>
                    <a:pt x="146" y="54"/>
                    <a:pt x="145" y="53"/>
                    <a:pt x="144" y="51"/>
                  </a:cubicBezTo>
                  <a:cubicBezTo>
                    <a:pt x="138" y="39"/>
                    <a:pt x="137" y="28"/>
                    <a:pt x="139" y="24"/>
                  </a:cubicBezTo>
                  <a:cubicBezTo>
                    <a:pt x="141" y="22"/>
                    <a:pt x="143" y="19"/>
                    <a:pt x="148" y="17"/>
                  </a:cubicBezTo>
                  <a:cubicBezTo>
                    <a:pt x="149" y="17"/>
                    <a:pt x="150" y="17"/>
                    <a:pt x="151" y="17"/>
                  </a:cubicBezTo>
                  <a:cubicBezTo>
                    <a:pt x="151" y="16"/>
                    <a:pt x="152" y="16"/>
                    <a:pt x="152" y="16"/>
                  </a:cubicBezTo>
                  <a:cubicBezTo>
                    <a:pt x="153" y="16"/>
                    <a:pt x="153" y="17"/>
                    <a:pt x="154" y="18"/>
                  </a:cubicBezTo>
                  <a:cubicBezTo>
                    <a:pt x="155" y="20"/>
                    <a:pt x="156" y="22"/>
                    <a:pt x="157" y="24"/>
                  </a:cubicBezTo>
                  <a:cubicBezTo>
                    <a:pt x="158" y="26"/>
                    <a:pt x="159" y="28"/>
                    <a:pt x="160" y="29"/>
                  </a:cubicBezTo>
                  <a:cubicBezTo>
                    <a:pt x="160" y="30"/>
                    <a:pt x="160" y="31"/>
                    <a:pt x="161" y="32"/>
                  </a:cubicBezTo>
                  <a:cubicBezTo>
                    <a:pt x="161" y="34"/>
                    <a:pt x="162" y="36"/>
                    <a:pt x="163" y="37"/>
                  </a:cubicBezTo>
                  <a:cubicBezTo>
                    <a:pt x="163" y="37"/>
                    <a:pt x="176" y="54"/>
                    <a:pt x="182" y="66"/>
                  </a:cubicBezTo>
                  <a:cubicBezTo>
                    <a:pt x="183" y="68"/>
                    <a:pt x="186" y="75"/>
                    <a:pt x="187" y="76"/>
                  </a:cubicBezTo>
                  <a:cubicBezTo>
                    <a:pt x="187" y="77"/>
                    <a:pt x="187" y="77"/>
                    <a:pt x="187" y="77"/>
                  </a:cubicBezTo>
                  <a:cubicBezTo>
                    <a:pt x="196" y="93"/>
                    <a:pt x="197" y="107"/>
                    <a:pt x="197" y="108"/>
                  </a:cubicBezTo>
                  <a:cubicBezTo>
                    <a:pt x="197" y="108"/>
                    <a:pt x="205" y="226"/>
                    <a:pt x="210" y="254"/>
                  </a:cubicBezTo>
                  <a:cubicBezTo>
                    <a:pt x="215" y="282"/>
                    <a:pt x="220" y="297"/>
                    <a:pt x="220" y="299"/>
                  </a:cubicBezTo>
                  <a:cubicBezTo>
                    <a:pt x="132" y="299"/>
                    <a:pt x="132" y="299"/>
                    <a:pt x="132" y="299"/>
                  </a:cubicBezTo>
                  <a:close/>
                  <a:moveTo>
                    <a:pt x="132" y="299"/>
                  </a:moveTo>
                  <a:cubicBezTo>
                    <a:pt x="132" y="299"/>
                    <a:pt x="132" y="299"/>
                    <a:pt x="132" y="299"/>
                  </a:cubicBezTo>
                </a:path>
              </a:pathLst>
            </a:custGeom>
            <a:grpFill/>
            <a:ln w="9525">
              <a:noFill/>
              <a:round/>
              <a:headEnd/>
              <a:tailEnd/>
            </a:ln>
          </p:spPr>
          <p:txBody>
            <a:bodyPr vert="horz" wrap="square" lIns="99229" tIns="49615" rIns="99229" bIns="49615" numCol="1" anchor="t" anchorCtr="0" compatLnSpc="1">
              <a:prstTxWarp prst="textNoShape">
                <a:avLst/>
              </a:prstTxWarp>
            </a:bodyPr>
            <a:lstStyle/>
            <a:p>
              <a:pPr>
                <a:lnSpc>
                  <a:spcPct val="120000"/>
                </a:lnSpc>
              </a:pPr>
              <a:endParaRPr lang="en-US" sz="2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10"/>
            <p:cNvSpPr/>
            <p:nvPr/>
          </p:nvSpPr>
          <p:spPr>
            <a:xfrm>
              <a:off x="580606" y="4081839"/>
              <a:ext cx="1152140" cy="2880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rot="1521600">
            <a:off x="3791041" y="2911291"/>
            <a:ext cx="297031" cy="297031"/>
            <a:chOff x="3765502" y="2110894"/>
            <a:chExt cx="403249" cy="403249"/>
          </a:xfrm>
        </p:grpSpPr>
        <p:sp>
          <p:nvSpPr>
            <p:cNvPr id="12" name="Oval 11"/>
            <p:cNvSpPr/>
            <p:nvPr/>
          </p:nvSpPr>
          <p:spPr>
            <a:xfrm>
              <a:off x="3765502" y="2110894"/>
              <a:ext cx="403249" cy="4032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3938323" y="2110894"/>
              <a:ext cx="57607" cy="40324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rot="10800000">
            <a:off x="6547294" y="4224309"/>
            <a:ext cx="155506" cy="609442"/>
            <a:chOff x="4514393" y="1036303"/>
            <a:chExt cx="115214" cy="1487365"/>
          </a:xfrm>
        </p:grpSpPr>
        <p:cxnSp>
          <p:nvCxnSpPr>
            <p:cNvPr id="21" name="Straight Connector 20"/>
            <p:cNvCxnSpPr/>
            <p:nvPr/>
          </p:nvCxnSpPr>
          <p:spPr>
            <a:xfrm flipV="1">
              <a:off x="4629607" y="1041066"/>
              <a:ext cx="0" cy="1482602"/>
            </a:xfrm>
            <a:prstGeom prst="line">
              <a:avLst/>
            </a:prstGeom>
            <a:ln w="19050" cap="rnd">
              <a:solidFill>
                <a:schemeClr val="accent3"/>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4514393" y="1036303"/>
              <a:ext cx="115214"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4514393" y="2523668"/>
              <a:ext cx="115214"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rot="10800000">
            <a:off x="6547294" y="3357941"/>
            <a:ext cx="155506" cy="609442"/>
            <a:chOff x="4514393" y="1036303"/>
            <a:chExt cx="115214" cy="1487365"/>
          </a:xfrm>
        </p:grpSpPr>
        <p:cxnSp>
          <p:nvCxnSpPr>
            <p:cNvPr id="25" name="Straight Connector 24"/>
            <p:cNvCxnSpPr/>
            <p:nvPr/>
          </p:nvCxnSpPr>
          <p:spPr>
            <a:xfrm flipV="1">
              <a:off x="4629607" y="1041066"/>
              <a:ext cx="0" cy="1482602"/>
            </a:xfrm>
            <a:prstGeom prst="line">
              <a:avLst/>
            </a:prstGeom>
            <a:ln w="19050" cap="rnd">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4514393" y="1036303"/>
              <a:ext cx="115214"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4514393" y="2523668"/>
              <a:ext cx="115214"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rot="10800000">
            <a:off x="6547294" y="2403364"/>
            <a:ext cx="155506" cy="609442"/>
            <a:chOff x="4514393" y="1036303"/>
            <a:chExt cx="115214" cy="1487365"/>
          </a:xfrm>
        </p:grpSpPr>
        <p:cxnSp>
          <p:nvCxnSpPr>
            <p:cNvPr id="29" name="Straight Connector 28"/>
            <p:cNvCxnSpPr/>
            <p:nvPr/>
          </p:nvCxnSpPr>
          <p:spPr>
            <a:xfrm flipV="1">
              <a:off x="4629607" y="1041066"/>
              <a:ext cx="0" cy="1482602"/>
            </a:xfrm>
            <a:prstGeom prst="line">
              <a:avLst/>
            </a:prstGeom>
            <a:ln w="19050" cap="rnd">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514393" y="1036303"/>
              <a:ext cx="115214"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4514393" y="2523668"/>
              <a:ext cx="115214"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a:xfrm>
            <a:off x="4406185" y="2695961"/>
            <a:ext cx="2141126" cy="0"/>
          </a:xfrm>
          <a:prstGeom prst="line">
            <a:avLst/>
          </a:prstGeom>
          <a:ln w="19050">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Elbow Connector 33"/>
          <p:cNvCxnSpPr/>
          <p:nvPr/>
        </p:nvCxnSpPr>
        <p:spPr>
          <a:xfrm>
            <a:off x="4405902" y="2975983"/>
            <a:ext cx="2141415" cy="687657"/>
          </a:xfrm>
          <a:prstGeom prst="bentConnector3">
            <a:avLst>
              <a:gd name="adj1" fmla="val 79927"/>
            </a:avLst>
          </a:prstGeom>
          <a:ln w="19050" cmpd="sng">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Elbow Connector 34"/>
          <p:cNvCxnSpPr/>
          <p:nvPr/>
        </p:nvCxnSpPr>
        <p:spPr>
          <a:xfrm>
            <a:off x="4406185" y="3279724"/>
            <a:ext cx="2141126" cy="1259112"/>
          </a:xfrm>
          <a:prstGeom prst="bentConnector3">
            <a:avLst>
              <a:gd name="adj1" fmla="val 65448"/>
            </a:avLst>
          </a:prstGeom>
          <a:ln w="19050" cmpd="sng">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nvGrpSpPr>
          <p:cNvPr id="48" name="Group 179"/>
          <p:cNvGrpSpPr/>
          <p:nvPr/>
        </p:nvGrpSpPr>
        <p:grpSpPr>
          <a:xfrm>
            <a:off x="6861740" y="2410238"/>
            <a:ext cx="217146" cy="555745"/>
            <a:chOff x="5054600" y="1652588"/>
            <a:chExt cx="187325" cy="479424"/>
          </a:xfrm>
          <a:solidFill>
            <a:schemeClr val="accent1"/>
          </a:solidFill>
        </p:grpSpPr>
        <p:sp>
          <p:nvSpPr>
            <p:cNvPr id="4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9229" tIns="49615" rIns="99229" bIns="49615" numCol="1" anchor="t" anchorCtr="0" compatLnSpc="1">
              <a:prstTxWarp prst="textNoShape">
                <a:avLst/>
              </a:prstTxWarp>
            </a:bodyPr>
            <a:lstStyle/>
            <a:p>
              <a:pP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9229" tIns="49615" rIns="99229" bIns="49615" numCol="1" anchor="t" anchorCtr="0" compatLnSpc="1">
              <a:prstTxWarp prst="textNoShape">
                <a:avLst/>
              </a:prstTxWarp>
            </a:bodyPr>
            <a:lstStyle/>
            <a:p>
              <a:pP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5" name="Group 259"/>
          <p:cNvGrpSpPr/>
          <p:nvPr/>
        </p:nvGrpSpPr>
        <p:grpSpPr>
          <a:xfrm>
            <a:off x="6829983" y="3329929"/>
            <a:ext cx="280704" cy="602628"/>
            <a:chOff x="6913466" y="1930294"/>
            <a:chExt cx="328336" cy="704884"/>
          </a:xfrm>
          <a:solidFill>
            <a:schemeClr val="accent2"/>
          </a:solidFill>
        </p:grpSpPr>
        <p:sp>
          <p:nvSpPr>
            <p:cNvPr id="56" name="Oval 98"/>
            <p:cNvSpPr>
              <a:spLocks noChangeArrowheads="1"/>
            </p:cNvSpPr>
            <p:nvPr/>
          </p:nvSpPr>
          <p:spPr bwMode="auto">
            <a:xfrm>
              <a:off x="7025973" y="1930294"/>
              <a:ext cx="105618" cy="105618"/>
            </a:xfrm>
            <a:prstGeom prst="ellipse">
              <a:avLst/>
            </a:prstGeom>
            <a:grpFill/>
            <a:ln w="9525">
              <a:noFill/>
              <a:round/>
              <a:headEnd/>
              <a:tailEnd/>
            </a:ln>
          </p:spPr>
          <p:txBody>
            <a:bodyPr vert="horz" wrap="square" lIns="99229" tIns="49615" rIns="99229" bIns="49615" numCol="1" anchor="t" anchorCtr="0" compatLnSpc="1">
              <a:prstTxWarp prst="textNoShape">
                <a:avLst/>
              </a:prstTxWarp>
            </a:bodyPr>
            <a:lstStyle/>
            <a:p>
              <a:pP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99"/>
            <p:cNvSpPr>
              <a:spLocks/>
            </p:cNvSpPr>
            <p:nvPr/>
          </p:nvSpPr>
          <p:spPr bwMode="auto">
            <a:xfrm>
              <a:off x="6913466" y="2058872"/>
              <a:ext cx="328336" cy="576306"/>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9229" tIns="49615" rIns="99229" bIns="49615" numCol="1" anchor="t" anchorCtr="0" compatLnSpc="1">
              <a:prstTxWarp prst="textNoShape">
                <a:avLst/>
              </a:prstTxWarp>
            </a:bodyPr>
            <a:lstStyle/>
            <a:p>
              <a:pP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179"/>
          <p:cNvGrpSpPr/>
          <p:nvPr/>
        </p:nvGrpSpPr>
        <p:grpSpPr>
          <a:xfrm>
            <a:off x="6895306" y="4359444"/>
            <a:ext cx="149998" cy="383893"/>
            <a:chOff x="5054600" y="1652588"/>
            <a:chExt cx="187325" cy="479424"/>
          </a:xfrm>
          <a:solidFill>
            <a:schemeClr val="accent3"/>
          </a:solidFill>
        </p:grpSpPr>
        <p:sp>
          <p:nvSpPr>
            <p:cNvPr id="6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9229" tIns="49615" rIns="99229" bIns="49615" numCol="1" anchor="t" anchorCtr="0" compatLnSpc="1">
              <a:prstTxWarp prst="textNoShape">
                <a:avLst/>
              </a:prstTxWarp>
            </a:bodyPr>
            <a:lstStyle/>
            <a:p>
              <a:pP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9229" tIns="49615" rIns="99229" bIns="49615" numCol="1" anchor="t" anchorCtr="0" compatLnSpc="1">
              <a:prstTxWarp prst="textNoShape">
                <a:avLst/>
              </a:prstTxWarp>
            </a:bodyPr>
            <a:lstStyle/>
            <a:p>
              <a:pPr>
                <a:lnSpc>
                  <a:spcPct val="120000"/>
                </a:lnSpc>
              </a:pP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4" name="TextBox 63"/>
          <p:cNvSpPr txBox="1"/>
          <p:nvPr/>
        </p:nvSpPr>
        <p:spPr>
          <a:xfrm>
            <a:off x="8411658" y="4336164"/>
            <a:ext cx="2873108" cy="281872"/>
          </a:xfrm>
          <a:prstGeom prst="rect">
            <a:avLst/>
          </a:prstGeom>
          <a:noFill/>
        </p:spPr>
        <p:txBody>
          <a:bodyPr wrap="square" lIns="0" tIns="0" rIns="0" bIns="0" rtlCol="0">
            <a:spAutoFit/>
          </a:bodyPr>
          <a:lstStyle/>
          <a:p>
            <a:pPr defTabSz="992210">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8411658" y="2434977"/>
            <a:ext cx="2873108" cy="281872"/>
          </a:xfrm>
          <a:prstGeom prst="rect">
            <a:avLst/>
          </a:prstGeom>
          <a:noFill/>
        </p:spPr>
        <p:txBody>
          <a:bodyPr wrap="square" lIns="0" tIns="0" rIns="0" bIns="0" rtlCol="0">
            <a:spAutoFit/>
          </a:bodyPr>
          <a:lstStyle/>
          <a:p>
            <a:pPr defTabSz="992210">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69"/>
          <p:cNvSpPr txBox="1"/>
          <p:nvPr/>
        </p:nvSpPr>
        <p:spPr>
          <a:xfrm>
            <a:off x="8411658" y="3385571"/>
            <a:ext cx="2873110" cy="281872"/>
          </a:xfrm>
          <a:prstGeom prst="rect">
            <a:avLst/>
          </a:prstGeom>
          <a:noFill/>
        </p:spPr>
        <p:txBody>
          <a:bodyPr wrap="square" lIns="0" tIns="0" rIns="0" bIns="0" rtlCol="0">
            <a:spAutoFit/>
          </a:bodyPr>
          <a:lstStyle/>
          <a:p>
            <a:pPr defTabSz="992210">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 Placeholder 3"/>
          <p:cNvSpPr txBox="1">
            <a:spLocks/>
          </p:cNvSpPr>
          <p:nvPr/>
        </p:nvSpPr>
        <p:spPr>
          <a:xfrm>
            <a:off x="7177672" y="2375478"/>
            <a:ext cx="923330" cy="60369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spcBef>
                <a:spcPct val="20000"/>
              </a:spcBef>
              <a:defRPr/>
            </a:pPr>
            <a:r>
              <a:rPr lang="en-US" sz="3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73" name="Text Placeholder 3"/>
          <p:cNvSpPr txBox="1">
            <a:spLocks/>
          </p:cNvSpPr>
          <p:nvPr/>
        </p:nvSpPr>
        <p:spPr>
          <a:xfrm>
            <a:off x="7203706" y="3305909"/>
            <a:ext cx="923330" cy="60369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spcBef>
                <a:spcPct val="20000"/>
              </a:spcBef>
              <a:defRPr/>
            </a:pPr>
            <a:r>
              <a:rPr lang="en-US" sz="3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74" name="Text Placeholder 3"/>
          <p:cNvSpPr txBox="1">
            <a:spLocks/>
          </p:cNvSpPr>
          <p:nvPr/>
        </p:nvSpPr>
        <p:spPr>
          <a:xfrm>
            <a:off x="7141690" y="4237435"/>
            <a:ext cx="923330" cy="60369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spcBef>
                <a:spcPct val="20000"/>
              </a:spcBef>
              <a:defRPr/>
            </a:pPr>
            <a:r>
              <a:rPr lang="en-US" sz="3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15%</a:t>
            </a:r>
          </a:p>
        </p:txBody>
      </p:sp>
      <p:sp>
        <p:nvSpPr>
          <p:cNvPr id="112" name="Text Placeholder 3"/>
          <p:cNvSpPr txBox="1">
            <a:spLocks/>
          </p:cNvSpPr>
          <p:nvPr/>
        </p:nvSpPr>
        <p:spPr>
          <a:xfrm>
            <a:off x="2931558" y="5472012"/>
            <a:ext cx="1256754" cy="23621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 Placeholder 3"/>
          <p:cNvSpPr txBox="1">
            <a:spLocks/>
          </p:cNvSpPr>
          <p:nvPr/>
        </p:nvSpPr>
        <p:spPr>
          <a:xfrm>
            <a:off x="2931579" y="5710864"/>
            <a:ext cx="2023530" cy="5909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Text Placeholder 3"/>
          <p:cNvSpPr txBox="1">
            <a:spLocks/>
          </p:cNvSpPr>
          <p:nvPr/>
        </p:nvSpPr>
        <p:spPr>
          <a:xfrm>
            <a:off x="2368920" y="5768146"/>
            <a:ext cx="455253"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92210">
              <a:spcBef>
                <a:spcPct val="20000"/>
              </a:spcBef>
              <a:defRPr/>
            </a:pPr>
            <a:r>
              <a:rPr lang="en-US" sz="3200" b="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115" name="Text Placeholder 3"/>
          <p:cNvSpPr txBox="1">
            <a:spLocks/>
          </p:cNvSpPr>
          <p:nvPr/>
        </p:nvSpPr>
        <p:spPr>
          <a:xfrm>
            <a:off x="5838250" y="5472012"/>
            <a:ext cx="1256754" cy="23621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Text Placeholder 3"/>
          <p:cNvSpPr txBox="1">
            <a:spLocks/>
          </p:cNvSpPr>
          <p:nvPr/>
        </p:nvSpPr>
        <p:spPr>
          <a:xfrm>
            <a:off x="5838261" y="5710864"/>
            <a:ext cx="2023530" cy="5909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Text Placeholder 3"/>
          <p:cNvSpPr txBox="1">
            <a:spLocks/>
          </p:cNvSpPr>
          <p:nvPr/>
        </p:nvSpPr>
        <p:spPr>
          <a:xfrm>
            <a:off x="5193926" y="5768146"/>
            <a:ext cx="455253"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92210">
              <a:spcBef>
                <a:spcPct val="20000"/>
              </a:spcBef>
              <a:defRPr/>
            </a:pPr>
            <a:r>
              <a:rPr lang="en-US" sz="3200" b="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118" name="Text Placeholder 3"/>
          <p:cNvSpPr txBox="1">
            <a:spLocks/>
          </p:cNvSpPr>
          <p:nvPr/>
        </p:nvSpPr>
        <p:spPr>
          <a:xfrm>
            <a:off x="8729369" y="5472012"/>
            <a:ext cx="1256754" cy="23621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Text Placeholder 3"/>
          <p:cNvSpPr txBox="1">
            <a:spLocks/>
          </p:cNvSpPr>
          <p:nvPr/>
        </p:nvSpPr>
        <p:spPr>
          <a:xfrm>
            <a:off x="8729379" y="5710864"/>
            <a:ext cx="2023530" cy="59093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92210">
              <a:lnSpc>
                <a:spcPct val="120000"/>
              </a:lnSpc>
              <a:spcBef>
                <a:spcPct val="20000"/>
              </a:spcBef>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Text Placeholder 3"/>
          <p:cNvSpPr txBox="1">
            <a:spLocks/>
          </p:cNvSpPr>
          <p:nvPr/>
        </p:nvSpPr>
        <p:spPr>
          <a:xfrm>
            <a:off x="8095380" y="5768146"/>
            <a:ext cx="455253" cy="49244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92210">
              <a:spcBef>
                <a:spcPct val="20000"/>
              </a:spcBef>
              <a:defRPr/>
            </a:pPr>
            <a:r>
              <a:rPr lang="en-US" sz="3200" b="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7"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424886603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18" presetClass="entr" presetSubtype="6"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strips(downRight)">
                                      <p:cBhvr>
                                        <p:cTn id="17" dur="500"/>
                                        <p:tgtEl>
                                          <p:spTgt spid="33"/>
                                        </p:tgtEl>
                                      </p:cBhvr>
                                    </p:animEffect>
                                  </p:childTnLst>
                                </p:cTn>
                              </p:par>
                              <p:par>
                                <p:cTn id="18" presetID="2" presetClass="entr" presetSubtype="2" accel="50000" decel="5000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1+#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accel="50000" decel="50000"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0" fill="hold" grpId="0" nodeType="after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p:cTn id="30" dur="500" fill="hold"/>
                                        <p:tgtEl>
                                          <p:spTgt spid="72"/>
                                        </p:tgtEl>
                                        <p:attrNameLst>
                                          <p:attrName>ppt_w</p:attrName>
                                        </p:attrNameLst>
                                      </p:cBhvr>
                                      <p:tavLst>
                                        <p:tav tm="0">
                                          <p:val>
                                            <p:fltVal val="0"/>
                                          </p:val>
                                        </p:tav>
                                        <p:tav tm="100000">
                                          <p:val>
                                            <p:strVal val="#ppt_w"/>
                                          </p:val>
                                        </p:tav>
                                      </p:tavLst>
                                    </p:anim>
                                    <p:anim calcmode="lin" valueType="num">
                                      <p:cBhvr>
                                        <p:cTn id="31" dur="500" fill="hold"/>
                                        <p:tgtEl>
                                          <p:spTgt spid="72"/>
                                        </p:tgtEl>
                                        <p:attrNameLst>
                                          <p:attrName>ppt_h</p:attrName>
                                        </p:attrNameLst>
                                      </p:cBhvr>
                                      <p:tavLst>
                                        <p:tav tm="0">
                                          <p:val>
                                            <p:fltVal val="0"/>
                                          </p:val>
                                        </p:tav>
                                        <p:tav tm="100000">
                                          <p:val>
                                            <p:strVal val="#ppt_h"/>
                                          </p:val>
                                        </p:tav>
                                      </p:tavLst>
                                    </p:anim>
                                    <p:animEffect transition="in" filter="fade">
                                      <p:cBhvr>
                                        <p:cTn id="32" dur="500"/>
                                        <p:tgtEl>
                                          <p:spTgt spid="72"/>
                                        </p:tgtEl>
                                      </p:cBhvr>
                                    </p:animEffect>
                                  </p:childTnLst>
                                </p:cTn>
                              </p:par>
                              <p:par>
                                <p:cTn id="33" presetID="2" presetClass="entr" presetSubtype="2" accel="50000" decel="50000"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additive="base">
                                        <p:cTn id="35" dur="500" fill="hold"/>
                                        <p:tgtEl>
                                          <p:spTgt spid="67"/>
                                        </p:tgtEl>
                                        <p:attrNameLst>
                                          <p:attrName>ppt_x</p:attrName>
                                        </p:attrNameLst>
                                      </p:cBhvr>
                                      <p:tavLst>
                                        <p:tav tm="0">
                                          <p:val>
                                            <p:strVal val="1+#ppt_w/2"/>
                                          </p:val>
                                        </p:tav>
                                        <p:tav tm="100000">
                                          <p:val>
                                            <p:strVal val="#ppt_x"/>
                                          </p:val>
                                        </p:tav>
                                      </p:tavLst>
                                    </p:anim>
                                    <p:anim calcmode="lin" valueType="num">
                                      <p:cBhvr additive="base">
                                        <p:cTn id="36" dur="500" fill="hold"/>
                                        <p:tgtEl>
                                          <p:spTgt spid="6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8" presetClass="entr" presetSubtype="6" fill="hold"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strips(downRight)">
                                      <p:cBhvr>
                                        <p:cTn id="40" dur="500"/>
                                        <p:tgtEl>
                                          <p:spTgt spid="34"/>
                                        </p:tgtEl>
                                      </p:cBhvr>
                                    </p:animEffect>
                                  </p:childTnLst>
                                </p:cTn>
                              </p:par>
                              <p:par>
                                <p:cTn id="41" presetID="2" presetClass="entr" presetSubtype="2" accel="50000" decel="5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accel="50000" decel="50000" fill="hold" nodeType="after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additive="base">
                                        <p:cTn id="48" dur="500" fill="hold"/>
                                        <p:tgtEl>
                                          <p:spTgt spid="55"/>
                                        </p:tgtEl>
                                        <p:attrNameLst>
                                          <p:attrName>ppt_x</p:attrName>
                                        </p:attrNameLst>
                                      </p:cBhvr>
                                      <p:tavLst>
                                        <p:tav tm="0">
                                          <p:val>
                                            <p:strVal val="1+#ppt_w/2"/>
                                          </p:val>
                                        </p:tav>
                                        <p:tav tm="100000">
                                          <p:val>
                                            <p:strVal val="#ppt_x"/>
                                          </p:val>
                                        </p:tav>
                                      </p:tavLst>
                                    </p:anim>
                                    <p:anim calcmode="lin" valueType="num">
                                      <p:cBhvr additive="base">
                                        <p:cTn id="49" dur="500" fill="hold"/>
                                        <p:tgtEl>
                                          <p:spTgt spid="55"/>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53" presetClass="entr" presetSubtype="0" fill="hold" grpId="0" nodeType="after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p:cTn id="53" dur="500" fill="hold"/>
                                        <p:tgtEl>
                                          <p:spTgt spid="73"/>
                                        </p:tgtEl>
                                        <p:attrNameLst>
                                          <p:attrName>ppt_w</p:attrName>
                                        </p:attrNameLst>
                                      </p:cBhvr>
                                      <p:tavLst>
                                        <p:tav tm="0">
                                          <p:val>
                                            <p:fltVal val="0"/>
                                          </p:val>
                                        </p:tav>
                                        <p:tav tm="100000">
                                          <p:val>
                                            <p:strVal val="#ppt_w"/>
                                          </p:val>
                                        </p:tav>
                                      </p:tavLst>
                                    </p:anim>
                                    <p:anim calcmode="lin" valueType="num">
                                      <p:cBhvr>
                                        <p:cTn id="54" dur="500" fill="hold"/>
                                        <p:tgtEl>
                                          <p:spTgt spid="73"/>
                                        </p:tgtEl>
                                        <p:attrNameLst>
                                          <p:attrName>ppt_h</p:attrName>
                                        </p:attrNameLst>
                                      </p:cBhvr>
                                      <p:tavLst>
                                        <p:tav tm="0">
                                          <p:val>
                                            <p:fltVal val="0"/>
                                          </p:val>
                                        </p:tav>
                                        <p:tav tm="100000">
                                          <p:val>
                                            <p:strVal val="#ppt_h"/>
                                          </p:val>
                                        </p:tav>
                                      </p:tavLst>
                                    </p:anim>
                                    <p:animEffect transition="in" filter="fade">
                                      <p:cBhvr>
                                        <p:cTn id="55" dur="500"/>
                                        <p:tgtEl>
                                          <p:spTgt spid="73"/>
                                        </p:tgtEl>
                                      </p:cBhvr>
                                    </p:animEffect>
                                  </p:childTnLst>
                                </p:cTn>
                              </p:par>
                              <p:par>
                                <p:cTn id="56" presetID="2" presetClass="entr" presetSubtype="2" accel="50000" decel="50000"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additive="base">
                                        <p:cTn id="58" dur="500" fill="hold"/>
                                        <p:tgtEl>
                                          <p:spTgt spid="70"/>
                                        </p:tgtEl>
                                        <p:attrNameLst>
                                          <p:attrName>ppt_x</p:attrName>
                                        </p:attrNameLst>
                                      </p:cBhvr>
                                      <p:tavLst>
                                        <p:tav tm="0">
                                          <p:val>
                                            <p:strVal val="1+#ppt_w/2"/>
                                          </p:val>
                                        </p:tav>
                                        <p:tav tm="100000">
                                          <p:val>
                                            <p:strVal val="#ppt_x"/>
                                          </p:val>
                                        </p:tav>
                                      </p:tavLst>
                                    </p:anim>
                                    <p:anim calcmode="lin" valueType="num">
                                      <p:cBhvr additive="base">
                                        <p:cTn id="59" dur="500" fill="hold"/>
                                        <p:tgtEl>
                                          <p:spTgt spid="70"/>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18" presetClass="entr" presetSubtype="6"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strips(downRight)">
                                      <p:cBhvr>
                                        <p:cTn id="63" dur="500"/>
                                        <p:tgtEl>
                                          <p:spTgt spid="35"/>
                                        </p:tgtEl>
                                      </p:cBhvr>
                                    </p:animEffect>
                                  </p:childTnLst>
                                </p:cTn>
                              </p:par>
                              <p:par>
                                <p:cTn id="64" presetID="2" presetClass="entr" presetSubtype="2" accel="50000" decel="50000" fill="hold" nodeType="with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1+#ppt_w/2"/>
                                          </p:val>
                                        </p:tav>
                                        <p:tav tm="100000">
                                          <p:val>
                                            <p:strVal val="#ppt_x"/>
                                          </p:val>
                                        </p:tav>
                                      </p:tavLst>
                                    </p:anim>
                                    <p:anim calcmode="lin" valueType="num">
                                      <p:cBhvr additive="base">
                                        <p:cTn id="67" dur="500" fill="hold"/>
                                        <p:tgtEl>
                                          <p:spTgt spid="20"/>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 presetClass="entr" presetSubtype="2" accel="50000" decel="50000"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 calcmode="lin" valueType="num">
                                      <p:cBhvr additive="base">
                                        <p:cTn id="71" dur="500" fill="hold"/>
                                        <p:tgtEl>
                                          <p:spTgt spid="60"/>
                                        </p:tgtEl>
                                        <p:attrNameLst>
                                          <p:attrName>ppt_x</p:attrName>
                                        </p:attrNameLst>
                                      </p:cBhvr>
                                      <p:tavLst>
                                        <p:tav tm="0">
                                          <p:val>
                                            <p:strVal val="1+#ppt_w/2"/>
                                          </p:val>
                                        </p:tav>
                                        <p:tav tm="100000">
                                          <p:val>
                                            <p:strVal val="#ppt_x"/>
                                          </p:val>
                                        </p:tav>
                                      </p:tavLst>
                                    </p:anim>
                                    <p:anim calcmode="lin" valueType="num">
                                      <p:cBhvr additive="base">
                                        <p:cTn id="72" dur="500" fill="hold"/>
                                        <p:tgtEl>
                                          <p:spTgt spid="60"/>
                                        </p:tgtEl>
                                        <p:attrNameLst>
                                          <p:attrName>ppt_y</p:attrName>
                                        </p:attrNameLst>
                                      </p:cBhvr>
                                      <p:tavLst>
                                        <p:tav tm="0">
                                          <p:val>
                                            <p:strVal val="#ppt_y"/>
                                          </p:val>
                                        </p:tav>
                                        <p:tav tm="100000">
                                          <p:val>
                                            <p:strVal val="#ppt_y"/>
                                          </p:val>
                                        </p:tav>
                                      </p:tavLst>
                                    </p:anim>
                                  </p:childTnLst>
                                </p:cTn>
                              </p:par>
                            </p:childTnLst>
                          </p:cTn>
                        </p:par>
                        <p:par>
                          <p:cTn id="73" fill="hold">
                            <p:stCondLst>
                              <p:cond delay="5000"/>
                            </p:stCondLst>
                            <p:childTnLst>
                              <p:par>
                                <p:cTn id="74" presetID="53" presetClass="entr" presetSubtype="0"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 calcmode="lin" valueType="num">
                                      <p:cBhvr>
                                        <p:cTn id="76" dur="500" fill="hold"/>
                                        <p:tgtEl>
                                          <p:spTgt spid="74"/>
                                        </p:tgtEl>
                                        <p:attrNameLst>
                                          <p:attrName>ppt_w</p:attrName>
                                        </p:attrNameLst>
                                      </p:cBhvr>
                                      <p:tavLst>
                                        <p:tav tm="0">
                                          <p:val>
                                            <p:fltVal val="0"/>
                                          </p:val>
                                        </p:tav>
                                        <p:tav tm="100000">
                                          <p:val>
                                            <p:strVal val="#ppt_w"/>
                                          </p:val>
                                        </p:tav>
                                      </p:tavLst>
                                    </p:anim>
                                    <p:anim calcmode="lin" valueType="num">
                                      <p:cBhvr>
                                        <p:cTn id="77" dur="500" fill="hold"/>
                                        <p:tgtEl>
                                          <p:spTgt spid="74"/>
                                        </p:tgtEl>
                                        <p:attrNameLst>
                                          <p:attrName>ppt_h</p:attrName>
                                        </p:attrNameLst>
                                      </p:cBhvr>
                                      <p:tavLst>
                                        <p:tav tm="0">
                                          <p:val>
                                            <p:fltVal val="0"/>
                                          </p:val>
                                        </p:tav>
                                        <p:tav tm="100000">
                                          <p:val>
                                            <p:strVal val="#ppt_h"/>
                                          </p:val>
                                        </p:tav>
                                      </p:tavLst>
                                    </p:anim>
                                    <p:animEffect transition="in" filter="fade">
                                      <p:cBhvr>
                                        <p:cTn id="78" dur="500"/>
                                        <p:tgtEl>
                                          <p:spTgt spid="74"/>
                                        </p:tgtEl>
                                      </p:cBhvr>
                                    </p:animEffect>
                                  </p:childTnLst>
                                </p:cTn>
                              </p:par>
                              <p:par>
                                <p:cTn id="79" presetID="2" presetClass="entr" presetSubtype="2" accel="50000" decel="50000" fill="hold" grpId="0" nodeType="withEffect">
                                  <p:stCondLst>
                                    <p:cond delay="0"/>
                                  </p:stCondLst>
                                  <p:childTnLst>
                                    <p:set>
                                      <p:cBhvr>
                                        <p:cTn id="80" dur="1" fill="hold">
                                          <p:stCondLst>
                                            <p:cond delay="0"/>
                                          </p:stCondLst>
                                        </p:cTn>
                                        <p:tgtEl>
                                          <p:spTgt spid="64"/>
                                        </p:tgtEl>
                                        <p:attrNameLst>
                                          <p:attrName>style.visibility</p:attrName>
                                        </p:attrNameLst>
                                      </p:cBhvr>
                                      <p:to>
                                        <p:strVal val="visible"/>
                                      </p:to>
                                    </p:set>
                                    <p:anim calcmode="lin" valueType="num">
                                      <p:cBhvr additive="base">
                                        <p:cTn id="81" dur="500" fill="hold"/>
                                        <p:tgtEl>
                                          <p:spTgt spid="64"/>
                                        </p:tgtEl>
                                        <p:attrNameLst>
                                          <p:attrName>ppt_x</p:attrName>
                                        </p:attrNameLst>
                                      </p:cBhvr>
                                      <p:tavLst>
                                        <p:tav tm="0">
                                          <p:val>
                                            <p:strVal val="1+#ppt_w/2"/>
                                          </p:val>
                                        </p:tav>
                                        <p:tav tm="100000">
                                          <p:val>
                                            <p:strVal val="#ppt_x"/>
                                          </p:val>
                                        </p:tav>
                                      </p:tavLst>
                                    </p:anim>
                                    <p:anim calcmode="lin" valueType="num">
                                      <p:cBhvr additive="base">
                                        <p:cTn id="82" dur="500" fill="hold"/>
                                        <p:tgtEl>
                                          <p:spTgt spid="64"/>
                                        </p:tgtEl>
                                        <p:attrNameLst>
                                          <p:attrName>ppt_y</p:attrName>
                                        </p:attrNameLst>
                                      </p:cBhvr>
                                      <p:tavLst>
                                        <p:tav tm="0">
                                          <p:val>
                                            <p:strVal val="#ppt_y"/>
                                          </p:val>
                                        </p:tav>
                                        <p:tav tm="100000">
                                          <p:val>
                                            <p:strVal val="#ppt_y"/>
                                          </p:val>
                                        </p:tav>
                                      </p:tavLst>
                                    </p:anim>
                                  </p:childTnLst>
                                </p:cTn>
                              </p:par>
                            </p:childTnLst>
                          </p:cTn>
                        </p:par>
                        <p:par>
                          <p:cTn id="83" fill="hold">
                            <p:stCondLst>
                              <p:cond delay="5500"/>
                            </p:stCondLst>
                            <p:childTnLst>
                              <p:par>
                                <p:cTn id="84" presetID="2" presetClass="entr" presetSubtype="4" accel="50000" decel="50000" fill="hold" grpId="0" nodeType="afterEffect">
                                  <p:stCondLst>
                                    <p:cond delay="0"/>
                                  </p:stCondLst>
                                  <p:childTnLst>
                                    <p:set>
                                      <p:cBhvr>
                                        <p:cTn id="85" dur="1" fill="hold">
                                          <p:stCondLst>
                                            <p:cond delay="0"/>
                                          </p:stCondLst>
                                        </p:cTn>
                                        <p:tgtEl>
                                          <p:spTgt spid="114"/>
                                        </p:tgtEl>
                                        <p:attrNameLst>
                                          <p:attrName>style.visibility</p:attrName>
                                        </p:attrNameLst>
                                      </p:cBhvr>
                                      <p:to>
                                        <p:strVal val="visible"/>
                                      </p:to>
                                    </p:set>
                                    <p:anim calcmode="lin" valueType="num">
                                      <p:cBhvr additive="base">
                                        <p:cTn id="86" dur="500" fill="hold"/>
                                        <p:tgtEl>
                                          <p:spTgt spid="114"/>
                                        </p:tgtEl>
                                        <p:attrNameLst>
                                          <p:attrName>ppt_x</p:attrName>
                                        </p:attrNameLst>
                                      </p:cBhvr>
                                      <p:tavLst>
                                        <p:tav tm="0">
                                          <p:val>
                                            <p:strVal val="#ppt_x"/>
                                          </p:val>
                                        </p:tav>
                                        <p:tav tm="100000">
                                          <p:val>
                                            <p:strVal val="#ppt_x"/>
                                          </p:val>
                                        </p:tav>
                                      </p:tavLst>
                                    </p:anim>
                                    <p:anim calcmode="lin" valueType="num">
                                      <p:cBhvr additive="base">
                                        <p:cTn id="87" dur="500" fill="hold"/>
                                        <p:tgtEl>
                                          <p:spTgt spid="114"/>
                                        </p:tgtEl>
                                        <p:attrNameLst>
                                          <p:attrName>ppt_y</p:attrName>
                                        </p:attrNameLst>
                                      </p:cBhvr>
                                      <p:tavLst>
                                        <p:tav tm="0">
                                          <p:val>
                                            <p:strVal val="1+#ppt_h/2"/>
                                          </p:val>
                                        </p:tav>
                                        <p:tav tm="100000">
                                          <p:val>
                                            <p:strVal val="#ppt_y"/>
                                          </p:val>
                                        </p:tav>
                                      </p:tavLst>
                                    </p:anim>
                                  </p:childTnLst>
                                </p:cTn>
                              </p:par>
                            </p:childTnLst>
                          </p:cTn>
                        </p:par>
                        <p:par>
                          <p:cTn id="88" fill="hold">
                            <p:stCondLst>
                              <p:cond delay="6000"/>
                            </p:stCondLst>
                            <p:childTnLst>
                              <p:par>
                                <p:cTn id="89" presetID="2" presetClass="entr" presetSubtype="2" accel="50000" decel="50000" fill="hold" grpId="0" nodeType="after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1+#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4" accel="50000" decel="50000"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ppt_x"/>
                                          </p:val>
                                        </p:tav>
                                        <p:tav tm="100000">
                                          <p:val>
                                            <p:strVal val="#ppt_x"/>
                                          </p:val>
                                        </p:tav>
                                      </p:tavLst>
                                    </p:anim>
                                    <p:anim calcmode="lin" valueType="num">
                                      <p:cBhvr additive="base">
                                        <p:cTn id="96" dur="500" fill="hold"/>
                                        <p:tgtEl>
                                          <p:spTgt spid="113"/>
                                        </p:tgtEl>
                                        <p:attrNameLst>
                                          <p:attrName>ppt_y</p:attrName>
                                        </p:attrNameLst>
                                      </p:cBhvr>
                                      <p:tavLst>
                                        <p:tav tm="0">
                                          <p:val>
                                            <p:strVal val="1+#ppt_h/2"/>
                                          </p:val>
                                        </p:tav>
                                        <p:tav tm="100000">
                                          <p:val>
                                            <p:strVal val="#ppt_y"/>
                                          </p:val>
                                        </p:tav>
                                      </p:tavLst>
                                    </p:anim>
                                  </p:childTnLst>
                                </p:cTn>
                              </p:par>
                            </p:childTnLst>
                          </p:cTn>
                        </p:par>
                        <p:par>
                          <p:cTn id="97" fill="hold">
                            <p:stCondLst>
                              <p:cond delay="6500"/>
                            </p:stCondLst>
                            <p:childTnLst>
                              <p:par>
                                <p:cTn id="98" presetID="2" presetClass="entr" presetSubtype="4" accel="50000" decel="50000" fill="hold" grpId="0" nodeType="afterEffect">
                                  <p:stCondLst>
                                    <p:cond delay="0"/>
                                  </p:stCondLst>
                                  <p:childTnLst>
                                    <p:set>
                                      <p:cBhvr>
                                        <p:cTn id="99" dur="1" fill="hold">
                                          <p:stCondLst>
                                            <p:cond delay="0"/>
                                          </p:stCondLst>
                                        </p:cTn>
                                        <p:tgtEl>
                                          <p:spTgt spid="117"/>
                                        </p:tgtEl>
                                        <p:attrNameLst>
                                          <p:attrName>style.visibility</p:attrName>
                                        </p:attrNameLst>
                                      </p:cBhvr>
                                      <p:to>
                                        <p:strVal val="visible"/>
                                      </p:to>
                                    </p:set>
                                    <p:anim calcmode="lin" valueType="num">
                                      <p:cBhvr additive="base">
                                        <p:cTn id="100" dur="500" fill="hold"/>
                                        <p:tgtEl>
                                          <p:spTgt spid="117"/>
                                        </p:tgtEl>
                                        <p:attrNameLst>
                                          <p:attrName>ppt_x</p:attrName>
                                        </p:attrNameLst>
                                      </p:cBhvr>
                                      <p:tavLst>
                                        <p:tav tm="0">
                                          <p:val>
                                            <p:strVal val="#ppt_x"/>
                                          </p:val>
                                        </p:tav>
                                        <p:tav tm="100000">
                                          <p:val>
                                            <p:strVal val="#ppt_x"/>
                                          </p:val>
                                        </p:tav>
                                      </p:tavLst>
                                    </p:anim>
                                    <p:anim calcmode="lin" valueType="num">
                                      <p:cBhvr additive="base">
                                        <p:cTn id="101" dur="500" fill="hold"/>
                                        <p:tgtEl>
                                          <p:spTgt spid="117"/>
                                        </p:tgtEl>
                                        <p:attrNameLst>
                                          <p:attrName>ppt_y</p:attrName>
                                        </p:attrNameLst>
                                      </p:cBhvr>
                                      <p:tavLst>
                                        <p:tav tm="0">
                                          <p:val>
                                            <p:strVal val="1+#ppt_h/2"/>
                                          </p:val>
                                        </p:tav>
                                        <p:tav tm="100000">
                                          <p:val>
                                            <p:strVal val="#ppt_y"/>
                                          </p:val>
                                        </p:tav>
                                      </p:tavLst>
                                    </p:anim>
                                  </p:childTnLst>
                                </p:cTn>
                              </p:par>
                            </p:childTnLst>
                          </p:cTn>
                        </p:par>
                        <p:par>
                          <p:cTn id="102" fill="hold">
                            <p:stCondLst>
                              <p:cond delay="7000"/>
                            </p:stCondLst>
                            <p:childTnLst>
                              <p:par>
                                <p:cTn id="103" presetID="2" presetClass="entr" presetSubtype="2" accel="50000" decel="50000" fill="hold" grpId="0" nodeType="afterEffect">
                                  <p:stCondLst>
                                    <p:cond delay="0"/>
                                  </p:stCondLst>
                                  <p:childTnLst>
                                    <p:set>
                                      <p:cBhvr>
                                        <p:cTn id="104" dur="1" fill="hold">
                                          <p:stCondLst>
                                            <p:cond delay="0"/>
                                          </p:stCondLst>
                                        </p:cTn>
                                        <p:tgtEl>
                                          <p:spTgt spid="115"/>
                                        </p:tgtEl>
                                        <p:attrNameLst>
                                          <p:attrName>style.visibility</p:attrName>
                                        </p:attrNameLst>
                                      </p:cBhvr>
                                      <p:to>
                                        <p:strVal val="visible"/>
                                      </p:to>
                                    </p:set>
                                    <p:anim calcmode="lin" valueType="num">
                                      <p:cBhvr additive="base">
                                        <p:cTn id="105" dur="500" fill="hold"/>
                                        <p:tgtEl>
                                          <p:spTgt spid="115"/>
                                        </p:tgtEl>
                                        <p:attrNameLst>
                                          <p:attrName>ppt_x</p:attrName>
                                        </p:attrNameLst>
                                      </p:cBhvr>
                                      <p:tavLst>
                                        <p:tav tm="0">
                                          <p:val>
                                            <p:strVal val="1+#ppt_w/2"/>
                                          </p:val>
                                        </p:tav>
                                        <p:tav tm="100000">
                                          <p:val>
                                            <p:strVal val="#ppt_x"/>
                                          </p:val>
                                        </p:tav>
                                      </p:tavLst>
                                    </p:anim>
                                    <p:anim calcmode="lin" valueType="num">
                                      <p:cBhvr additive="base">
                                        <p:cTn id="106" dur="500" fill="hold"/>
                                        <p:tgtEl>
                                          <p:spTgt spid="115"/>
                                        </p:tgtEl>
                                        <p:attrNameLst>
                                          <p:attrName>ppt_y</p:attrName>
                                        </p:attrNameLst>
                                      </p:cBhvr>
                                      <p:tavLst>
                                        <p:tav tm="0">
                                          <p:val>
                                            <p:strVal val="#ppt_y"/>
                                          </p:val>
                                        </p:tav>
                                        <p:tav tm="100000">
                                          <p:val>
                                            <p:strVal val="#ppt_y"/>
                                          </p:val>
                                        </p:tav>
                                      </p:tavLst>
                                    </p:anim>
                                  </p:childTnLst>
                                </p:cTn>
                              </p:par>
                              <p:par>
                                <p:cTn id="107" presetID="2" presetClass="entr" presetSubtype="4" accel="50000" decel="50000" fill="hold" grpId="0" nodeType="withEffect">
                                  <p:stCondLst>
                                    <p:cond delay="0"/>
                                  </p:stCondLst>
                                  <p:childTnLst>
                                    <p:set>
                                      <p:cBhvr>
                                        <p:cTn id="108" dur="1" fill="hold">
                                          <p:stCondLst>
                                            <p:cond delay="0"/>
                                          </p:stCondLst>
                                        </p:cTn>
                                        <p:tgtEl>
                                          <p:spTgt spid="116"/>
                                        </p:tgtEl>
                                        <p:attrNameLst>
                                          <p:attrName>style.visibility</p:attrName>
                                        </p:attrNameLst>
                                      </p:cBhvr>
                                      <p:to>
                                        <p:strVal val="visible"/>
                                      </p:to>
                                    </p:set>
                                    <p:anim calcmode="lin" valueType="num">
                                      <p:cBhvr additive="base">
                                        <p:cTn id="109" dur="500" fill="hold"/>
                                        <p:tgtEl>
                                          <p:spTgt spid="116"/>
                                        </p:tgtEl>
                                        <p:attrNameLst>
                                          <p:attrName>ppt_x</p:attrName>
                                        </p:attrNameLst>
                                      </p:cBhvr>
                                      <p:tavLst>
                                        <p:tav tm="0">
                                          <p:val>
                                            <p:strVal val="#ppt_x"/>
                                          </p:val>
                                        </p:tav>
                                        <p:tav tm="100000">
                                          <p:val>
                                            <p:strVal val="#ppt_x"/>
                                          </p:val>
                                        </p:tav>
                                      </p:tavLst>
                                    </p:anim>
                                    <p:anim calcmode="lin" valueType="num">
                                      <p:cBhvr additive="base">
                                        <p:cTn id="110" dur="500" fill="hold"/>
                                        <p:tgtEl>
                                          <p:spTgt spid="116"/>
                                        </p:tgtEl>
                                        <p:attrNameLst>
                                          <p:attrName>ppt_y</p:attrName>
                                        </p:attrNameLst>
                                      </p:cBhvr>
                                      <p:tavLst>
                                        <p:tav tm="0">
                                          <p:val>
                                            <p:strVal val="1+#ppt_h/2"/>
                                          </p:val>
                                        </p:tav>
                                        <p:tav tm="100000">
                                          <p:val>
                                            <p:strVal val="#ppt_y"/>
                                          </p:val>
                                        </p:tav>
                                      </p:tavLst>
                                    </p:anim>
                                  </p:childTnLst>
                                </p:cTn>
                              </p:par>
                            </p:childTnLst>
                          </p:cTn>
                        </p:par>
                        <p:par>
                          <p:cTn id="111" fill="hold">
                            <p:stCondLst>
                              <p:cond delay="7500"/>
                            </p:stCondLst>
                            <p:childTnLst>
                              <p:par>
                                <p:cTn id="112" presetID="2" presetClass="entr" presetSubtype="4" accel="50000" decel="50000" fill="hold" grpId="0" nodeType="afterEffect">
                                  <p:stCondLst>
                                    <p:cond delay="0"/>
                                  </p:stCondLst>
                                  <p:childTnLst>
                                    <p:set>
                                      <p:cBhvr>
                                        <p:cTn id="113" dur="1" fill="hold">
                                          <p:stCondLst>
                                            <p:cond delay="0"/>
                                          </p:stCondLst>
                                        </p:cTn>
                                        <p:tgtEl>
                                          <p:spTgt spid="120"/>
                                        </p:tgtEl>
                                        <p:attrNameLst>
                                          <p:attrName>style.visibility</p:attrName>
                                        </p:attrNameLst>
                                      </p:cBhvr>
                                      <p:to>
                                        <p:strVal val="visible"/>
                                      </p:to>
                                    </p:set>
                                    <p:anim calcmode="lin" valueType="num">
                                      <p:cBhvr additive="base">
                                        <p:cTn id="114" dur="500" fill="hold"/>
                                        <p:tgtEl>
                                          <p:spTgt spid="120"/>
                                        </p:tgtEl>
                                        <p:attrNameLst>
                                          <p:attrName>ppt_x</p:attrName>
                                        </p:attrNameLst>
                                      </p:cBhvr>
                                      <p:tavLst>
                                        <p:tav tm="0">
                                          <p:val>
                                            <p:strVal val="#ppt_x"/>
                                          </p:val>
                                        </p:tav>
                                        <p:tav tm="100000">
                                          <p:val>
                                            <p:strVal val="#ppt_x"/>
                                          </p:val>
                                        </p:tav>
                                      </p:tavLst>
                                    </p:anim>
                                    <p:anim calcmode="lin" valueType="num">
                                      <p:cBhvr additive="base">
                                        <p:cTn id="115" dur="500" fill="hold"/>
                                        <p:tgtEl>
                                          <p:spTgt spid="120"/>
                                        </p:tgtEl>
                                        <p:attrNameLst>
                                          <p:attrName>ppt_y</p:attrName>
                                        </p:attrNameLst>
                                      </p:cBhvr>
                                      <p:tavLst>
                                        <p:tav tm="0">
                                          <p:val>
                                            <p:strVal val="1+#ppt_h/2"/>
                                          </p:val>
                                        </p:tav>
                                        <p:tav tm="100000">
                                          <p:val>
                                            <p:strVal val="#ppt_y"/>
                                          </p:val>
                                        </p:tav>
                                      </p:tavLst>
                                    </p:anim>
                                  </p:childTnLst>
                                </p:cTn>
                              </p:par>
                            </p:childTnLst>
                          </p:cTn>
                        </p:par>
                        <p:par>
                          <p:cTn id="116" fill="hold">
                            <p:stCondLst>
                              <p:cond delay="8000"/>
                            </p:stCondLst>
                            <p:childTnLst>
                              <p:par>
                                <p:cTn id="117" presetID="2" presetClass="entr" presetSubtype="2" accel="50000" decel="50000" fill="hold" grpId="0" nodeType="afterEffect">
                                  <p:stCondLst>
                                    <p:cond delay="0"/>
                                  </p:stCondLst>
                                  <p:childTnLst>
                                    <p:set>
                                      <p:cBhvr>
                                        <p:cTn id="118" dur="1" fill="hold">
                                          <p:stCondLst>
                                            <p:cond delay="0"/>
                                          </p:stCondLst>
                                        </p:cTn>
                                        <p:tgtEl>
                                          <p:spTgt spid="118"/>
                                        </p:tgtEl>
                                        <p:attrNameLst>
                                          <p:attrName>style.visibility</p:attrName>
                                        </p:attrNameLst>
                                      </p:cBhvr>
                                      <p:to>
                                        <p:strVal val="visible"/>
                                      </p:to>
                                    </p:set>
                                    <p:anim calcmode="lin" valueType="num">
                                      <p:cBhvr additive="base">
                                        <p:cTn id="119" dur="500" fill="hold"/>
                                        <p:tgtEl>
                                          <p:spTgt spid="118"/>
                                        </p:tgtEl>
                                        <p:attrNameLst>
                                          <p:attrName>ppt_x</p:attrName>
                                        </p:attrNameLst>
                                      </p:cBhvr>
                                      <p:tavLst>
                                        <p:tav tm="0">
                                          <p:val>
                                            <p:strVal val="1+#ppt_w/2"/>
                                          </p:val>
                                        </p:tav>
                                        <p:tav tm="100000">
                                          <p:val>
                                            <p:strVal val="#ppt_x"/>
                                          </p:val>
                                        </p:tav>
                                      </p:tavLst>
                                    </p:anim>
                                    <p:anim calcmode="lin" valueType="num">
                                      <p:cBhvr additive="base">
                                        <p:cTn id="120" dur="500" fill="hold"/>
                                        <p:tgtEl>
                                          <p:spTgt spid="118"/>
                                        </p:tgtEl>
                                        <p:attrNameLst>
                                          <p:attrName>ppt_y</p:attrName>
                                        </p:attrNameLst>
                                      </p:cBhvr>
                                      <p:tavLst>
                                        <p:tav tm="0">
                                          <p:val>
                                            <p:strVal val="#ppt_y"/>
                                          </p:val>
                                        </p:tav>
                                        <p:tav tm="100000">
                                          <p:val>
                                            <p:strVal val="#ppt_y"/>
                                          </p:val>
                                        </p:tav>
                                      </p:tavLst>
                                    </p:anim>
                                  </p:childTnLst>
                                </p:cTn>
                              </p:par>
                              <p:par>
                                <p:cTn id="121" presetID="2" presetClass="entr" presetSubtype="4" accel="50000" decel="50000" fill="hold" grpId="0" nodeType="withEffect">
                                  <p:stCondLst>
                                    <p:cond delay="0"/>
                                  </p:stCondLst>
                                  <p:childTnLst>
                                    <p:set>
                                      <p:cBhvr>
                                        <p:cTn id="122" dur="1" fill="hold">
                                          <p:stCondLst>
                                            <p:cond delay="0"/>
                                          </p:stCondLst>
                                        </p:cTn>
                                        <p:tgtEl>
                                          <p:spTgt spid="119"/>
                                        </p:tgtEl>
                                        <p:attrNameLst>
                                          <p:attrName>style.visibility</p:attrName>
                                        </p:attrNameLst>
                                      </p:cBhvr>
                                      <p:to>
                                        <p:strVal val="visible"/>
                                      </p:to>
                                    </p:set>
                                    <p:anim calcmode="lin" valueType="num">
                                      <p:cBhvr additive="base">
                                        <p:cTn id="123" dur="500" fill="hold"/>
                                        <p:tgtEl>
                                          <p:spTgt spid="119"/>
                                        </p:tgtEl>
                                        <p:attrNameLst>
                                          <p:attrName>ppt_x</p:attrName>
                                        </p:attrNameLst>
                                      </p:cBhvr>
                                      <p:tavLst>
                                        <p:tav tm="0">
                                          <p:val>
                                            <p:strVal val="#ppt_x"/>
                                          </p:val>
                                        </p:tav>
                                        <p:tav tm="100000">
                                          <p:val>
                                            <p:strVal val="#ppt_x"/>
                                          </p:val>
                                        </p:tav>
                                      </p:tavLst>
                                    </p:anim>
                                    <p:anim calcmode="lin" valueType="num">
                                      <p:cBhvr additive="base">
                                        <p:cTn id="124"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7" grpId="0"/>
      <p:bldP spid="70" grpId="0"/>
      <p:bldP spid="72" grpId="0"/>
      <p:bldP spid="73" grpId="0"/>
      <p:bldP spid="74" grpId="0"/>
      <p:bldP spid="112" grpId="0"/>
      <p:bldP spid="113" grpId="0"/>
      <p:bldP spid="114" grpId="0"/>
      <p:bldP spid="115" grpId="0"/>
      <p:bldP spid="116" grpId="0"/>
      <p:bldP spid="117" grpId="0"/>
      <p:bldP spid="118" grpId="0"/>
      <p:bldP spid="119" grpId="0"/>
      <p:bldP spid="1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2"/>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381379244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a:xfrm flipV="1">
            <a:off x="5905275" y="1168053"/>
            <a:ext cx="797103" cy="2102414"/>
          </a:xfrm>
          <a:custGeom>
            <a:avLst/>
            <a:gdLst>
              <a:gd name="connsiteX0" fmla="*/ 0 w 870318"/>
              <a:gd name="connsiteY0" fmla="*/ 2295525 h 2295525"/>
              <a:gd name="connsiteX1" fmla="*/ 752475 w 870318"/>
              <a:gd name="connsiteY1" fmla="*/ 1295400 h 2295525"/>
              <a:gd name="connsiteX2" fmla="*/ 857250 w 870318"/>
              <a:gd name="connsiteY2" fmla="*/ 0 h 2295525"/>
            </a:gdLst>
            <a:ahLst/>
            <a:cxnLst>
              <a:cxn ang="0">
                <a:pos x="connsiteX0" y="connsiteY0"/>
              </a:cxn>
              <a:cxn ang="0">
                <a:pos x="connsiteX1" y="connsiteY1"/>
              </a:cxn>
              <a:cxn ang="0">
                <a:pos x="connsiteX2" y="connsiteY2"/>
              </a:cxn>
            </a:cxnLst>
            <a:rect l="l" t="t" r="r" b="b"/>
            <a:pathLst>
              <a:path w="870318" h="2295525">
                <a:moveTo>
                  <a:pt x="0" y="2295525"/>
                </a:moveTo>
                <a:cubicBezTo>
                  <a:pt x="304800" y="1986756"/>
                  <a:pt x="609600" y="1677987"/>
                  <a:pt x="752475" y="1295400"/>
                </a:cubicBezTo>
                <a:cubicBezTo>
                  <a:pt x="895350" y="912813"/>
                  <a:pt x="876300" y="456406"/>
                  <a:pt x="857250" y="0"/>
                </a:cubicBezTo>
              </a:path>
            </a:pathLst>
          </a:custGeom>
          <a:noFill/>
          <a:ln w="2857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nvGrpSpPr>
          <p:cNvPr id="6" name="Group 4"/>
          <p:cNvGrpSpPr>
            <a:grpSpLocks noChangeAspect="1"/>
          </p:cNvGrpSpPr>
          <p:nvPr/>
        </p:nvGrpSpPr>
        <p:grpSpPr bwMode="auto">
          <a:xfrm>
            <a:off x="5722789" y="4613048"/>
            <a:ext cx="2157665" cy="2394011"/>
            <a:chOff x="1538" y="671"/>
            <a:chExt cx="2684" cy="2978"/>
          </a:xfrm>
          <a:solidFill>
            <a:schemeClr val="accent3"/>
          </a:solidFill>
          <a:effectLst/>
        </p:grpSpPr>
        <p:sp>
          <p:nvSpPr>
            <p:cNvPr id="7" name="Freeform 6"/>
            <p:cNvSpPr>
              <a:spLocks noEditPoints="1"/>
            </p:cNvSpPr>
            <p:nvPr/>
          </p:nvSpPr>
          <p:spPr bwMode="auto">
            <a:xfrm>
              <a:off x="2191" y="1042"/>
              <a:ext cx="1416" cy="1838"/>
            </a:xfrm>
            <a:custGeom>
              <a:avLst/>
              <a:gdLst>
                <a:gd name="T0" fmla="*/ 1860 w 3667"/>
                <a:gd name="T1" fmla="*/ 0 h 4758"/>
                <a:gd name="T2" fmla="*/ 2373 w 3667"/>
                <a:gd name="T3" fmla="*/ 56 h 4758"/>
                <a:gd name="T4" fmla="*/ 2532 w 3667"/>
                <a:gd name="T5" fmla="*/ 231 h 4758"/>
                <a:gd name="T6" fmla="*/ 2580 w 3667"/>
                <a:gd name="T7" fmla="*/ 802 h 4758"/>
                <a:gd name="T8" fmla="*/ 3099 w 3667"/>
                <a:gd name="T9" fmla="*/ 1905 h 4758"/>
                <a:gd name="T10" fmla="*/ 3529 w 3667"/>
                <a:gd name="T11" fmla="*/ 2674 h 4758"/>
                <a:gd name="T12" fmla="*/ 2104 w 3667"/>
                <a:gd name="T13" fmla="*/ 4696 h 4758"/>
                <a:gd name="T14" fmla="*/ 695 w 3667"/>
                <a:gd name="T15" fmla="*/ 4349 h 4758"/>
                <a:gd name="T16" fmla="*/ 169 w 3667"/>
                <a:gd name="T17" fmla="*/ 2730 h 4758"/>
                <a:gd name="T18" fmla="*/ 679 w 3667"/>
                <a:gd name="T19" fmla="*/ 1619 h 4758"/>
                <a:gd name="T20" fmla="*/ 1130 w 3667"/>
                <a:gd name="T21" fmla="*/ 247 h 4758"/>
                <a:gd name="T22" fmla="*/ 1306 w 3667"/>
                <a:gd name="T23" fmla="*/ 52 h 4758"/>
                <a:gd name="T24" fmla="*/ 1860 w 3667"/>
                <a:gd name="T25" fmla="*/ 0 h 4758"/>
                <a:gd name="T26" fmla="*/ 1864 w 3667"/>
                <a:gd name="T27" fmla="*/ 538 h 4758"/>
                <a:gd name="T28" fmla="*/ 1414 w 3667"/>
                <a:gd name="T29" fmla="*/ 575 h 4758"/>
                <a:gd name="T30" fmla="*/ 1262 w 3667"/>
                <a:gd name="T31" fmla="*/ 745 h 4758"/>
                <a:gd name="T32" fmla="*/ 930 w 3667"/>
                <a:gd name="T33" fmla="*/ 1797 h 4758"/>
                <a:gd name="T34" fmla="*/ 493 w 3667"/>
                <a:gd name="T35" fmla="*/ 2720 h 4758"/>
                <a:gd name="T36" fmla="*/ 1226 w 3667"/>
                <a:gd name="T37" fmla="*/ 4217 h 4758"/>
                <a:gd name="T38" fmla="*/ 2684 w 3667"/>
                <a:gd name="T39" fmla="*/ 4088 h 4758"/>
                <a:gd name="T40" fmla="*/ 2929 w 3667"/>
                <a:gd name="T41" fmla="*/ 2179 h 4758"/>
                <a:gd name="T42" fmla="*/ 2393 w 3667"/>
                <a:gd name="T43" fmla="*/ 728 h 4758"/>
                <a:gd name="T44" fmla="*/ 2270 w 3667"/>
                <a:gd name="T45" fmla="*/ 585 h 4758"/>
                <a:gd name="T46" fmla="*/ 1864 w 3667"/>
                <a:gd name="T47" fmla="*/ 538 h 4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67" h="4758">
                  <a:moveTo>
                    <a:pt x="1860" y="0"/>
                  </a:moveTo>
                  <a:cubicBezTo>
                    <a:pt x="2022" y="18"/>
                    <a:pt x="2197" y="39"/>
                    <a:pt x="2373" y="56"/>
                  </a:cubicBezTo>
                  <a:cubicBezTo>
                    <a:pt x="2483" y="66"/>
                    <a:pt x="2525" y="130"/>
                    <a:pt x="2532" y="231"/>
                  </a:cubicBezTo>
                  <a:cubicBezTo>
                    <a:pt x="2546" y="422"/>
                    <a:pt x="2549" y="614"/>
                    <a:pt x="2580" y="802"/>
                  </a:cubicBezTo>
                  <a:cubicBezTo>
                    <a:pt x="2650" y="1216"/>
                    <a:pt x="2871" y="1564"/>
                    <a:pt x="3099" y="1905"/>
                  </a:cubicBezTo>
                  <a:cubicBezTo>
                    <a:pt x="3263" y="2151"/>
                    <a:pt x="3476" y="2369"/>
                    <a:pt x="3529" y="2674"/>
                  </a:cubicBezTo>
                  <a:cubicBezTo>
                    <a:pt x="3667" y="3478"/>
                    <a:pt x="3304" y="4551"/>
                    <a:pt x="2104" y="4696"/>
                  </a:cubicBezTo>
                  <a:cubicBezTo>
                    <a:pt x="1592" y="4758"/>
                    <a:pt x="1118" y="4641"/>
                    <a:pt x="695" y="4349"/>
                  </a:cubicBezTo>
                  <a:cubicBezTo>
                    <a:pt x="203" y="4010"/>
                    <a:pt x="0" y="3366"/>
                    <a:pt x="169" y="2730"/>
                  </a:cubicBezTo>
                  <a:cubicBezTo>
                    <a:pt x="276" y="2330"/>
                    <a:pt x="431" y="1949"/>
                    <a:pt x="679" y="1619"/>
                  </a:cubicBezTo>
                  <a:cubicBezTo>
                    <a:pt x="988" y="1209"/>
                    <a:pt x="1136" y="757"/>
                    <a:pt x="1130" y="247"/>
                  </a:cubicBezTo>
                  <a:cubicBezTo>
                    <a:pt x="1129" y="93"/>
                    <a:pt x="1152" y="71"/>
                    <a:pt x="1306" y="52"/>
                  </a:cubicBezTo>
                  <a:cubicBezTo>
                    <a:pt x="1485" y="30"/>
                    <a:pt x="1665" y="18"/>
                    <a:pt x="1860" y="0"/>
                  </a:cubicBezTo>
                  <a:close/>
                  <a:moveTo>
                    <a:pt x="1864" y="538"/>
                  </a:moveTo>
                  <a:cubicBezTo>
                    <a:pt x="1696" y="552"/>
                    <a:pt x="1555" y="563"/>
                    <a:pt x="1414" y="575"/>
                  </a:cubicBezTo>
                  <a:cubicBezTo>
                    <a:pt x="1309" y="583"/>
                    <a:pt x="1261" y="631"/>
                    <a:pt x="1262" y="745"/>
                  </a:cubicBezTo>
                  <a:cubicBezTo>
                    <a:pt x="1263" y="1129"/>
                    <a:pt x="1167" y="1481"/>
                    <a:pt x="930" y="1797"/>
                  </a:cubicBezTo>
                  <a:cubicBezTo>
                    <a:pt x="724" y="2072"/>
                    <a:pt x="585" y="2385"/>
                    <a:pt x="493" y="2720"/>
                  </a:cubicBezTo>
                  <a:cubicBezTo>
                    <a:pt x="311" y="3380"/>
                    <a:pt x="593" y="3975"/>
                    <a:pt x="1226" y="4217"/>
                  </a:cubicBezTo>
                  <a:cubicBezTo>
                    <a:pt x="1729" y="4409"/>
                    <a:pt x="2228" y="4407"/>
                    <a:pt x="2684" y="4088"/>
                  </a:cubicBezTo>
                  <a:cubicBezTo>
                    <a:pt x="3280" y="3670"/>
                    <a:pt x="3388" y="2790"/>
                    <a:pt x="2929" y="2179"/>
                  </a:cubicBezTo>
                  <a:cubicBezTo>
                    <a:pt x="2605" y="1749"/>
                    <a:pt x="2370" y="1287"/>
                    <a:pt x="2393" y="728"/>
                  </a:cubicBezTo>
                  <a:cubicBezTo>
                    <a:pt x="2396" y="646"/>
                    <a:pt x="2356" y="595"/>
                    <a:pt x="2270" y="585"/>
                  </a:cubicBezTo>
                  <a:cubicBezTo>
                    <a:pt x="2126" y="569"/>
                    <a:pt x="1983" y="552"/>
                    <a:pt x="1864" y="5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6"/>
            <p:cNvSpPr>
              <a:spLocks/>
            </p:cNvSpPr>
            <p:nvPr/>
          </p:nvSpPr>
          <p:spPr bwMode="auto">
            <a:xfrm>
              <a:off x="2673" y="671"/>
              <a:ext cx="459" cy="189"/>
            </a:xfrm>
            <a:custGeom>
              <a:avLst/>
              <a:gdLst>
                <a:gd name="T0" fmla="*/ 0 w 1188"/>
                <a:gd name="T1" fmla="*/ 489 h 489"/>
                <a:gd name="T2" fmla="*/ 596 w 1188"/>
                <a:gd name="T3" fmla="*/ 1 h 489"/>
                <a:gd name="T4" fmla="*/ 1188 w 1188"/>
                <a:gd name="T5" fmla="*/ 489 h 489"/>
                <a:gd name="T6" fmla="*/ 0 w 1188"/>
                <a:gd name="T7" fmla="*/ 489 h 489"/>
              </a:gdLst>
              <a:ahLst/>
              <a:cxnLst>
                <a:cxn ang="0">
                  <a:pos x="T0" y="T1"/>
                </a:cxn>
                <a:cxn ang="0">
                  <a:pos x="T2" y="T3"/>
                </a:cxn>
                <a:cxn ang="0">
                  <a:pos x="T4" y="T5"/>
                </a:cxn>
                <a:cxn ang="0">
                  <a:pos x="T6" y="T7"/>
                </a:cxn>
              </a:cxnLst>
              <a:rect l="0" t="0" r="r" b="b"/>
              <a:pathLst>
                <a:path w="1188" h="489">
                  <a:moveTo>
                    <a:pt x="0" y="489"/>
                  </a:moveTo>
                  <a:cubicBezTo>
                    <a:pt x="44" y="214"/>
                    <a:pt x="306" y="0"/>
                    <a:pt x="596" y="1"/>
                  </a:cubicBezTo>
                  <a:cubicBezTo>
                    <a:pt x="883" y="2"/>
                    <a:pt x="1144" y="214"/>
                    <a:pt x="1188" y="489"/>
                  </a:cubicBezTo>
                  <a:cubicBezTo>
                    <a:pt x="792" y="489"/>
                    <a:pt x="396" y="489"/>
                    <a:pt x="0"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
            <p:cNvSpPr>
              <a:spLocks/>
            </p:cNvSpPr>
            <p:nvPr/>
          </p:nvSpPr>
          <p:spPr bwMode="auto">
            <a:xfrm>
              <a:off x="2655" y="891"/>
              <a:ext cx="496" cy="33"/>
            </a:xfrm>
            <a:custGeom>
              <a:avLst/>
              <a:gdLst>
                <a:gd name="T0" fmla="*/ 637 w 1284"/>
                <a:gd name="T1" fmla="*/ 1 h 85"/>
                <a:gd name="T2" fmla="*/ 1209 w 1284"/>
                <a:gd name="T3" fmla="*/ 3 h 85"/>
                <a:gd name="T4" fmla="*/ 1284 w 1284"/>
                <a:gd name="T5" fmla="*/ 38 h 85"/>
                <a:gd name="T6" fmla="*/ 1214 w 1284"/>
                <a:gd name="T7" fmla="*/ 82 h 85"/>
                <a:gd name="T8" fmla="*/ 69 w 1284"/>
                <a:gd name="T9" fmla="*/ 82 h 85"/>
                <a:gd name="T10" fmla="*/ 0 w 1284"/>
                <a:gd name="T11" fmla="*/ 37 h 85"/>
                <a:gd name="T12" fmla="*/ 75 w 1284"/>
                <a:gd name="T13" fmla="*/ 3 h 85"/>
                <a:gd name="T14" fmla="*/ 637 w 1284"/>
                <a:gd name="T15" fmla="*/ 1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4" h="85">
                  <a:moveTo>
                    <a:pt x="637" y="1"/>
                  </a:moveTo>
                  <a:cubicBezTo>
                    <a:pt x="828" y="1"/>
                    <a:pt x="1018" y="0"/>
                    <a:pt x="1209" y="3"/>
                  </a:cubicBezTo>
                  <a:cubicBezTo>
                    <a:pt x="1234" y="3"/>
                    <a:pt x="1259" y="26"/>
                    <a:pt x="1284" y="38"/>
                  </a:cubicBezTo>
                  <a:cubicBezTo>
                    <a:pt x="1261" y="54"/>
                    <a:pt x="1237" y="82"/>
                    <a:pt x="1214" y="82"/>
                  </a:cubicBezTo>
                  <a:cubicBezTo>
                    <a:pt x="832" y="85"/>
                    <a:pt x="451" y="85"/>
                    <a:pt x="69" y="82"/>
                  </a:cubicBezTo>
                  <a:cubicBezTo>
                    <a:pt x="46" y="82"/>
                    <a:pt x="23" y="53"/>
                    <a:pt x="0" y="37"/>
                  </a:cubicBezTo>
                  <a:cubicBezTo>
                    <a:pt x="25" y="25"/>
                    <a:pt x="50" y="3"/>
                    <a:pt x="75" y="3"/>
                  </a:cubicBezTo>
                  <a:cubicBezTo>
                    <a:pt x="263" y="0"/>
                    <a:pt x="450" y="1"/>
                    <a:pt x="63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8"/>
            <p:cNvSpPr>
              <a:spLocks/>
            </p:cNvSpPr>
            <p:nvPr/>
          </p:nvSpPr>
          <p:spPr bwMode="auto">
            <a:xfrm>
              <a:off x="2656" y="943"/>
              <a:ext cx="495" cy="33"/>
            </a:xfrm>
            <a:custGeom>
              <a:avLst/>
              <a:gdLst>
                <a:gd name="T0" fmla="*/ 636 w 1283"/>
                <a:gd name="T1" fmla="*/ 2 h 85"/>
                <a:gd name="T2" fmla="*/ 1199 w 1283"/>
                <a:gd name="T3" fmla="*/ 4 h 85"/>
                <a:gd name="T4" fmla="*/ 1283 w 1283"/>
                <a:gd name="T5" fmla="*/ 47 h 85"/>
                <a:gd name="T6" fmla="*/ 1197 w 1283"/>
                <a:gd name="T7" fmla="*/ 83 h 85"/>
                <a:gd name="T8" fmla="*/ 82 w 1283"/>
                <a:gd name="T9" fmla="*/ 83 h 85"/>
                <a:gd name="T10" fmla="*/ 0 w 1283"/>
                <a:gd name="T11" fmla="*/ 44 h 85"/>
                <a:gd name="T12" fmla="*/ 84 w 1283"/>
                <a:gd name="T13" fmla="*/ 4 h 85"/>
                <a:gd name="T14" fmla="*/ 636 w 1283"/>
                <a:gd name="T15" fmla="*/ 2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3" h="85">
                  <a:moveTo>
                    <a:pt x="636" y="2"/>
                  </a:moveTo>
                  <a:cubicBezTo>
                    <a:pt x="824" y="2"/>
                    <a:pt x="1012" y="0"/>
                    <a:pt x="1199" y="4"/>
                  </a:cubicBezTo>
                  <a:cubicBezTo>
                    <a:pt x="1228" y="5"/>
                    <a:pt x="1255" y="32"/>
                    <a:pt x="1283" y="47"/>
                  </a:cubicBezTo>
                  <a:cubicBezTo>
                    <a:pt x="1255" y="59"/>
                    <a:pt x="1226" y="82"/>
                    <a:pt x="1197" y="83"/>
                  </a:cubicBezTo>
                  <a:cubicBezTo>
                    <a:pt x="826" y="85"/>
                    <a:pt x="454" y="85"/>
                    <a:pt x="82" y="83"/>
                  </a:cubicBezTo>
                  <a:cubicBezTo>
                    <a:pt x="55" y="82"/>
                    <a:pt x="27" y="58"/>
                    <a:pt x="0" y="44"/>
                  </a:cubicBezTo>
                  <a:cubicBezTo>
                    <a:pt x="28" y="30"/>
                    <a:pt x="56" y="5"/>
                    <a:pt x="84" y="4"/>
                  </a:cubicBezTo>
                  <a:cubicBezTo>
                    <a:pt x="268" y="0"/>
                    <a:pt x="452" y="2"/>
                    <a:pt x="63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9"/>
            <p:cNvSpPr>
              <a:spLocks/>
            </p:cNvSpPr>
            <p:nvPr/>
          </p:nvSpPr>
          <p:spPr bwMode="auto">
            <a:xfrm>
              <a:off x="2904" y="3253"/>
              <a:ext cx="45" cy="396"/>
            </a:xfrm>
            <a:custGeom>
              <a:avLst/>
              <a:gdLst>
                <a:gd name="T0" fmla="*/ 18 w 118"/>
                <a:gd name="T1" fmla="*/ 491 h 1025"/>
                <a:gd name="T2" fmla="*/ 0 w 118"/>
                <a:gd name="T3" fmla="*/ 88 h 1025"/>
                <a:gd name="T4" fmla="*/ 36 w 118"/>
                <a:gd name="T5" fmla="*/ 0 h 1025"/>
                <a:gd name="T6" fmla="*/ 82 w 118"/>
                <a:gd name="T7" fmla="*/ 78 h 1025"/>
                <a:gd name="T8" fmla="*/ 117 w 118"/>
                <a:gd name="T9" fmla="*/ 936 h 1025"/>
                <a:gd name="T10" fmla="*/ 81 w 118"/>
                <a:gd name="T11" fmla="*/ 1025 h 1025"/>
                <a:gd name="T12" fmla="*/ 35 w 118"/>
                <a:gd name="T13" fmla="*/ 936 h 1025"/>
                <a:gd name="T14" fmla="*/ 12 w 118"/>
                <a:gd name="T15" fmla="*/ 491 h 1025"/>
                <a:gd name="T16" fmla="*/ 18 w 118"/>
                <a:gd name="T17" fmla="*/ 491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025">
                  <a:moveTo>
                    <a:pt x="18" y="491"/>
                  </a:moveTo>
                  <a:cubicBezTo>
                    <a:pt x="11" y="357"/>
                    <a:pt x="2" y="223"/>
                    <a:pt x="0" y="88"/>
                  </a:cubicBezTo>
                  <a:cubicBezTo>
                    <a:pt x="0" y="59"/>
                    <a:pt x="23" y="29"/>
                    <a:pt x="36" y="0"/>
                  </a:cubicBezTo>
                  <a:cubicBezTo>
                    <a:pt x="52" y="26"/>
                    <a:pt x="80" y="51"/>
                    <a:pt x="82" y="78"/>
                  </a:cubicBezTo>
                  <a:cubicBezTo>
                    <a:pt x="97" y="364"/>
                    <a:pt x="108" y="650"/>
                    <a:pt x="117" y="936"/>
                  </a:cubicBezTo>
                  <a:cubicBezTo>
                    <a:pt x="118" y="965"/>
                    <a:pt x="94" y="995"/>
                    <a:pt x="81" y="1025"/>
                  </a:cubicBezTo>
                  <a:cubicBezTo>
                    <a:pt x="65" y="995"/>
                    <a:pt x="37" y="967"/>
                    <a:pt x="35" y="936"/>
                  </a:cubicBezTo>
                  <a:cubicBezTo>
                    <a:pt x="23" y="788"/>
                    <a:pt x="19" y="640"/>
                    <a:pt x="12" y="491"/>
                  </a:cubicBezTo>
                  <a:cubicBezTo>
                    <a:pt x="14" y="491"/>
                    <a:pt x="16" y="491"/>
                    <a:pt x="18"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0"/>
            <p:cNvSpPr>
              <a:spLocks/>
            </p:cNvSpPr>
            <p:nvPr/>
          </p:nvSpPr>
          <p:spPr bwMode="auto">
            <a:xfrm>
              <a:off x="3846" y="2352"/>
              <a:ext cx="376" cy="143"/>
            </a:xfrm>
            <a:custGeom>
              <a:avLst/>
              <a:gdLst>
                <a:gd name="T0" fmla="*/ 929 w 973"/>
                <a:gd name="T1" fmla="*/ 370 h 370"/>
                <a:gd name="T2" fmla="*/ 863 w 973"/>
                <a:gd name="T3" fmla="*/ 348 h 370"/>
                <a:gd name="T4" fmla="*/ 79 w 973"/>
                <a:gd name="T5" fmla="*/ 90 h 370"/>
                <a:gd name="T6" fmla="*/ 0 w 973"/>
                <a:gd name="T7" fmla="*/ 25 h 370"/>
                <a:gd name="T8" fmla="*/ 97 w 973"/>
                <a:gd name="T9" fmla="*/ 9 h 370"/>
                <a:gd name="T10" fmla="*/ 911 w 973"/>
                <a:gd name="T11" fmla="*/ 277 h 370"/>
                <a:gd name="T12" fmla="*/ 973 w 973"/>
                <a:gd name="T13" fmla="*/ 335 h 370"/>
                <a:gd name="T14" fmla="*/ 929 w 973"/>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3" h="370">
                  <a:moveTo>
                    <a:pt x="929" y="370"/>
                  </a:moveTo>
                  <a:cubicBezTo>
                    <a:pt x="903" y="361"/>
                    <a:pt x="883" y="355"/>
                    <a:pt x="863" y="348"/>
                  </a:cubicBezTo>
                  <a:cubicBezTo>
                    <a:pt x="601" y="263"/>
                    <a:pt x="340" y="179"/>
                    <a:pt x="79" y="90"/>
                  </a:cubicBezTo>
                  <a:cubicBezTo>
                    <a:pt x="49" y="80"/>
                    <a:pt x="26" y="47"/>
                    <a:pt x="0" y="25"/>
                  </a:cubicBezTo>
                  <a:cubicBezTo>
                    <a:pt x="33" y="19"/>
                    <a:pt x="69" y="0"/>
                    <a:pt x="97" y="9"/>
                  </a:cubicBezTo>
                  <a:cubicBezTo>
                    <a:pt x="370" y="95"/>
                    <a:pt x="641" y="185"/>
                    <a:pt x="911" y="277"/>
                  </a:cubicBezTo>
                  <a:cubicBezTo>
                    <a:pt x="935" y="285"/>
                    <a:pt x="953" y="315"/>
                    <a:pt x="973" y="335"/>
                  </a:cubicBezTo>
                  <a:cubicBezTo>
                    <a:pt x="958" y="347"/>
                    <a:pt x="943" y="359"/>
                    <a:pt x="929" y="3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1"/>
            <p:cNvSpPr>
              <a:spLocks/>
            </p:cNvSpPr>
            <p:nvPr/>
          </p:nvSpPr>
          <p:spPr bwMode="auto">
            <a:xfrm>
              <a:off x="3737" y="1439"/>
              <a:ext cx="338" cy="216"/>
            </a:xfrm>
            <a:custGeom>
              <a:avLst/>
              <a:gdLst>
                <a:gd name="T0" fmla="*/ 833 w 875"/>
                <a:gd name="T1" fmla="*/ 0 h 559"/>
                <a:gd name="T2" fmla="*/ 868 w 875"/>
                <a:gd name="T3" fmla="*/ 19 h 559"/>
                <a:gd name="T4" fmla="*/ 866 w 875"/>
                <a:gd name="T5" fmla="*/ 67 h 559"/>
                <a:gd name="T6" fmla="*/ 807 w 875"/>
                <a:gd name="T7" fmla="*/ 110 h 559"/>
                <a:gd name="T8" fmla="*/ 101 w 875"/>
                <a:gd name="T9" fmla="*/ 541 h 559"/>
                <a:gd name="T10" fmla="*/ 0 w 875"/>
                <a:gd name="T11" fmla="*/ 559 h 559"/>
                <a:gd name="T12" fmla="*/ 52 w 875"/>
                <a:gd name="T13" fmla="*/ 475 h 559"/>
                <a:gd name="T14" fmla="*/ 774 w 875"/>
                <a:gd name="T15" fmla="*/ 30 h 559"/>
                <a:gd name="T16" fmla="*/ 833 w 875"/>
                <a:gd name="T1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5" h="559">
                  <a:moveTo>
                    <a:pt x="833" y="0"/>
                  </a:moveTo>
                  <a:cubicBezTo>
                    <a:pt x="846" y="6"/>
                    <a:pt x="864" y="10"/>
                    <a:pt x="868" y="19"/>
                  </a:cubicBezTo>
                  <a:cubicBezTo>
                    <a:pt x="874" y="33"/>
                    <a:pt x="875" y="57"/>
                    <a:pt x="866" y="67"/>
                  </a:cubicBezTo>
                  <a:cubicBezTo>
                    <a:pt x="851" y="85"/>
                    <a:pt x="828" y="97"/>
                    <a:pt x="807" y="110"/>
                  </a:cubicBezTo>
                  <a:cubicBezTo>
                    <a:pt x="572" y="255"/>
                    <a:pt x="338" y="400"/>
                    <a:pt x="101" y="541"/>
                  </a:cubicBezTo>
                  <a:cubicBezTo>
                    <a:pt x="74" y="558"/>
                    <a:pt x="34" y="553"/>
                    <a:pt x="0" y="559"/>
                  </a:cubicBezTo>
                  <a:cubicBezTo>
                    <a:pt x="17" y="530"/>
                    <a:pt x="27" y="491"/>
                    <a:pt x="52" y="475"/>
                  </a:cubicBezTo>
                  <a:cubicBezTo>
                    <a:pt x="291" y="324"/>
                    <a:pt x="533" y="178"/>
                    <a:pt x="774" y="30"/>
                  </a:cubicBezTo>
                  <a:cubicBezTo>
                    <a:pt x="792" y="19"/>
                    <a:pt x="811" y="11"/>
                    <a:pt x="8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2"/>
            <p:cNvSpPr>
              <a:spLocks/>
            </p:cNvSpPr>
            <p:nvPr/>
          </p:nvSpPr>
          <p:spPr bwMode="auto">
            <a:xfrm>
              <a:off x="2009" y="2999"/>
              <a:ext cx="190" cy="356"/>
            </a:xfrm>
            <a:custGeom>
              <a:avLst/>
              <a:gdLst>
                <a:gd name="T0" fmla="*/ 484 w 494"/>
                <a:gd name="T1" fmla="*/ 4 h 920"/>
                <a:gd name="T2" fmla="*/ 483 w 494"/>
                <a:gd name="T3" fmla="*/ 86 h 920"/>
                <a:gd name="T4" fmla="*/ 296 w 494"/>
                <a:gd name="T5" fmla="*/ 454 h 920"/>
                <a:gd name="T6" fmla="*/ 82 w 494"/>
                <a:gd name="T7" fmla="*/ 868 h 920"/>
                <a:gd name="T8" fmla="*/ 15 w 494"/>
                <a:gd name="T9" fmla="*/ 920 h 920"/>
                <a:gd name="T10" fmla="*/ 11 w 494"/>
                <a:gd name="T11" fmla="*/ 829 h 920"/>
                <a:gd name="T12" fmla="*/ 405 w 494"/>
                <a:gd name="T13" fmla="*/ 55 h 920"/>
                <a:gd name="T14" fmla="*/ 448 w 494"/>
                <a:gd name="T15" fmla="*/ 0 h 920"/>
                <a:gd name="T16" fmla="*/ 484 w 494"/>
                <a:gd name="T17" fmla="*/ 4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4" h="920">
                  <a:moveTo>
                    <a:pt x="484" y="4"/>
                  </a:moveTo>
                  <a:cubicBezTo>
                    <a:pt x="484" y="31"/>
                    <a:pt x="494" y="63"/>
                    <a:pt x="483" y="86"/>
                  </a:cubicBezTo>
                  <a:cubicBezTo>
                    <a:pt x="423" y="210"/>
                    <a:pt x="359" y="332"/>
                    <a:pt x="296" y="454"/>
                  </a:cubicBezTo>
                  <a:cubicBezTo>
                    <a:pt x="225" y="592"/>
                    <a:pt x="156" y="731"/>
                    <a:pt x="82" y="868"/>
                  </a:cubicBezTo>
                  <a:cubicBezTo>
                    <a:pt x="70" y="890"/>
                    <a:pt x="38" y="902"/>
                    <a:pt x="15" y="920"/>
                  </a:cubicBezTo>
                  <a:cubicBezTo>
                    <a:pt x="13" y="889"/>
                    <a:pt x="0" y="853"/>
                    <a:pt x="11" y="829"/>
                  </a:cubicBezTo>
                  <a:cubicBezTo>
                    <a:pt x="140" y="570"/>
                    <a:pt x="272" y="313"/>
                    <a:pt x="405" y="55"/>
                  </a:cubicBezTo>
                  <a:cubicBezTo>
                    <a:pt x="415" y="35"/>
                    <a:pt x="433" y="18"/>
                    <a:pt x="448" y="0"/>
                  </a:cubicBezTo>
                  <a:cubicBezTo>
                    <a:pt x="460" y="1"/>
                    <a:pt x="472" y="2"/>
                    <a:pt x="48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3"/>
            <p:cNvSpPr>
              <a:spLocks/>
            </p:cNvSpPr>
            <p:nvPr/>
          </p:nvSpPr>
          <p:spPr bwMode="auto">
            <a:xfrm>
              <a:off x="3597" y="2924"/>
              <a:ext cx="255" cy="314"/>
            </a:xfrm>
            <a:custGeom>
              <a:avLst/>
              <a:gdLst>
                <a:gd name="T0" fmla="*/ 0 w 660"/>
                <a:gd name="T1" fmla="*/ 38 h 814"/>
                <a:gd name="T2" fmla="*/ 33 w 660"/>
                <a:gd name="T3" fmla="*/ 2 h 814"/>
                <a:gd name="T4" fmla="*/ 93 w 660"/>
                <a:gd name="T5" fmla="*/ 33 h 814"/>
                <a:gd name="T6" fmla="*/ 338 w 660"/>
                <a:gd name="T7" fmla="*/ 340 h 814"/>
                <a:gd name="T8" fmla="*/ 646 w 660"/>
                <a:gd name="T9" fmla="*/ 731 h 814"/>
                <a:gd name="T10" fmla="*/ 652 w 660"/>
                <a:gd name="T11" fmla="*/ 814 h 814"/>
                <a:gd name="T12" fmla="*/ 582 w 660"/>
                <a:gd name="T13" fmla="*/ 784 h 814"/>
                <a:gd name="T14" fmla="*/ 28 w 660"/>
                <a:gd name="T15" fmla="*/ 88 h 814"/>
                <a:gd name="T16" fmla="*/ 0 w 660"/>
                <a:gd name="T17" fmla="*/ 3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0" h="814">
                  <a:moveTo>
                    <a:pt x="0" y="38"/>
                  </a:moveTo>
                  <a:cubicBezTo>
                    <a:pt x="12" y="25"/>
                    <a:pt x="25" y="0"/>
                    <a:pt x="33" y="2"/>
                  </a:cubicBezTo>
                  <a:cubicBezTo>
                    <a:pt x="55" y="6"/>
                    <a:pt x="80" y="17"/>
                    <a:pt x="93" y="33"/>
                  </a:cubicBezTo>
                  <a:cubicBezTo>
                    <a:pt x="176" y="134"/>
                    <a:pt x="257" y="237"/>
                    <a:pt x="338" y="340"/>
                  </a:cubicBezTo>
                  <a:cubicBezTo>
                    <a:pt x="441" y="470"/>
                    <a:pt x="546" y="599"/>
                    <a:pt x="646" y="731"/>
                  </a:cubicBezTo>
                  <a:cubicBezTo>
                    <a:pt x="660" y="750"/>
                    <a:pt x="650" y="786"/>
                    <a:pt x="652" y="814"/>
                  </a:cubicBezTo>
                  <a:cubicBezTo>
                    <a:pt x="628" y="805"/>
                    <a:pt x="596" y="802"/>
                    <a:pt x="582" y="784"/>
                  </a:cubicBezTo>
                  <a:cubicBezTo>
                    <a:pt x="395" y="554"/>
                    <a:pt x="212" y="321"/>
                    <a:pt x="28" y="88"/>
                  </a:cubicBezTo>
                  <a:cubicBezTo>
                    <a:pt x="17" y="75"/>
                    <a:pt x="11" y="58"/>
                    <a:pt x="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4"/>
            <p:cNvSpPr>
              <a:spLocks/>
            </p:cNvSpPr>
            <p:nvPr/>
          </p:nvSpPr>
          <p:spPr bwMode="auto">
            <a:xfrm>
              <a:off x="1765" y="1406"/>
              <a:ext cx="309" cy="263"/>
            </a:xfrm>
            <a:custGeom>
              <a:avLst/>
              <a:gdLst>
                <a:gd name="T0" fmla="*/ 780 w 800"/>
                <a:gd name="T1" fmla="*/ 680 h 680"/>
                <a:gd name="T2" fmla="*/ 698 w 800"/>
                <a:gd name="T3" fmla="*/ 623 h 680"/>
                <a:gd name="T4" fmla="*/ 46 w 800"/>
                <a:gd name="T5" fmla="*/ 83 h 680"/>
                <a:gd name="T6" fmla="*/ 0 w 800"/>
                <a:gd name="T7" fmla="*/ 0 h 680"/>
                <a:gd name="T8" fmla="*/ 98 w 800"/>
                <a:gd name="T9" fmla="*/ 19 h 680"/>
                <a:gd name="T10" fmla="*/ 760 w 800"/>
                <a:gd name="T11" fmla="*/ 563 h 680"/>
                <a:gd name="T12" fmla="*/ 797 w 800"/>
                <a:gd name="T13" fmla="*/ 632 h 680"/>
                <a:gd name="T14" fmla="*/ 780 w 800"/>
                <a:gd name="T15" fmla="*/ 680 h 6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0" h="680">
                  <a:moveTo>
                    <a:pt x="780" y="680"/>
                  </a:moveTo>
                  <a:cubicBezTo>
                    <a:pt x="738" y="651"/>
                    <a:pt x="717" y="638"/>
                    <a:pt x="698" y="623"/>
                  </a:cubicBezTo>
                  <a:cubicBezTo>
                    <a:pt x="480" y="443"/>
                    <a:pt x="262" y="264"/>
                    <a:pt x="46" y="83"/>
                  </a:cubicBezTo>
                  <a:cubicBezTo>
                    <a:pt x="24" y="64"/>
                    <a:pt x="15" y="28"/>
                    <a:pt x="0" y="0"/>
                  </a:cubicBezTo>
                  <a:cubicBezTo>
                    <a:pt x="33" y="6"/>
                    <a:pt x="75" y="1"/>
                    <a:pt x="98" y="19"/>
                  </a:cubicBezTo>
                  <a:cubicBezTo>
                    <a:pt x="321" y="198"/>
                    <a:pt x="541" y="380"/>
                    <a:pt x="760" y="563"/>
                  </a:cubicBezTo>
                  <a:cubicBezTo>
                    <a:pt x="779" y="579"/>
                    <a:pt x="791" y="607"/>
                    <a:pt x="797" y="632"/>
                  </a:cubicBezTo>
                  <a:cubicBezTo>
                    <a:pt x="800" y="646"/>
                    <a:pt x="786" y="664"/>
                    <a:pt x="780" y="6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5"/>
            <p:cNvSpPr>
              <a:spLocks/>
            </p:cNvSpPr>
            <p:nvPr/>
          </p:nvSpPr>
          <p:spPr bwMode="auto">
            <a:xfrm>
              <a:off x="1538" y="2321"/>
              <a:ext cx="395" cy="59"/>
            </a:xfrm>
            <a:custGeom>
              <a:avLst/>
              <a:gdLst>
                <a:gd name="T0" fmla="*/ 0 w 1023"/>
                <a:gd name="T1" fmla="*/ 104 h 153"/>
                <a:gd name="T2" fmla="*/ 85 w 1023"/>
                <a:gd name="T3" fmla="*/ 68 h 153"/>
                <a:gd name="T4" fmla="*/ 930 w 1023"/>
                <a:gd name="T5" fmla="*/ 2 h 153"/>
                <a:gd name="T6" fmla="*/ 1023 w 1023"/>
                <a:gd name="T7" fmla="*/ 36 h 153"/>
                <a:gd name="T8" fmla="*/ 932 w 1023"/>
                <a:gd name="T9" fmla="*/ 83 h 153"/>
                <a:gd name="T10" fmla="*/ 119 w 1023"/>
                <a:gd name="T11" fmla="*/ 150 h 153"/>
                <a:gd name="T12" fmla="*/ 10 w 1023"/>
                <a:gd name="T13" fmla="*/ 144 h 153"/>
                <a:gd name="T14" fmla="*/ 0 w 1023"/>
                <a:gd name="T15" fmla="*/ 104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3" h="153">
                  <a:moveTo>
                    <a:pt x="0" y="104"/>
                  </a:moveTo>
                  <a:cubicBezTo>
                    <a:pt x="28" y="91"/>
                    <a:pt x="56" y="70"/>
                    <a:pt x="85" y="68"/>
                  </a:cubicBezTo>
                  <a:cubicBezTo>
                    <a:pt x="367" y="43"/>
                    <a:pt x="648" y="21"/>
                    <a:pt x="930" y="2"/>
                  </a:cubicBezTo>
                  <a:cubicBezTo>
                    <a:pt x="960" y="0"/>
                    <a:pt x="992" y="24"/>
                    <a:pt x="1023" y="36"/>
                  </a:cubicBezTo>
                  <a:cubicBezTo>
                    <a:pt x="993" y="52"/>
                    <a:pt x="964" y="80"/>
                    <a:pt x="932" y="83"/>
                  </a:cubicBezTo>
                  <a:cubicBezTo>
                    <a:pt x="661" y="108"/>
                    <a:pt x="390" y="129"/>
                    <a:pt x="119" y="150"/>
                  </a:cubicBezTo>
                  <a:cubicBezTo>
                    <a:pt x="83" y="153"/>
                    <a:pt x="46" y="146"/>
                    <a:pt x="10" y="144"/>
                  </a:cubicBezTo>
                  <a:cubicBezTo>
                    <a:pt x="7" y="131"/>
                    <a:pt x="3" y="117"/>
                    <a:pt x="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4"/>
          <p:cNvGrpSpPr>
            <a:grpSpLocks noChangeAspect="1"/>
          </p:cNvGrpSpPr>
          <p:nvPr/>
        </p:nvGrpSpPr>
        <p:grpSpPr bwMode="auto">
          <a:xfrm>
            <a:off x="6386939" y="3300125"/>
            <a:ext cx="636298" cy="992642"/>
            <a:chOff x="2191" y="671"/>
            <a:chExt cx="1416" cy="2209"/>
          </a:xfrm>
          <a:solidFill>
            <a:schemeClr val="accent1"/>
          </a:solidFill>
        </p:grpSpPr>
        <p:sp>
          <p:nvSpPr>
            <p:cNvPr id="20" name="Freeform 19"/>
            <p:cNvSpPr>
              <a:spLocks noEditPoints="1"/>
            </p:cNvSpPr>
            <p:nvPr/>
          </p:nvSpPr>
          <p:spPr bwMode="auto">
            <a:xfrm>
              <a:off x="2191" y="1042"/>
              <a:ext cx="1416" cy="1838"/>
            </a:xfrm>
            <a:custGeom>
              <a:avLst/>
              <a:gdLst>
                <a:gd name="T0" fmla="*/ 1860 w 3667"/>
                <a:gd name="T1" fmla="*/ 0 h 4758"/>
                <a:gd name="T2" fmla="*/ 2373 w 3667"/>
                <a:gd name="T3" fmla="*/ 56 h 4758"/>
                <a:gd name="T4" fmla="*/ 2532 w 3667"/>
                <a:gd name="T5" fmla="*/ 231 h 4758"/>
                <a:gd name="T6" fmla="*/ 2580 w 3667"/>
                <a:gd name="T7" fmla="*/ 802 h 4758"/>
                <a:gd name="T8" fmla="*/ 3099 w 3667"/>
                <a:gd name="T9" fmla="*/ 1905 h 4758"/>
                <a:gd name="T10" fmla="*/ 3529 w 3667"/>
                <a:gd name="T11" fmla="*/ 2674 h 4758"/>
                <a:gd name="T12" fmla="*/ 2104 w 3667"/>
                <a:gd name="T13" fmla="*/ 4696 h 4758"/>
                <a:gd name="T14" fmla="*/ 695 w 3667"/>
                <a:gd name="T15" fmla="*/ 4349 h 4758"/>
                <a:gd name="T16" fmla="*/ 169 w 3667"/>
                <a:gd name="T17" fmla="*/ 2730 h 4758"/>
                <a:gd name="T18" fmla="*/ 679 w 3667"/>
                <a:gd name="T19" fmla="*/ 1619 h 4758"/>
                <a:gd name="T20" fmla="*/ 1130 w 3667"/>
                <a:gd name="T21" fmla="*/ 247 h 4758"/>
                <a:gd name="T22" fmla="*/ 1306 w 3667"/>
                <a:gd name="T23" fmla="*/ 52 h 4758"/>
                <a:gd name="T24" fmla="*/ 1860 w 3667"/>
                <a:gd name="T25" fmla="*/ 0 h 4758"/>
                <a:gd name="T26" fmla="*/ 1864 w 3667"/>
                <a:gd name="T27" fmla="*/ 538 h 4758"/>
                <a:gd name="T28" fmla="*/ 1414 w 3667"/>
                <a:gd name="T29" fmla="*/ 575 h 4758"/>
                <a:gd name="T30" fmla="*/ 1262 w 3667"/>
                <a:gd name="T31" fmla="*/ 745 h 4758"/>
                <a:gd name="T32" fmla="*/ 930 w 3667"/>
                <a:gd name="T33" fmla="*/ 1797 h 4758"/>
                <a:gd name="T34" fmla="*/ 493 w 3667"/>
                <a:gd name="T35" fmla="*/ 2720 h 4758"/>
                <a:gd name="T36" fmla="*/ 1226 w 3667"/>
                <a:gd name="T37" fmla="*/ 4217 h 4758"/>
                <a:gd name="T38" fmla="*/ 2684 w 3667"/>
                <a:gd name="T39" fmla="*/ 4088 h 4758"/>
                <a:gd name="T40" fmla="*/ 2929 w 3667"/>
                <a:gd name="T41" fmla="*/ 2179 h 4758"/>
                <a:gd name="T42" fmla="*/ 2393 w 3667"/>
                <a:gd name="T43" fmla="*/ 728 h 4758"/>
                <a:gd name="T44" fmla="*/ 2270 w 3667"/>
                <a:gd name="T45" fmla="*/ 585 h 4758"/>
                <a:gd name="T46" fmla="*/ 1864 w 3667"/>
                <a:gd name="T47" fmla="*/ 538 h 4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67" h="4758">
                  <a:moveTo>
                    <a:pt x="1860" y="0"/>
                  </a:moveTo>
                  <a:cubicBezTo>
                    <a:pt x="2022" y="18"/>
                    <a:pt x="2197" y="39"/>
                    <a:pt x="2373" y="56"/>
                  </a:cubicBezTo>
                  <a:cubicBezTo>
                    <a:pt x="2483" y="66"/>
                    <a:pt x="2525" y="130"/>
                    <a:pt x="2532" y="231"/>
                  </a:cubicBezTo>
                  <a:cubicBezTo>
                    <a:pt x="2546" y="422"/>
                    <a:pt x="2549" y="614"/>
                    <a:pt x="2580" y="802"/>
                  </a:cubicBezTo>
                  <a:cubicBezTo>
                    <a:pt x="2650" y="1216"/>
                    <a:pt x="2871" y="1564"/>
                    <a:pt x="3099" y="1905"/>
                  </a:cubicBezTo>
                  <a:cubicBezTo>
                    <a:pt x="3263" y="2151"/>
                    <a:pt x="3476" y="2369"/>
                    <a:pt x="3529" y="2674"/>
                  </a:cubicBezTo>
                  <a:cubicBezTo>
                    <a:pt x="3667" y="3478"/>
                    <a:pt x="3304" y="4551"/>
                    <a:pt x="2104" y="4696"/>
                  </a:cubicBezTo>
                  <a:cubicBezTo>
                    <a:pt x="1592" y="4758"/>
                    <a:pt x="1118" y="4641"/>
                    <a:pt x="695" y="4349"/>
                  </a:cubicBezTo>
                  <a:cubicBezTo>
                    <a:pt x="203" y="4010"/>
                    <a:pt x="0" y="3366"/>
                    <a:pt x="169" y="2730"/>
                  </a:cubicBezTo>
                  <a:cubicBezTo>
                    <a:pt x="276" y="2330"/>
                    <a:pt x="431" y="1949"/>
                    <a:pt x="679" y="1619"/>
                  </a:cubicBezTo>
                  <a:cubicBezTo>
                    <a:pt x="988" y="1209"/>
                    <a:pt x="1136" y="757"/>
                    <a:pt x="1130" y="247"/>
                  </a:cubicBezTo>
                  <a:cubicBezTo>
                    <a:pt x="1129" y="93"/>
                    <a:pt x="1152" y="71"/>
                    <a:pt x="1306" y="52"/>
                  </a:cubicBezTo>
                  <a:cubicBezTo>
                    <a:pt x="1485" y="30"/>
                    <a:pt x="1665" y="18"/>
                    <a:pt x="1860" y="0"/>
                  </a:cubicBezTo>
                  <a:close/>
                  <a:moveTo>
                    <a:pt x="1864" y="538"/>
                  </a:moveTo>
                  <a:cubicBezTo>
                    <a:pt x="1696" y="552"/>
                    <a:pt x="1555" y="563"/>
                    <a:pt x="1414" y="575"/>
                  </a:cubicBezTo>
                  <a:cubicBezTo>
                    <a:pt x="1309" y="583"/>
                    <a:pt x="1261" y="631"/>
                    <a:pt x="1262" y="745"/>
                  </a:cubicBezTo>
                  <a:cubicBezTo>
                    <a:pt x="1263" y="1129"/>
                    <a:pt x="1167" y="1481"/>
                    <a:pt x="930" y="1797"/>
                  </a:cubicBezTo>
                  <a:cubicBezTo>
                    <a:pt x="724" y="2072"/>
                    <a:pt x="585" y="2385"/>
                    <a:pt x="493" y="2720"/>
                  </a:cubicBezTo>
                  <a:cubicBezTo>
                    <a:pt x="311" y="3380"/>
                    <a:pt x="593" y="3975"/>
                    <a:pt x="1226" y="4217"/>
                  </a:cubicBezTo>
                  <a:cubicBezTo>
                    <a:pt x="1729" y="4409"/>
                    <a:pt x="2228" y="4407"/>
                    <a:pt x="2684" y="4088"/>
                  </a:cubicBezTo>
                  <a:cubicBezTo>
                    <a:pt x="3280" y="3670"/>
                    <a:pt x="3388" y="2790"/>
                    <a:pt x="2929" y="2179"/>
                  </a:cubicBezTo>
                  <a:cubicBezTo>
                    <a:pt x="2605" y="1749"/>
                    <a:pt x="2370" y="1287"/>
                    <a:pt x="2393" y="728"/>
                  </a:cubicBezTo>
                  <a:cubicBezTo>
                    <a:pt x="2396" y="646"/>
                    <a:pt x="2356" y="595"/>
                    <a:pt x="2270" y="585"/>
                  </a:cubicBezTo>
                  <a:cubicBezTo>
                    <a:pt x="2126" y="569"/>
                    <a:pt x="1983" y="552"/>
                    <a:pt x="1864" y="5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6"/>
            <p:cNvSpPr>
              <a:spLocks/>
            </p:cNvSpPr>
            <p:nvPr/>
          </p:nvSpPr>
          <p:spPr bwMode="auto">
            <a:xfrm>
              <a:off x="2673" y="671"/>
              <a:ext cx="459" cy="189"/>
            </a:xfrm>
            <a:custGeom>
              <a:avLst/>
              <a:gdLst>
                <a:gd name="T0" fmla="*/ 0 w 1188"/>
                <a:gd name="T1" fmla="*/ 489 h 489"/>
                <a:gd name="T2" fmla="*/ 596 w 1188"/>
                <a:gd name="T3" fmla="*/ 1 h 489"/>
                <a:gd name="T4" fmla="*/ 1188 w 1188"/>
                <a:gd name="T5" fmla="*/ 489 h 489"/>
                <a:gd name="T6" fmla="*/ 0 w 1188"/>
                <a:gd name="T7" fmla="*/ 489 h 489"/>
              </a:gdLst>
              <a:ahLst/>
              <a:cxnLst>
                <a:cxn ang="0">
                  <a:pos x="T0" y="T1"/>
                </a:cxn>
                <a:cxn ang="0">
                  <a:pos x="T2" y="T3"/>
                </a:cxn>
                <a:cxn ang="0">
                  <a:pos x="T4" y="T5"/>
                </a:cxn>
                <a:cxn ang="0">
                  <a:pos x="T6" y="T7"/>
                </a:cxn>
              </a:cxnLst>
              <a:rect l="0" t="0" r="r" b="b"/>
              <a:pathLst>
                <a:path w="1188" h="489">
                  <a:moveTo>
                    <a:pt x="0" y="489"/>
                  </a:moveTo>
                  <a:cubicBezTo>
                    <a:pt x="44" y="214"/>
                    <a:pt x="306" y="0"/>
                    <a:pt x="596" y="1"/>
                  </a:cubicBezTo>
                  <a:cubicBezTo>
                    <a:pt x="883" y="2"/>
                    <a:pt x="1144" y="214"/>
                    <a:pt x="1188" y="489"/>
                  </a:cubicBezTo>
                  <a:cubicBezTo>
                    <a:pt x="792" y="489"/>
                    <a:pt x="396" y="489"/>
                    <a:pt x="0"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7"/>
            <p:cNvSpPr>
              <a:spLocks/>
            </p:cNvSpPr>
            <p:nvPr/>
          </p:nvSpPr>
          <p:spPr bwMode="auto">
            <a:xfrm>
              <a:off x="2655" y="891"/>
              <a:ext cx="496" cy="33"/>
            </a:xfrm>
            <a:custGeom>
              <a:avLst/>
              <a:gdLst>
                <a:gd name="T0" fmla="*/ 637 w 1284"/>
                <a:gd name="T1" fmla="*/ 1 h 85"/>
                <a:gd name="T2" fmla="*/ 1209 w 1284"/>
                <a:gd name="T3" fmla="*/ 3 h 85"/>
                <a:gd name="T4" fmla="*/ 1284 w 1284"/>
                <a:gd name="T5" fmla="*/ 38 h 85"/>
                <a:gd name="T6" fmla="*/ 1214 w 1284"/>
                <a:gd name="T7" fmla="*/ 82 h 85"/>
                <a:gd name="T8" fmla="*/ 69 w 1284"/>
                <a:gd name="T9" fmla="*/ 82 h 85"/>
                <a:gd name="T10" fmla="*/ 0 w 1284"/>
                <a:gd name="T11" fmla="*/ 37 h 85"/>
                <a:gd name="T12" fmla="*/ 75 w 1284"/>
                <a:gd name="T13" fmla="*/ 3 h 85"/>
                <a:gd name="T14" fmla="*/ 637 w 1284"/>
                <a:gd name="T15" fmla="*/ 1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4" h="85">
                  <a:moveTo>
                    <a:pt x="637" y="1"/>
                  </a:moveTo>
                  <a:cubicBezTo>
                    <a:pt x="828" y="1"/>
                    <a:pt x="1018" y="0"/>
                    <a:pt x="1209" y="3"/>
                  </a:cubicBezTo>
                  <a:cubicBezTo>
                    <a:pt x="1234" y="3"/>
                    <a:pt x="1259" y="26"/>
                    <a:pt x="1284" y="38"/>
                  </a:cubicBezTo>
                  <a:cubicBezTo>
                    <a:pt x="1261" y="54"/>
                    <a:pt x="1237" y="82"/>
                    <a:pt x="1214" y="82"/>
                  </a:cubicBezTo>
                  <a:cubicBezTo>
                    <a:pt x="832" y="85"/>
                    <a:pt x="451" y="85"/>
                    <a:pt x="69" y="82"/>
                  </a:cubicBezTo>
                  <a:cubicBezTo>
                    <a:pt x="46" y="82"/>
                    <a:pt x="23" y="53"/>
                    <a:pt x="0" y="37"/>
                  </a:cubicBezTo>
                  <a:cubicBezTo>
                    <a:pt x="25" y="25"/>
                    <a:pt x="50" y="3"/>
                    <a:pt x="75" y="3"/>
                  </a:cubicBezTo>
                  <a:cubicBezTo>
                    <a:pt x="263" y="0"/>
                    <a:pt x="450" y="1"/>
                    <a:pt x="63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8"/>
            <p:cNvSpPr>
              <a:spLocks/>
            </p:cNvSpPr>
            <p:nvPr/>
          </p:nvSpPr>
          <p:spPr bwMode="auto">
            <a:xfrm>
              <a:off x="2656" y="943"/>
              <a:ext cx="495" cy="33"/>
            </a:xfrm>
            <a:custGeom>
              <a:avLst/>
              <a:gdLst>
                <a:gd name="T0" fmla="*/ 636 w 1283"/>
                <a:gd name="T1" fmla="*/ 2 h 85"/>
                <a:gd name="T2" fmla="*/ 1199 w 1283"/>
                <a:gd name="T3" fmla="*/ 4 h 85"/>
                <a:gd name="T4" fmla="*/ 1283 w 1283"/>
                <a:gd name="T5" fmla="*/ 47 h 85"/>
                <a:gd name="T6" fmla="*/ 1197 w 1283"/>
                <a:gd name="T7" fmla="*/ 83 h 85"/>
                <a:gd name="T8" fmla="*/ 82 w 1283"/>
                <a:gd name="T9" fmla="*/ 83 h 85"/>
                <a:gd name="T10" fmla="*/ 0 w 1283"/>
                <a:gd name="T11" fmla="*/ 44 h 85"/>
                <a:gd name="T12" fmla="*/ 84 w 1283"/>
                <a:gd name="T13" fmla="*/ 4 h 85"/>
                <a:gd name="T14" fmla="*/ 636 w 1283"/>
                <a:gd name="T15" fmla="*/ 2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3" h="85">
                  <a:moveTo>
                    <a:pt x="636" y="2"/>
                  </a:moveTo>
                  <a:cubicBezTo>
                    <a:pt x="824" y="2"/>
                    <a:pt x="1012" y="0"/>
                    <a:pt x="1199" y="4"/>
                  </a:cubicBezTo>
                  <a:cubicBezTo>
                    <a:pt x="1228" y="5"/>
                    <a:pt x="1255" y="32"/>
                    <a:pt x="1283" y="47"/>
                  </a:cubicBezTo>
                  <a:cubicBezTo>
                    <a:pt x="1255" y="59"/>
                    <a:pt x="1226" y="82"/>
                    <a:pt x="1197" y="83"/>
                  </a:cubicBezTo>
                  <a:cubicBezTo>
                    <a:pt x="826" y="85"/>
                    <a:pt x="454" y="85"/>
                    <a:pt x="82" y="83"/>
                  </a:cubicBezTo>
                  <a:cubicBezTo>
                    <a:pt x="55" y="82"/>
                    <a:pt x="27" y="58"/>
                    <a:pt x="0" y="44"/>
                  </a:cubicBezTo>
                  <a:cubicBezTo>
                    <a:pt x="28" y="30"/>
                    <a:pt x="56" y="5"/>
                    <a:pt x="84" y="4"/>
                  </a:cubicBezTo>
                  <a:cubicBezTo>
                    <a:pt x="268" y="0"/>
                    <a:pt x="452" y="2"/>
                    <a:pt x="63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Freeform 23"/>
          <p:cNvSpPr/>
          <p:nvPr/>
        </p:nvSpPr>
        <p:spPr>
          <a:xfrm>
            <a:off x="5801141" y="1132682"/>
            <a:ext cx="797103" cy="2327437"/>
          </a:xfrm>
          <a:custGeom>
            <a:avLst/>
            <a:gdLst>
              <a:gd name="connsiteX0" fmla="*/ 0 w 870318"/>
              <a:gd name="connsiteY0" fmla="*/ 2295525 h 2295525"/>
              <a:gd name="connsiteX1" fmla="*/ 752475 w 870318"/>
              <a:gd name="connsiteY1" fmla="*/ 1295400 h 2295525"/>
              <a:gd name="connsiteX2" fmla="*/ 857250 w 870318"/>
              <a:gd name="connsiteY2" fmla="*/ 0 h 2295525"/>
            </a:gdLst>
            <a:ahLst/>
            <a:cxnLst>
              <a:cxn ang="0">
                <a:pos x="connsiteX0" y="connsiteY0"/>
              </a:cxn>
              <a:cxn ang="0">
                <a:pos x="connsiteX1" y="connsiteY1"/>
              </a:cxn>
              <a:cxn ang="0">
                <a:pos x="connsiteX2" y="connsiteY2"/>
              </a:cxn>
            </a:cxnLst>
            <a:rect l="l" t="t" r="r" b="b"/>
            <a:pathLst>
              <a:path w="870318" h="2295525">
                <a:moveTo>
                  <a:pt x="0" y="2295525"/>
                </a:moveTo>
                <a:cubicBezTo>
                  <a:pt x="304800" y="1986756"/>
                  <a:pt x="609600" y="1677987"/>
                  <a:pt x="752475" y="1295400"/>
                </a:cubicBezTo>
                <a:cubicBezTo>
                  <a:pt x="895350" y="912813"/>
                  <a:pt x="876300" y="456406"/>
                  <a:pt x="857250" y="0"/>
                </a:cubicBezTo>
              </a:path>
            </a:pathLst>
          </a:custGeom>
          <a:noFill/>
          <a:ln w="28575">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4"/>
          <p:cNvSpPr/>
          <p:nvPr/>
        </p:nvSpPr>
        <p:spPr>
          <a:xfrm flipH="1">
            <a:off x="6019793" y="1168053"/>
            <a:ext cx="797103" cy="3453720"/>
          </a:xfrm>
          <a:custGeom>
            <a:avLst/>
            <a:gdLst>
              <a:gd name="connsiteX0" fmla="*/ 0 w 870318"/>
              <a:gd name="connsiteY0" fmla="*/ 2295525 h 2295525"/>
              <a:gd name="connsiteX1" fmla="*/ 752475 w 870318"/>
              <a:gd name="connsiteY1" fmla="*/ 1295400 h 2295525"/>
              <a:gd name="connsiteX2" fmla="*/ 857250 w 870318"/>
              <a:gd name="connsiteY2" fmla="*/ 0 h 2295525"/>
            </a:gdLst>
            <a:ahLst/>
            <a:cxnLst>
              <a:cxn ang="0">
                <a:pos x="connsiteX0" y="connsiteY0"/>
              </a:cxn>
              <a:cxn ang="0">
                <a:pos x="connsiteX1" y="connsiteY1"/>
              </a:cxn>
              <a:cxn ang="0">
                <a:pos x="connsiteX2" y="connsiteY2"/>
              </a:cxn>
            </a:cxnLst>
            <a:rect l="l" t="t" r="r" b="b"/>
            <a:pathLst>
              <a:path w="870318" h="2295525">
                <a:moveTo>
                  <a:pt x="0" y="2295525"/>
                </a:moveTo>
                <a:cubicBezTo>
                  <a:pt x="304800" y="1986756"/>
                  <a:pt x="609600" y="1677987"/>
                  <a:pt x="752475" y="1295400"/>
                </a:cubicBezTo>
                <a:cubicBezTo>
                  <a:pt x="895350" y="912813"/>
                  <a:pt x="876300" y="456406"/>
                  <a:pt x="857250" y="0"/>
                </a:cubicBezTo>
              </a:path>
            </a:pathLst>
          </a:custGeom>
          <a:noFill/>
          <a:ln w="28575">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nvGrpSpPr>
          <p:cNvPr id="26" name="Group 4"/>
          <p:cNvGrpSpPr>
            <a:grpSpLocks noChangeAspect="1"/>
          </p:cNvGrpSpPr>
          <p:nvPr/>
        </p:nvGrpSpPr>
        <p:grpSpPr bwMode="auto">
          <a:xfrm>
            <a:off x="5417602" y="3435809"/>
            <a:ext cx="777488" cy="1212904"/>
            <a:chOff x="2191" y="671"/>
            <a:chExt cx="1416" cy="2209"/>
          </a:xfrm>
          <a:solidFill>
            <a:schemeClr val="accent2"/>
          </a:solidFill>
        </p:grpSpPr>
        <p:sp>
          <p:nvSpPr>
            <p:cNvPr id="27" name="Freeform 26"/>
            <p:cNvSpPr>
              <a:spLocks noEditPoints="1"/>
            </p:cNvSpPr>
            <p:nvPr/>
          </p:nvSpPr>
          <p:spPr bwMode="auto">
            <a:xfrm>
              <a:off x="2191" y="1042"/>
              <a:ext cx="1416" cy="1838"/>
            </a:xfrm>
            <a:custGeom>
              <a:avLst/>
              <a:gdLst>
                <a:gd name="T0" fmla="*/ 1860 w 3667"/>
                <a:gd name="T1" fmla="*/ 0 h 4758"/>
                <a:gd name="T2" fmla="*/ 2373 w 3667"/>
                <a:gd name="T3" fmla="*/ 56 h 4758"/>
                <a:gd name="T4" fmla="*/ 2532 w 3667"/>
                <a:gd name="T5" fmla="*/ 231 h 4758"/>
                <a:gd name="T6" fmla="*/ 2580 w 3667"/>
                <a:gd name="T7" fmla="*/ 802 h 4758"/>
                <a:gd name="T8" fmla="*/ 3099 w 3667"/>
                <a:gd name="T9" fmla="*/ 1905 h 4758"/>
                <a:gd name="T10" fmla="*/ 3529 w 3667"/>
                <a:gd name="T11" fmla="*/ 2674 h 4758"/>
                <a:gd name="T12" fmla="*/ 2104 w 3667"/>
                <a:gd name="T13" fmla="*/ 4696 h 4758"/>
                <a:gd name="T14" fmla="*/ 695 w 3667"/>
                <a:gd name="T15" fmla="*/ 4349 h 4758"/>
                <a:gd name="T16" fmla="*/ 169 w 3667"/>
                <a:gd name="T17" fmla="*/ 2730 h 4758"/>
                <a:gd name="T18" fmla="*/ 679 w 3667"/>
                <a:gd name="T19" fmla="*/ 1619 h 4758"/>
                <a:gd name="T20" fmla="*/ 1130 w 3667"/>
                <a:gd name="T21" fmla="*/ 247 h 4758"/>
                <a:gd name="T22" fmla="*/ 1306 w 3667"/>
                <a:gd name="T23" fmla="*/ 52 h 4758"/>
                <a:gd name="T24" fmla="*/ 1860 w 3667"/>
                <a:gd name="T25" fmla="*/ 0 h 4758"/>
                <a:gd name="T26" fmla="*/ 1864 w 3667"/>
                <a:gd name="T27" fmla="*/ 538 h 4758"/>
                <a:gd name="T28" fmla="*/ 1414 w 3667"/>
                <a:gd name="T29" fmla="*/ 575 h 4758"/>
                <a:gd name="T30" fmla="*/ 1262 w 3667"/>
                <a:gd name="T31" fmla="*/ 745 h 4758"/>
                <a:gd name="T32" fmla="*/ 930 w 3667"/>
                <a:gd name="T33" fmla="*/ 1797 h 4758"/>
                <a:gd name="T34" fmla="*/ 493 w 3667"/>
                <a:gd name="T35" fmla="*/ 2720 h 4758"/>
                <a:gd name="T36" fmla="*/ 1226 w 3667"/>
                <a:gd name="T37" fmla="*/ 4217 h 4758"/>
                <a:gd name="T38" fmla="*/ 2684 w 3667"/>
                <a:gd name="T39" fmla="*/ 4088 h 4758"/>
                <a:gd name="T40" fmla="*/ 2929 w 3667"/>
                <a:gd name="T41" fmla="*/ 2179 h 4758"/>
                <a:gd name="T42" fmla="*/ 2393 w 3667"/>
                <a:gd name="T43" fmla="*/ 728 h 4758"/>
                <a:gd name="T44" fmla="*/ 2270 w 3667"/>
                <a:gd name="T45" fmla="*/ 585 h 4758"/>
                <a:gd name="T46" fmla="*/ 1864 w 3667"/>
                <a:gd name="T47" fmla="*/ 538 h 4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67" h="4758">
                  <a:moveTo>
                    <a:pt x="1860" y="0"/>
                  </a:moveTo>
                  <a:cubicBezTo>
                    <a:pt x="2022" y="18"/>
                    <a:pt x="2197" y="39"/>
                    <a:pt x="2373" y="56"/>
                  </a:cubicBezTo>
                  <a:cubicBezTo>
                    <a:pt x="2483" y="66"/>
                    <a:pt x="2525" y="130"/>
                    <a:pt x="2532" y="231"/>
                  </a:cubicBezTo>
                  <a:cubicBezTo>
                    <a:pt x="2546" y="422"/>
                    <a:pt x="2549" y="614"/>
                    <a:pt x="2580" y="802"/>
                  </a:cubicBezTo>
                  <a:cubicBezTo>
                    <a:pt x="2650" y="1216"/>
                    <a:pt x="2871" y="1564"/>
                    <a:pt x="3099" y="1905"/>
                  </a:cubicBezTo>
                  <a:cubicBezTo>
                    <a:pt x="3263" y="2151"/>
                    <a:pt x="3476" y="2369"/>
                    <a:pt x="3529" y="2674"/>
                  </a:cubicBezTo>
                  <a:cubicBezTo>
                    <a:pt x="3667" y="3478"/>
                    <a:pt x="3304" y="4551"/>
                    <a:pt x="2104" y="4696"/>
                  </a:cubicBezTo>
                  <a:cubicBezTo>
                    <a:pt x="1592" y="4758"/>
                    <a:pt x="1118" y="4641"/>
                    <a:pt x="695" y="4349"/>
                  </a:cubicBezTo>
                  <a:cubicBezTo>
                    <a:pt x="203" y="4010"/>
                    <a:pt x="0" y="3366"/>
                    <a:pt x="169" y="2730"/>
                  </a:cubicBezTo>
                  <a:cubicBezTo>
                    <a:pt x="276" y="2330"/>
                    <a:pt x="431" y="1949"/>
                    <a:pt x="679" y="1619"/>
                  </a:cubicBezTo>
                  <a:cubicBezTo>
                    <a:pt x="988" y="1209"/>
                    <a:pt x="1136" y="757"/>
                    <a:pt x="1130" y="247"/>
                  </a:cubicBezTo>
                  <a:cubicBezTo>
                    <a:pt x="1129" y="93"/>
                    <a:pt x="1152" y="71"/>
                    <a:pt x="1306" y="52"/>
                  </a:cubicBezTo>
                  <a:cubicBezTo>
                    <a:pt x="1485" y="30"/>
                    <a:pt x="1665" y="18"/>
                    <a:pt x="1860" y="0"/>
                  </a:cubicBezTo>
                  <a:close/>
                  <a:moveTo>
                    <a:pt x="1864" y="538"/>
                  </a:moveTo>
                  <a:cubicBezTo>
                    <a:pt x="1696" y="552"/>
                    <a:pt x="1555" y="563"/>
                    <a:pt x="1414" y="575"/>
                  </a:cubicBezTo>
                  <a:cubicBezTo>
                    <a:pt x="1309" y="583"/>
                    <a:pt x="1261" y="631"/>
                    <a:pt x="1262" y="745"/>
                  </a:cubicBezTo>
                  <a:cubicBezTo>
                    <a:pt x="1263" y="1129"/>
                    <a:pt x="1167" y="1481"/>
                    <a:pt x="930" y="1797"/>
                  </a:cubicBezTo>
                  <a:cubicBezTo>
                    <a:pt x="724" y="2072"/>
                    <a:pt x="585" y="2385"/>
                    <a:pt x="493" y="2720"/>
                  </a:cubicBezTo>
                  <a:cubicBezTo>
                    <a:pt x="311" y="3380"/>
                    <a:pt x="593" y="3975"/>
                    <a:pt x="1226" y="4217"/>
                  </a:cubicBezTo>
                  <a:cubicBezTo>
                    <a:pt x="1729" y="4409"/>
                    <a:pt x="2228" y="4407"/>
                    <a:pt x="2684" y="4088"/>
                  </a:cubicBezTo>
                  <a:cubicBezTo>
                    <a:pt x="3280" y="3670"/>
                    <a:pt x="3388" y="2790"/>
                    <a:pt x="2929" y="2179"/>
                  </a:cubicBezTo>
                  <a:cubicBezTo>
                    <a:pt x="2605" y="1749"/>
                    <a:pt x="2370" y="1287"/>
                    <a:pt x="2393" y="728"/>
                  </a:cubicBezTo>
                  <a:cubicBezTo>
                    <a:pt x="2396" y="646"/>
                    <a:pt x="2356" y="595"/>
                    <a:pt x="2270" y="585"/>
                  </a:cubicBezTo>
                  <a:cubicBezTo>
                    <a:pt x="2126" y="569"/>
                    <a:pt x="1983" y="552"/>
                    <a:pt x="1864" y="5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6"/>
            <p:cNvSpPr>
              <a:spLocks/>
            </p:cNvSpPr>
            <p:nvPr/>
          </p:nvSpPr>
          <p:spPr bwMode="auto">
            <a:xfrm>
              <a:off x="2673" y="671"/>
              <a:ext cx="459" cy="189"/>
            </a:xfrm>
            <a:custGeom>
              <a:avLst/>
              <a:gdLst>
                <a:gd name="T0" fmla="*/ 0 w 1188"/>
                <a:gd name="T1" fmla="*/ 489 h 489"/>
                <a:gd name="T2" fmla="*/ 596 w 1188"/>
                <a:gd name="T3" fmla="*/ 1 h 489"/>
                <a:gd name="T4" fmla="*/ 1188 w 1188"/>
                <a:gd name="T5" fmla="*/ 489 h 489"/>
                <a:gd name="T6" fmla="*/ 0 w 1188"/>
                <a:gd name="T7" fmla="*/ 489 h 489"/>
              </a:gdLst>
              <a:ahLst/>
              <a:cxnLst>
                <a:cxn ang="0">
                  <a:pos x="T0" y="T1"/>
                </a:cxn>
                <a:cxn ang="0">
                  <a:pos x="T2" y="T3"/>
                </a:cxn>
                <a:cxn ang="0">
                  <a:pos x="T4" y="T5"/>
                </a:cxn>
                <a:cxn ang="0">
                  <a:pos x="T6" y="T7"/>
                </a:cxn>
              </a:cxnLst>
              <a:rect l="0" t="0" r="r" b="b"/>
              <a:pathLst>
                <a:path w="1188" h="489">
                  <a:moveTo>
                    <a:pt x="0" y="489"/>
                  </a:moveTo>
                  <a:cubicBezTo>
                    <a:pt x="44" y="214"/>
                    <a:pt x="306" y="0"/>
                    <a:pt x="596" y="1"/>
                  </a:cubicBezTo>
                  <a:cubicBezTo>
                    <a:pt x="883" y="2"/>
                    <a:pt x="1144" y="214"/>
                    <a:pt x="1188" y="489"/>
                  </a:cubicBezTo>
                  <a:cubicBezTo>
                    <a:pt x="792" y="489"/>
                    <a:pt x="396" y="489"/>
                    <a:pt x="0"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7"/>
            <p:cNvSpPr>
              <a:spLocks/>
            </p:cNvSpPr>
            <p:nvPr/>
          </p:nvSpPr>
          <p:spPr bwMode="auto">
            <a:xfrm>
              <a:off x="2655" y="891"/>
              <a:ext cx="496" cy="33"/>
            </a:xfrm>
            <a:custGeom>
              <a:avLst/>
              <a:gdLst>
                <a:gd name="T0" fmla="*/ 637 w 1284"/>
                <a:gd name="T1" fmla="*/ 1 h 85"/>
                <a:gd name="T2" fmla="*/ 1209 w 1284"/>
                <a:gd name="T3" fmla="*/ 3 h 85"/>
                <a:gd name="T4" fmla="*/ 1284 w 1284"/>
                <a:gd name="T5" fmla="*/ 38 h 85"/>
                <a:gd name="T6" fmla="*/ 1214 w 1284"/>
                <a:gd name="T7" fmla="*/ 82 h 85"/>
                <a:gd name="T8" fmla="*/ 69 w 1284"/>
                <a:gd name="T9" fmla="*/ 82 h 85"/>
                <a:gd name="T10" fmla="*/ 0 w 1284"/>
                <a:gd name="T11" fmla="*/ 37 h 85"/>
                <a:gd name="T12" fmla="*/ 75 w 1284"/>
                <a:gd name="T13" fmla="*/ 3 h 85"/>
                <a:gd name="T14" fmla="*/ 637 w 1284"/>
                <a:gd name="T15" fmla="*/ 1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4" h="85">
                  <a:moveTo>
                    <a:pt x="637" y="1"/>
                  </a:moveTo>
                  <a:cubicBezTo>
                    <a:pt x="828" y="1"/>
                    <a:pt x="1018" y="0"/>
                    <a:pt x="1209" y="3"/>
                  </a:cubicBezTo>
                  <a:cubicBezTo>
                    <a:pt x="1234" y="3"/>
                    <a:pt x="1259" y="26"/>
                    <a:pt x="1284" y="38"/>
                  </a:cubicBezTo>
                  <a:cubicBezTo>
                    <a:pt x="1261" y="54"/>
                    <a:pt x="1237" y="82"/>
                    <a:pt x="1214" y="82"/>
                  </a:cubicBezTo>
                  <a:cubicBezTo>
                    <a:pt x="832" y="85"/>
                    <a:pt x="451" y="85"/>
                    <a:pt x="69" y="82"/>
                  </a:cubicBezTo>
                  <a:cubicBezTo>
                    <a:pt x="46" y="82"/>
                    <a:pt x="23" y="53"/>
                    <a:pt x="0" y="37"/>
                  </a:cubicBezTo>
                  <a:cubicBezTo>
                    <a:pt x="25" y="25"/>
                    <a:pt x="50" y="3"/>
                    <a:pt x="75" y="3"/>
                  </a:cubicBezTo>
                  <a:cubicBezTo>
                    <a:pt x="263" y="0"/>
                    <a:pt x="450" y="1"/>
                    <a:pt x="63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8"/>
            <p:cNvSpPr>
              <a:spLocks/>
            </p:cNvSpPr>
            <p:nvPr/>
          </p:nvSpPr>
          <p:spPr bwMode="auto">
            <a:xfrm>
              <a:off x="2656" y="943"/>
              <a:ext cx="495" cy="33"/>
            </a:xfrm>
            <a:custGeom>
              <a:avLst/>
              <a:gdLst>
                <a:gd name="T0" fmla="*/ 636 w 1283"/>
                <a:gd name="T1" fmla="*/ 2 h 85"/>
                <a:gd name="T2" fmla="*/ 1199 w 1283"/>
                <a:gd name="T3" fmla="*/ 4 h 85"/>
                <a:gd name="T4" fmla="*/ 1283 w 1283"/>
                <a:gd name="T5" fmla="*/ 47 h 85"/>
                <a:gd name="T6" fmla="*/ 1197 w 1283"/>
                <a:gd name="T7" fmla="*/ 83 h 85"/>
                <a:gd name="T8" fmla="*/ 82 w 1283"/>
                <a:gd name="T9" fmla="*/ 83 h 85"/>
                <a:gd name="T10" fmla="*/ 0 w 1283"/>
                <a:gd name="T11" fmla="*/ 44 h 85"/>
                <a:gd name="T12" fmla="*/ 84 w 1283"/>
                <a:gd name="T13" fmla="*/ 4 h 85"/>
                <a:gd name="T14" fmla="*/ 636 w 1283"/>
                <a:gd name="T15" fmla="*/ 2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3" h="85">
                  <a:moveTo>
                    <a:pt x="636" y="2"/>
                  </a:moveTo>
                  <a:cubicBezTo>
                    <a:pt x="824" y="2"/>
                    <a:pt x="1012" y="0"/>
                    <a:pt x="1199" y="4"/>
                  </a:cubicBezTo>
                  <a:cubicBezTo>
                    <a:pt x="1228" y="5"/>
                    <a:pt x="1255" y="32"/>
                    <a:pt x="1283" y="47"/>
                  </a:cubicBezTo>
                  <a:cubicBezTo>
                    <a:pt x="1255" y="59"/>
                    <a:pt x="1226" y="82"/>
                    <a:pt x="1197" y="83"/>
                  </a:cubicBezTo>
                  <a:cubicBezTo>
                    <a:pt x="826" y="85"/>
                    <a:pt x="454" y="85"/>
                    <a:pt x="82" y="83"/>
                  </a:cubicBezTo>
                  <a:cubicBezTo>
                    <a:pt x="55" y="82"/>
                    <a:pt x="27" y="58"/>
                    <a:pt x="0" y="44"/>
                  </a:cubicBezTo>
                  <a:cubicBezTo>
                    <a:pt x="28" y="30"/>
                    <a:pt x="56" y="5"/>
                    <a:pt x="84" y="4"/>
                  </a:cubicBezTo>
                  <a:cubicBezTo>
                    <a:pt x="268" y="0"/>
                    <a:pt x="452" y="2"/>
                    <a:pt x="63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TextBox 30"/>
          <p:cNvSpPr txBox="1"/>
          <p:nvPr/>
        </p:nvSpPr>
        <p:spPr>
          <a:xfrm>
            <a:off x="7313376" y="3167867"/>
            <a:ext cx="585417" cy="609398"/>
          </a:xfrm>
          <a:prstGeom prst="rect">
            <a:avLst/>
          </a:prstGeom>
          <a:noFill/>
        </p:spPr>
        <p:txBody>
          <a:bodyPr wrap="none" rtlCol="0">
            <a:spAutoFit/>
          </a:bodyPr>
          <a:lstStyle/>
          <a:p>
            <a:pPr>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32" name="Rectangle 31"/>
          <p:cNvSpPr/>
          <p:nvPr/>
        </p:nvSpPr>
        <p:spPr>
          <a:xfrm>
            <a:off x="7820036" y="3266818"/>
            <a:ext cx="1393627" cy="57733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7815732" y="3006805"/>
            <a:ext cx="1256754" cy="258532"/>
          </a:xfrm>
          <a:prstGeom prst="rect">
            <a:avLst/>
          </a:prstGeom>
          <a:noFill/>
        </p:spPr>
        <p:txBody>
          <a:bodyPr wrap="non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33"/>
          <p:cNvSpPr txBox="1"/>
          <p:nvPr/>
        </p:nvSpPr>
        <p:spPr>
          <a:xfrm>
            <a:off x="2799354" y="3780322"/>
            <a:ext cx="585417" cy="561885"/>
          </a:xfrm>
          <a:prstGeom prst="rect">
            <a:avLst/>
          </a:prstGeom>
          <a:noFill/>
        </p:spPr>
        <p:txBody>
          <a:bodyPr wrap="none" rtlCol="0">
            <a:spAutoFit/>
          </a:bodyPr>
          <a:lstStyle/>
          <a:p>
            <a:pPr>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5" name="Rectangle 34"/>
          <p:cNvSpPr/>
          <p:nvPr/>
        </p:nvSpPr>
        <p:spPr>
          <a:xfrm>
            <a:off x="3333188" y="3879273"/>
            <a:ext cx="1302894" cy="725070"/>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p:nvPr/>
        </p:nvSpPr>
        <p:spPr>
          <a:xfrm>
            <a:off x="3167839" y="3619260"/>
            <a:ext cx="1256755" cy="236219"/>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36"/>
          <p:cNvSpPr txBox="1"/>
          <p:nvPr/>
        </p:nvSpPr>
        <p:spPr>
          <a:xfrm>
            <a:off x="3307491" y="5674167"/>
            <a:ext cx="585417" cy="609398"/>
          </a:xfrm>
          <a:prstGeom prst="rect">
            <a:avLst/>
          </a:prstGeom>
          <a:noFill/>
        </p:spPr>
        <p:txBody>
          <a:bodyPr wrap="none" rtlCol="0">
            <a:spAutoFit/>
          </a:bodyPr>
          <a:lstStyle/>
          <a:p>
            <a:pPr>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8" name="Rectangle 37"/>
          <p:cNvSpPr/>
          <p:nvPr/>
        </p:nvSpPr>
        <p:spPr>
          <a:xfrm>
            <a:off x="3841325" y="5773118"/>
            <a:ext cx="1302894" cy="725070"/>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3675977" y="5513104"/>
            <a:ext cx="1256755" cy="258532"/>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48"/>
          <p:cNvSpPr>
            <a:spLocks noEditPoints="1"/>
          </p:cNvSpPr>
          <p:nvPr/>
        </p:nvSpPr>
        <p:spPr bwMode="auto">
          <a:xfrm>
            <a:off x="2389385" y="3839919"/>
            <a:ext cx="402872" cy="41187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83748" tIns="41874" rIns="83748" bIns="41874"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49"/>
          <p:cNvSpPr>
            <a:spLocks noEditPoints="1"/>
          </p:cNvSpPr>
          <p:nvPr/>
        </p:nvSpPr>
        <p:spPr bwMode="auto">
          <a:xfrm>
            <a:off x="2909553" y="5712207"/>
            <a:ext cx="402872" cy="41187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3"/>
          </a:solidFill>
          <a:ln>
            <a:noFill/>
          </a:ln>
        </p:spPr>
        <p:txBody>
          <a:bodyPr vert="horz" wrap="square" lIns="83748" tIns="41874" rIns="83748" bIns="41874"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50"/>
          <p:cNvSpPr>
            <a:spLocks noEditPoints="1"/>
          </p:cNvSpPr>
          <p:nvPr/>
        </p:nvSpPr>
        <p:spPr bwMode="auto">
          <a:xfrm>
            <a:off x="9420002" y="3210419"/>
            <a:ext cx="402872" cy="41187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1"/>
          </a:solidFill>
          <a:ln>
            <a:noFill/>
          </a:ln>
        </p:spPr>
        <p:txBody>
          <a:bodyPr vert="horz" wrap="square" lIns="83748" tIns="41874" rIns="83748" bIns="41874"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120308146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up)">
                                      <p:cBhvr>
                                        <p:cTn id="31" dur="500"/>
                                        <p:tgtEl>
                                          <p:spTgt spid="2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25" grpId="0" animBg="1"/>
      <p:bldP spid="31" grpId="0"/>
      <p:bldP spid="32" grpId="0"/>
      <p:bldP spid="33" grpId="0"/>
      <p:bldP spid="34" grpId="0"/>
      <p:bldP spid="35" grpId="0"/>
      <p:bldP spid="36" grpId="0"/>
      <p:bldP spid="37" grpId="0"/>
      <p:bldP spid="38" grpId="0"/>
      <p:bldP spid="39" grpId="0"/>
      <p:bldP spid="49" grpId="0" animBg="1"/>
      <p:bldP spid="50" grpId="0" animBg="1"/>
      <p:bldP spid="5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38" y="1456084"/>
            <a:ext cx="12869887" cy="5776565"/>
          </a:xfrm>
          <a:prstGeom prst="rect">
            <a:avLst/>
          </a:prstGeom>
        </p:spPr>
      </p:pic>
      <p:sp>
        <p:nvSpPr>
          <p:cNvPr id="32" name="文本框 31"/>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04</a:t>
            </a:r>
            <a:endParaRPr lang="zh-CN" altLang="en-US" sz="6959"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endParaRPr>
          </a:p>
        </p:txBody>
      </p:sp>
      <p:cxnSp>
        <p:nvCxnSpPr>
          <p:cNvPr id="33" name="直接连接符 32"/>
          <p:cNvCxnSpPr/>
          <p:nvPr/>
        </p:nvCxnSpPr>
        <p:spPr>
          <a:xfrm>
            <a:off x="4587957" y="2415579"/>
            <a:ext cx="36828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Tree>
    <p:extLst>
      <p:ext uri="{BB962C8B-B14F-4D97-AF65-F5344CB8AC3E}">
        <p14:creationId xmlns:p14="http://schemas.microsoft.com/office/powerpoint/2010/main" val="166611948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grpId="0" nodeType="clickEffect">
                                  <p:stCondLst>
                                    <p:cond delay="0"/>
                                  </p:stCondLst>
                                  <p:iterate type="lt">
                                    <p:tmPct val="10000"/>
                                  </p:iterate>
                                  <p:childTnLst>
                                    <p:set>
                                      <p:cBhvr>
                                        <p:cTn id="12" dur="1" fill="hold">
                                          <p:stCondLst>
                                            <p:cond delay="0"/>
                                          </p:stCondLst>
                                        </p:cTn>
                                        <p:tgtEl>
                                          <p:spTgt spid="32"/>
                                        </p:tgtEl>
                                        <p:attrNameLst>
                                          <p:attrName>style.visibility</p:attrName>
                                        </p:attrNameLst>
                                      </p:cBhvr>
                                      <p:to>
                                        <p:strVal val="visible"/>
                                      </p:to>
                                    </p:set>
                                    <p:anim by="(-#ppt_w*2)" calcmode="lin" valueType="num">
                                      <p:cBhvr rctx="PPT">
                                        <p:cTn id="13" dur="500" autoRev="1" fill="hold">
                                          <p:stCondLst>
                                            <p:cond delay="0"/>
                                          </p:stCondLst>
                                        </p:cTn>
                                        <p:tgtEl>
                                          <p:spTgt spid="32"/>
                                        </p:tgtEl>
                                        <p:attrNameLst>
                                          <p:attrName>ppt_w</p:attrName>
                                        </p:attrNameLst>
                                      </p:cBhvr>
                                    </p:anim>
                                    <p:anim by="(#ppt_w*0.50)" calcmode="lin" valueType="num">
                                      <p:cBhvr>
                                        <p:cTn id="14" dur="500" decel="50000" autoRev="1" fill="hold">
                                          <p:stCondLst>
                                            <p:cond delay="0"/>
                                          </p:stCondLst>
                                        </p:cTn>
                                        <p:tgtEl>
                                          <p:spTgt spid="32"/>
                                        </p:tgtEl>
                                        <p:attrNameLst>
                                          <p:attrName>ppt_x</p:attrName>
                                        </p:attrNameLst>
                                      </p:cBhvr>
                                    </p:anim>
                                    <p:anim from="(-#ppt_h/2)" to="(#ppt_y)" calcmode="lin" valueType="num">
                                      <p:cBhvr>
                                        <p:cTn id="15" dur="1000" fill="hold">
                                          <p:stCondLst>
                                            <p:cond delay="0"/>
                                          </p:stCondLst>
                                        </p:cTn>
                                        <p:tgtEl>
                                          <p:spTgt spid="32"/>
                                        </p:tgtEl>
                                        <p:attrNameLst>
                                          <p:attrName>ppt_y</p:attrName>
                                        </p:attrNameLst>
                                      </p:cBhvr>
                                    </p:anim>
                                    <p:animRot by="21600000">
                                      <p:cBhvr>
                                        <p:cTn id="16" dur="1000" fill="hold">
                                          <p:stCondLst>
                                            <p:cond delay="0"/>
                                          </p:stCondLst>
                                        </p:cTn>
                                        <p:tgtEl>
                                          <p:spTgt spid="32"/>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0-#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6" presetClass="entr" presetSubtype="0" fill="hold" grpId="0" nodeType="click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 by="(-#ppt_w*2)" calcmode="lin" valueType="num">
                                      <p:cBhvr rctx="PPT">
                                        <p:cTn id="27" dur="500" autoRev="1" fill="hold">
                                          <p:stCondLst>
                                            <p:cond delay="0"/>
                                          </p:stCondLst>
                                        </p:cTn>
                                        <p:tgtEl>
                                          <p:spTgt spid="34"/>
                                        </p:tgtEl>
                                        <p:attrNameLst>
                                          <p:attrName>ppt_w</p:attrName>
                                        </p:attrNameLst>
                                      </p:cBhvr>
                                    </p:anim>
                                    <p:anim by="(#ppt_w*0.50)" calcmode="lin" valueType="num">
                                      <p:cBhvr>
                                        <p:cTn id="28" dur="500" decel="50000" autoRev="1" fill="hold">
                                          <p:stCondLst>
                                            <p:cond delay="0"/>
                                          </p:stCondLst>
                                        </p:cTn>
                                        <p:tgtEl>
                                          <p:spTgt spid="34"/>
                                        </p:tgtEl>
                                        <p:attrNameLst>
                                          <p:attrName>ppt_x</p:attrName>
                                        </p:attrNameLst>
                                      </p:cBhvr>
                                    </p:anim>
                                    <p:anim from="(-#ppt_h/2)" to="(#ppt_y)" calcmode="lin" valueType="num">
                                      <p:cBhvr>
                                        <p:cTn id="29" dur="1000" fill="hold">
                                          <p:stCondLst>
                                            <p:cond delay="0"/>
                                          </p:stCondLst>
                                        </p:cTn>
                                        <p:tgtEl>
                                          <p:spTgt spid="34"/>
                                        </p:tgtEl>
                                        <p:attrNameLst>
                                          <p:attrName>ppt_y</p:attrName>
                                        </p:attrNameLst>
                                      </p:cBhvr>
                                    </p:anim>
                                    <p:animRot by="21600000">
                                      <p:cBhvr>
                                        <p:cTn id="30" dur="1000"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 name="Shape 2170"/>
          <p:cNvSpPr/>
          <p:nvPr/>
        </p:nvSpPr>
        <p:spPr>
          <a:xfrm>
            <a:off x="2240244" y="4897424"/>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90" name="Group 2190"/>
          <p:cNvGrpSpPr/>
          <p:nvPr/>
        </p:nvGrpSpPr>
        <p:grpSpPr>
          <a:xfrm>
            <a:off x="1543650" y="1619659"/>
            <a:ext cx="9771451" cy="2828342"/>
            <a:chOff x="0" y="-17591"/>
            <a:chExt cx="18530583" cy="5363668"/>
          </a:xfrm>
        </p:grpSpPr>
        <p:sp>
          <p:nvSpPr>
            <p:cNvPr id="2171" name="Shape 2171"/>
            <p:cNvSpPr/>
            <p:nvPr/>
          </p:nvSpPr>
          <p:spPr>
            <a:xfrm>
              <a:off x="6325911" y="2400635"/>
              <a:ext cx="5077120" cy="151241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3">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2" name="Shape 2172"/>
            <p:cNvSpPr/>
            <p:nvPr/>
          </p:nvSpPr>
          <p:spPr>
            <a:xfrm>
              <a:off x="74474" y="-17591"/>
              <a:ext cx="7638255" cy="39184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1">
                <a:alpha val="8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3" name="Shape 2173"/>
            <p:cNvSpPr/>
            <p:nvPr/>
          </p:nvSpPr>
          <p:spPr>
            <a:xfrm>
              <a:off x="3893601" y="876170"/>
              <a:ext cx="5077119" cy="30368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2">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4" name="Shape 2174"/>
            <p:cNvSpPr/>
            <p:nvPr/>
          </p:nvSpPr>
          <p:spPr>
            <a:xfrm>
              <a:off x="8417327" y="1959711"/>
              <a:ext cx="5077118" cy="19474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4">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5" name="Shape 2175"/>
            <p:cNvSpPr/>
            <p:nvPr/>
          </p:nvSpPr>
          <p:spPr>
            <a:xfrm>
              <a:off x="10342380" y="1606004"/>
              <a:ext cx="5077119" cy="230115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5">
                <a:alpha val="70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6" name="Shape 2176"/>
            <p:cNvSpPr/>
            <p:nvPr/>
          </p:nvSpPr>
          <p:spPr>
            <a:xfrm>
              <a:off x="13218076" y="1959824"/>
              <a:ext cx="5077119" cy="194733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cubicBezTo>
                    <a:pt x="19657" y="18392"/>
                    <a:pt x="17864" y="14854"/>
                    <a:pt x="16242" y="11028"/>
                  </a:cubicBezTo>
                  <a:cubicBezTo>
                    <a:pt x="15413" y="9073"/>
                    <a:pt x="14630" y="7045"/>
                    <a:pt x="13761" y="5156"/>
                  </a:cubicBezTo>
                  <a:cubicBezTo>
                    <a:pt x="12900" y="3286"/>
                    <a:pt x="11960" y="1561"/>
                    <a:pt x="10950" y="0"/>
                  </a:cubicBezTo>
                  <a:cubicBezTo>
                    <a:pt x="10208" y="836"/>
                    <a:pt x="9529" y="1867"/>
                    <a:pt x="8932" y="3064"/>
                  </a:cubicBezTo>
                  <a:cubicBezTo>
                    <a:pt x="8277" y="4376"/>
                    <a:pt x="7729" y="5870"/>
                    <a:pt x="7158" y="7324"/>
                  </a:cubicBezTo>
                  <a:cubicBezTo>
                    <a:pt x="5075" y="12627"/>
                    <a:pt x="2672" y="17420"/>
                    <a:pt x="0" y="21600"/>
                  </a:cubicBezTo>
                  <a:close/>
                </a:path>
              </a:pathLst>
            </a:custGeom>
            <a:solidFill>
              <a:schemeClr val="accent6">
                <a:alpha val="80686"/>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7" name="Shape 2177"/>
            <p:cNvSpPr/>
            <p:nvPr/>
          </p:nvSpPr>
          <p:spPr>
            <a:xfrm>
              <a:off x="0" y="4306062"/>
              <a:ext cx="18530583" cy="170821"/>
            </a:xfrm>
            <a:prstGeom prst="roundRect">
              <a:avLst>
                <a:gd name="adj" fmla="val 50000"/>
              </a:avLst>
            </a:prstGeom>
            <a:solidFill>
              <a:srgbClr val="D4D2D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8" name="Shape 2178"/>
            <p:cNvSpPr/>
            <p:nvPr/>
          </p:nvSpPr>
          <p:spPr>
            <a:xfrm>
              <a:off x="3833390" y="4254349"/>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9" name="Shape 2179"/>
            <p:cNvSpPr/>
            <p:nvPr/>
          </p:nvSpPr>
          <p:spPr>
            <a:xfrm>
              <a:off x="6295037" y="4317355"/>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0" name="Shape 2180"/>
            <p:cNvSpPr/>
            <p:nvPr/>
          </p:nvSpPr>
          <p:spPr>
            <a:xfrm>
              <a:off x="10818762" y="4254349"/>
              <a:ext cx="274234" cy="274233"/>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1" name="Shape 2181"/>
            <p:cNvSpPr/>
            <p:nvPr/>
          </p:nvSpPr>
          <p:spPr>
            <a:xfrm>
              <a:off x="12743723" y="4254349"/>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2" name="Shape 2182"/>
            <p:cNvSpPr/>
            <p:nvPr/>
          </p:nvSpPr>
          <p:spPr>
            <a:xfrm>
              <a:off x="15619511" y="4254349"/>
              <a:ext cx="274234" cy="274233"/>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3" name="Shape 2183"/>
            <p:cNvSpPr/>
            <p:nvPr/>
          </p:nvSpPr>
          <p:spPr>
            <a:xfrm>
              <a:off x="8756684" y="4254349"/>
              <a:ext cx="274233" cy="2742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4" name="Shape 2184"/>
            <p:cNvSpPr/>
            <p:nvPr/>
          </p:nvSpPr>
          <p:spPr>
            <a:xfrm>
              <a:off x="3325501"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5" name="Shape 2185"/>
            <p:cNvSpPr/>
            <p:nvPr/>
          </p:nvSpPr>
          <p:spPr>
            <a:xfrm>
              <a:off x="5784926"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6" name="Shape 2186"/>
            <p:cNvSpPr/>
            <p:nvPr/>
          </p:nvSpPr>
          <p:spPr>
            <a:xfrm>
              <a:off x="8198581"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7" name="Shape 2187"/>
            <p:cNvSpPr/>
            <p:nvPr/>
          </p:nvSpPr>
          <p:spPr>
            <a:xfrm>
              <a:off x="10325833"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8" name="Shape 2188"/>
            <p:cNvSpPr/>
            <p:nvPr/>
          </p:nvSpPr>
          <p:spPr>
            <a:xfrm>
              <a:off x="12207614"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9" name="Shape 2189"/>
            <p:cNvSpPr/>
            <p:nvPr/>
          </p:nvSpPr>
          <p:spPr>
            <a:xfrm>
              <a:off x="15150333" y="4898111"/>
              <a:ext cx="1361890"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defTabSz="457200">
                <a:defRPr sz="3400">
                  <a:solidFill>
                    <a:srgbClr val="828589"/>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91" name="Shape 2191"/>
          <p:cNvSpPr/>
          <p:nvPr/>
        </p:nvSpPr>
        <p:spPr>
          <a:xfrm>
            <a:off x="2496492" y="4840461"/>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2" name="Shape 2192"/>
          <p:cNvSpPr/>
          <p:nvPr/>
        </p:nvSpPr>
        <p:spPr>
          <a:xfrm>
            <a:off x="2496493" y="5091930"/>
            <a:ext cx="1832581" cy="28277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请替换文字内容</a:t>
            </a:r>
            <a:r>
              <a:rPr lang="zh-CN" altLang="en-US"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，修改</a:t>
            </a:r>
            <a:r>
              <a:rPr lang="zh-CN" altLang="en-US"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文字内容，也可以直接复制你的内容到此。</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93" name="Shape 2193"/>
          <p:cNvSpPr/>
          <p:nvPr/>
        </p:nvSpPr>
        <p:spPr>
          <a:xfrm>
            <a:off x="2240244" y="5798040"/>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4" name="Shape 2194"/>
          <p:cNvSpPr/>
          <p:nvPr/>
        </p:nvSpPr>
        <p:spPr>
          <a:xfrm>
            <a:off x="2496492" y="5741077"/>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5" name="Shape 2195"/>
          <p:cNvSpPr/>
          <p:nvPr/>
        </p:nvSpPr>
        <p:spPr>
          <a:xfrm>
            <a:off x="2496493" y="5992547"/>
            <a:ext cx="1832581"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196" name="Shape 2196"/>
          <p:cNvSpPr/>
          <p:nvPr/>
        </p:nvSpPr>
        <p:spPr>
          <a:xfrm>
            <a:off x="5392295" y="4897424"/>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7" name="Shape 2197"/>
          <p:cNvSpPr/>
          <p:nvPr/>
        </p:nvSpPr>
        <p:spPr>
          <a:xfrm>
            <a:off x="5648543" y="4840461"/>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8" name="Shape 2198"/>
          <p:cNvSpPr/>
          <p:nvPr/>
        </p:nvSpPr>
        <p:spPr>
          <a:xfrm>
            <a:off x="5648544" y="5091930"/>
            <a:ext cx="1832581" cy="282770"/>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199" name="Shape 2199"/>
          <p:cNvSpPr/>
          <p:nvPr/>
        </p:nvSpPr>
        <p:spPr>
          <a:xfrm>
            <a:off x="8544346" y="4897424"/>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0" name="Shape 2200"/>
          <p:cNvSpPr/>
          <p:nvPr/>
        </p:nvSpPr>
        <p:spPr>
          <a:xfrm>
            <a:off x="8800595" y="4840461"/>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1" name="Shape 2201"/>
          <p:cNvSpPr/>
          <p:nvPr/>
        </p:nvSpPr>
        <p:spPr>
          <a:xfrm>
            <a:off x="8800595" y="5091930"/>
            <a:ext cx="1832582"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202" name="Shape 2202"/>
          <p:cNvSpPr/>
          <p:nvPr/>
        </p:nvSpPr>
        <p:spPr>
          <a:xfrm>
            <a:off x="5392295" y="5798040"/>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3" name="Shape 2203"/>
          <p:cNvSpPr/>
          <p:nvPr/>
        </p:nvSpPr>
        <p:spPr>
          <a:xfrm>
            <a:off x="5648543" y="5741077"/>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4" name="Shape 2204"/>
          <p:cNvSpPr/>
          <p:nvPr/>
        </p:nvSpPr>
        <p:spPr>
          <a:xfrm>
            <a:off x="5648544" y="5992547"/>
            <a:ext cx="1832581"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2205" name="Shape 2205"/>
          <p:cNvSpPr/>
          <p:nvPr/>
        </p:nvSpPr>
        <p:spPr>
          <a:xfrm>
            <a:off x="8544346" y="5798040"/>
            <a:ext cx="144607" cy="144607"/>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miter lim="400000"/>
          </a:ln>
        </p:spPr>
        <p:txBody>
          <a:bodyPr lIns="0" tIns="0" rIns="0" bIns="0" anchor="ct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6" name="Shape 2206"/>
          <p:cNvSpPr/>
          <p:nvPr/>
        </p:nvSpPr>
        <p:spPr>
          <a:xfrm>
            <a:off x="8800594" y="5741077"/>
            <a:ext cx="1077218" cy="236219"/>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7" name="Shape 2207"/>
          <p:cNvSpPr/>
          <p:nvPr/>
        </p:nvSpPr>
        <p:spPr>
          <a:xfrm>
            <a:off x="8800595" y="5992547"/>
            <a:ext cx="1832582"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defTabSz="964326" fontAlgn="auto">
              <a:lnSpc>
                <a:spcPct val="120000"/>
              </a:lnSpc>
              <a:spcBef>
                <a:spcPts val="0"/>
              </a:spcBef>
              <a:spcAft>
                <a:spcPts val="0"/>
              </a:spcAft>
              <a:defRPr/>
            </a:pPr>
            <a:r>
              <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p>
        </p:txBody>
      </p:sp>
      <p:sp>
        <p:nvSpPr>
          <p:cNvPr id="40"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44759865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iterate>
                                    <p:tmAbs val="0"/>
                                  </p:iterate>
                                  <p:childTnLst>
                                    <p:set>
                                      <p:cBhvr>
                                        <p:cTn id="6" fill="hold"/>
                                        <p:tgtEl>
                                          <p:spTgt spid="2190"/>
                                        </p:tgtEl>
                                        <p:attrNameLst>
                                          <p:attrName>style.visibility</p:attrName>
                                        </p:attrNameLst>
                                      </p:cBhvr>
                                      <p:to>
                                        <p:strVal val="visible"/>
                                      </p:to>
                                    </p:set>
                                    <p:animEffect transition="in" filter="wipe(down)">
                                      <p:cBhvr>
                                        <p:cTn id="7" dur="1000"/>
                                        <p:tgtEl>
                                          <p:spTgt spid="2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0" grpId="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473753"/>
            <a:ext cx="8661623" cy="3738830"/>
          </a:xfrm>
          <a:prstGeom prst="rect">
            <a:avLst/>
          </a:prstGeom>
        </p:spPr>
      </p:pic>
      <p:grpSp>
        <p:nvGrpSpPr>
          <p:cNvPr id="6" name="组合 5"/>
          <p:cNvGrpSpPr/>
          <p:nvPr/>
        </p:nvGrpSpPr>
        <p:grpSpPr>
          <a:xfrm>
            <a:off x="8661623" y="1960141"/>
            <a:ext cx="841222" cy="841222"/>
            <a:chOff x="3529981" y="507683"/>
            <a:chExt cx="598350" cy="598350"/>
          </a:xfrm>
        </p:grpSpPr>
        <p:sp>
          <p:nvSpPr>
            <p:cNvPr id="7" name="椭圆 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8"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10" name="矩形 9"/>
          <p:cNvSpPr/>
          <p:nvPr/>
        </p:nvSpPr>
        <p:spPr>
          <a:xfrm>
            <a:off x="10007292" y="2107578"/>
            <a:ext cx="2516532" cy="64625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12" name="矩形 11"/>
          <p:cNvSpPr/>
          <p:nvPr/>
        </p:nvSpPr>
        <p:spPr>
          <a:xfrm>
            <a:off x="10007292" y="3166635"/>
            <a:ext cx="2516532" cy="64625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sp>
        <p:nvSpPr>
          <p:cNvPr id="13" name="矩形 12"/>
          <p:cNvSpPr/>
          <p:nvPr/>
        </p:nvSpPr>
        <p:spPr>
          <a:xfrm>
            <a:off x="9965548" y="5284750"/>
            <a:ext cx="2516532" cy="646251"/>
          </a:xfrm>
          <a:prstGeom prst="rect">
            <a:avLst/>
          </a:prstGeom>
        </p:spPr>
        <p:txBody>
          <a:bodyPr wrap="none">
            <a:spAutoFit/>
          </a:bodyPr>
          <a:lstStyle/>
          <a:p>
            <a:r>
              <a:rPr lang="zh-CN" altLang="en-US" sz="2400" dirty="0">
                <a:solidFill>
                  <a:schemeClr val="accent2"/>
                </a:solidFill>
                <a:latin typeface="微软雅黑" pitchFamily="34" charset="-122"/>
                <a:ea typeface="微软雅黑" pitchFamily="34" charset="-122"/>
              </a:rPr>
              <a:t>相关标题文字</a:t>
            </a:r>
            <a:endParaRPr lang="en-US" altLang="zh-CN" sz="2400" dirty="0">
              <a:solidFill>
                <a:schemeClr val="accent2"/>
              </a:solidFill>
              <a:latin typeface="微软雅黑" pitchFamily="34" charset="-122"/>
              <a:ea typeface="微软雅黑" pitchFamily="34" charset="-122"/>
            </a:endParaRPr>
          </a:p>
          <a:p>
            <a:r>
              <a:rPr lang="en-US" altLang="zh-CN" sz="1200" b="1" dirty="0">
                <a:solidFill>
                  <a:schemeClr val="accent2"/>
                </a:solidFill>
                <a:latin typeface="微软雅黑" pitchFamily="34" charset="-122"/>
                <a:ea typeface="微软雅黑" pitchFamily="34" charset="-122"/>
              </a:rPr>
              <a:t>CLICK TO ADD CAPTION TEXT</a:t>
            </a:r>
            <a:endParaRPr lang="zh-CN" altLang="en-US" sz="1200" b="1" dirty="0">
              <a:solidFill>
                <a:schemeClr val="accent2"/>
              </a:solidFill>
              <a:latin typeface="微软雅黑" pitchFamily="34" charset="-122"/>
              <a:ea typeface="微软雅黑" pitchFamily="34" charset="-122"/>
            </a:endParaRPr>
          </a:p>
        </p:txBody>
      </p:sp>
      <p:grpSp>
        <p:nvGrpSpPr>
          <p:cNvPr id="14" name="组合 13"/>
          <p:cNvGrpSpPr/>
          <p:nvPr/>
        </p:nvGrpSpPr>
        <p:grpSpPr>
          <a:xfrm>
            <a:off x="8709790" y="3069151"/>
            <a:ext cx="841222" cy="841222"/>
            <a:chOff x="3529981" y="507683"/>
            <a:chExt cx="598350" cy="598350"/>
          </a:xfrm>
        </p:grpSpPr>
        <p:sp>
          <p:nvSpPr>
            <p:cNvPr id="15" name="椭圆 14"/>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16"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17" name="组合 16"/>
          <p:cNvGrpSpPr/>
          <p:nvPr/>
        </p:nvGrpSpPr>
        <p:grpSpPr>
          <a:xfrm>
            <a:off x="8717773" y="5166880"/>
            <a:ext cx="841222" cy="841222"/>
            <a:chOff x="3529981" y="507683"/>
            <a:chExt cx="598350" cy="598350"/>
          </a:xfrm>
        </p:grpSpPr>
        <p:sp>
          <p:nvSpPr>
            <p:cNvPr id="18" name="椭圆 17"/>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2"/>
                </a:solidFill>
                <a:latin typeface="Arial" panose="020B0604020202020204" pitchFamily="34" charset="0"/>
                <a:ea typeface="微软雅黑" pitchFamily="34" charset="-122"/>
                <a:cs typeface="Arial" panose="020B0604020202020204" pitchFamily="34" charset="0"/>
              </a:endParaRPr>
            </a:p>
          </p:txBody>
        </p:sp>
        <p:sp>
          <p:nvSpPr>
            <p:cNvPr id="19"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2"/>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0" name="组合 19"/>
          <p:cNvGrpSpPr/>
          <p:nvPr/>
        </p:nvGrpSpPr>
        <p:grpSpPr>
          <a:xfrm>
            <a:off x="8553939" y="1904507"/>
            <a:ext cx="1056595" cy="4227475"/>
            <a:chOff x="5901014" y="1112411"/>
            <a:chExt cx="1056725" cy="4227997"/>
          </a:xfrm>
        </p:grpSpPr>
        <p:sp>
          <p:nvSpPr>
            <p:cNvPr id="21" name="弧形 20"/>
            <p:cNvSpPr/>
            <p:nvPr/>
          </p:nvSpPr>
          <p:spPr>
            <a:xfrm>
              <a:off x="5901014" y="3226592"/>
              <a:ext cx="1056724" cy="1056724"/>
            </a:xfrm>
            <a:prstGeom prst="arc">
              <a:avLst>
                <a:gd name="adj1" fmla="val 16072548"/>
                <a:gd name="adj2" fmla="val 5356559"/>
              </a:avLst>
            </a:prstGeom>
            <a:noFill/>
            <a:ln w="9525">
              <a:solidFill>
                <a:srgbClr val="72B027"/>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22" name="弧形 21"/>
            <p:cNvSpPr/>
            <p:nvPr/>
          </p:nvSpPr>
          <p:spPr>
            <a:xfrm>
              <a:off x="5901014" y="1112411"/>
              <a:ext cx="1056724" cy="1056724"/>
            </a:xfrm>
            <a:prstGeom prst="arc">
              <a:avLst>
                <a:gd name="adj1" fmla="val 16200000"/>
                <a:gd name="adj2" fmla="val 5356559"/>
              </a:avLst>
            </a:prstGeom>
            <a:noFill/>
            <a:ln w="9525">
              <a:solidFill>
                <a:srgbClr val="72B027"/>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23" name="弧形 22"/>
            <p:cNvSpPr/>
            <p:nvPr/>
          </p:nvSpPr>
          <p:spPr>
            <a:xfrm flipH="1">
              <a:off x="5901015" y="2169503"/>
              <a:ext cx="1056724" cy="1056724"/>
            </a:xfrm>
            <a:prstGeom prst="arc">
              <a:avLst>
                <a:gd name="adj1" fmla="val 16169364"/>
                <a:gd name="adj2" fmla="val 5281886"/>
              </a:avLst>
            </a:prstGeom>
            <a:noFill/>
            <a:ln w="9525">
              <a:solidFill>
                <a:srgbClr val="72B027"/>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24" name="弧形 23"/>
            <p:cNvSpPr/>
            <p:nvPr/>
          </p:nvSpPr>
          <p:spPr>
            <a:xfrm flipH="1">
              <a:off x="5901015" y="4283684"/>
              <a:ext cx="1056724" cy="1056724"/>
            </a:xfrm>
            <a:prstGeom prst="arc">
              <a:avLst>
                <a:gd name="adj1" fmla="val 16152732"/>
                <a:gd name="adj2" fmla="val 5201936"/>
              </a:avLst>
            </a:prstGeom>
            <a:noFill/>
            <a:ln w="9525">
              <a:solidFill>
                <a:srgbClr val="72B027"/>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grpSp>
      <p:grpSp>
        <p:nvGrpSpPr>
          <p:cNvPr id="25" name="组合 24"/>
          <p:cNvGrpSpPr/>
          <p:nvPr/>
        </p:nvGrpSpPr>
        <p:grpSpPr>
          <a:xfrm>
            <a:off x="8706692" y="4126109"/>
            <a:ext cx="841222" cy="841222"/>
            <a:chOff x="3529981" y="507683"/>
            <a:chExt cx="598350" cy="598350"/>
          </a:xfrm>
        </p:grpSpPr>
        <p:sp>
          <p:nvSpPr>
            <p:cNvPr id="26" name="椭圆 25"/>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7"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28" name="矩形 27"/>
          <p:cNvSpPr/>
          <p:nvPr/>
        </p:nvSpPr>
        <p:spPr>
          <a:xfrm>
            <a:off x="9965547" y="4225693"/>
            <a:ext cx="2516532" cy="64625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grpSp>
        <p:nvGrpSpPr>
          <p:cNvPr id="29" name="组合 28"/>
          <p:cNvGrpSpPr/>
          <p:nvPr/>
        </p:nvGrpSpPr>
        <p:grpSpPr>
          <a:xfrm>
            <a:off x="4802107" y="1603934"/>
            <a:ext cx="1627369" cy="1592494"/>
            <a:chOff x="1369560" y="1862550"/>
            <a:chExt cx="1157526" cy="1132720"/>
          </a:xfrm>
        </p:grpSpPr>
        <p:sp>
          <p:nvSpPr>
            <p:cNvPr id="30" name="TextBox 34"/>
            <p:cNvSpPr txBox="1"/>
            <p:nvPr/>
          </p:nvSpPr>
          <p:spPr>
            <a:xfrm>
              <a:off x="1369560" y="1862550"/>
              <a:ext cx="1157526" cy="889716"/>
            </a:xfrm>
            <a:prstGeom prst="rect">
              <a:avLst/>
            </a:prstGeom>
            <a:noFill/>
          </p:spPr>
          <p:txBody>
            <a:bodyPr wrap="none" rtlCol="0" anchor="ctr">
              <a:spAutoFit/>
            </a:bodyPr>
            <a:lstStyle/>
            <a:p>
              <a:pPr algn="ctr">
                <a:lnSpc>
                  <a:spcPct val="150000"/>
                </a:lnSpc>
              </a:pPr>
              <a:r>
                <a:rPr lang="zh-CN" altLang="en-US" sz="8436" baseline="12000" dirty="0">
                  <a:solidFill>
                    <a:schemeClr val="accent1"/>
                  </a:solidFill>
                  <a:effectLst>
                    <a:innerShdw blurRad="63500" dist="50800" dir="18900000">
                      <a:prstClr val="black">
                        <a:alpha val="30000"/>
                      </a:prstClr>
                    </a:innerShdw>
                  </a:effectLst>
                  <a:latin typeface="方正稚艺简体" panose="03000509000000000000" pitchFamily="65" charset="-122"/>
                  <a:ea typeface="方正稚艺简体" panose="03000509000000000000" pitchFamily="65" charset="-122"/>
                </a:rPr>
                <a:t>目录</a:t>
              </a:r>
            </a:p>
          </p:txBody>
        </p:sp>
        <p:sp>
          <p:nvSpPr>
            <p:cNvPr id="31" name="TextBox 24"/>
            <p:cNvSpPr txBox="1"/>
            <p:nvPr/>
          </p:nvSpPr>
          <p:spPr>
            <a:xfrm>
              <a:off x="1398700" y="2498708"/>
              <a:ext cx="1099240" cy="496562"/>
            </a:xfrm>
            <a:prstGeom prst="rect">
              <a:avLst/>
            </a:prstGeom>
            <a:noFill/>
          </p:spPr>
          <p:txBody>
            <a:bodyPr wrap="none" rtlCol="0" anchor="ctr">
              <a:spAutoFit/>
            </a:bodyPr>
            <a:lstStyle/>
            <a:p>
              <a:pPr algn="ctr">
                <a:lnSpc>
                  <a:spcPct val="150000"/>
                </a:lnSpc>
              </a:pPr>
              <a:r>
                <a:rPr lang="en-US" altLang="zh-CN" sz="3937" baseline="12000" dirty="0">
                  <a:solidFill>
                    <a:srgbClr val="259FE5"/>
                  </a:solidFill>
                  <a:effectLst>
                    <a:innerShdw blurRad="63500" dist="50800" dir="18900000">
                      <a:prstClr val="black">
                        <a:alpha val="30000"/>
                      </a:prstClr>
                    </a:innerShdw>
                  </a:effectLst>
                  <a:latin typeface="Franklin Gothic Book" panose="020B0503020102020204" pitchFamily="34" charset="0"/>
                  <a:ea typeface="微软雅黑" pitchFamily="34" charset="-122"/>
                </a:rPr>
                <a:t>CONTENT</a:t>
              </a:r>
              <a:endParaRPr lang="zh-CN" altLang="en-US" sz="3937" baseline="12000" dirty="0">
                <a:solidFill>
                  <a:srgbClr val="259FE5"/>
                </a:solidFill>
                <a:effectLst>
                  <a:innerShdw blurRad="63500" dist="50800" dir="18900000">
                    <a:prstClr val="black">
                      <a:alpha val="30000"/>
                    </a:prstClr>
                  </a:innerShdw>
                </a:effectLst>
                <a:latin typeface="Franklin Gothic Book" panose="020B0503020102020204" pitchFamily="34" charset="0"/>
                <a:ea typeface="微软雅黑" pitchFamily="34" charset="-122"/>
              </a:endParaRPr>
            </a:p>
          </p:txBody>
        </p:sp>
      </p:grpSp>
    </p:spTree>
    <p:extLst>
      <p:ext uri="{BB962C8B-B14F-4D97-AF65-F5344CB8AC3E}">
        <p14:creationId xmlns:p14="http://schemas.microsoft.com/office/powerpoint/2010/main" val="126383935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500"/>
                                            <p:tgtEl>
                                              <p:spTgt spid="20"/>
                                            </p:tgtEl>
                                          </p:cBhvr>
                                        </p:animEffect>
                                      </p:childTnLst>
                                    </p:cTn>
                                  </p:par>
                                </p:childTnLst>
                              </p:cTn>
                            </p:par>
                            <p:par>
                              <p:cTn id="19" fill="hold">
                                <p:stCondLst>
                                  <p:cond delay="1500"/>
                                </p:stCondLst>
                                <p:childTnLst>
                                  <p:par>
                                    <p:cTn id="20" presetID="2" presetClass="entr" presetSubtype="3" fill="hold" nodeType="afterEffect" p14:presetBounceEnd="60000">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14:bounceEnd="60000">
                                          <p:cBhvr additive="base">
                                            <p:cTn id="22" dur="1250" fill="hold"/>
                                            <p:tgtEl>
                                              <p:spTgt spid="6"/>
                                            </p:tgtEl>
                                            <p:attrNameLst>
                                              <p:attrName>ppt_x</p:attrName>
                                            </p:attrNameLst>
                                          </p:cBhvr>
                                          <p:tavLst>
                                            <p:tav tm="0">
                                              <p:val>
                                                <p:strVal val="1+#ppt_w/2"/>
                                              </p:val>
                                            </p:tav>
                                            <p:tav tm="100000">
                                              <p:val>
                                                <p:strVal val="#ppt_x"/>
                                              </p:val>
                                            </p:tav>
                                          </p:tavLst>
                                        </p:anim>
                                        <p:anim calcmode="lin" valueType="num" p14:bounceEnd="60000">
                                          <p:cBhvr additive="base">
                                            <p:cTn id="23" dur="125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275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750"/>
                                            <p:tgtEl>
                                              <p:spTgt spid="10"/>
                                            </p:tgtEl>
                                          </p:cBhvr>
                                        </p:animEffect>
                                      </p:childTnLst>
                                    </p:cTn>
                                  </p:par>
                                </p:childTnLst>
                              </p:cTn>
                            </p:par>
                            <p:par>
                              <p:cTn id="28" fill="hold">
                                <p:stCondLst>
                                  <p:cond delay="3500"/>
                                </p:stCondLst>
                                <p:childTnLst>
                                  <p:par>
                                    <p:cTn id="29" presetID="2" presetClass="entr" presetSubtype="3" fill="hold" nodeType="afterEffect" p14:presetBounceEnd="60000">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14:bounceEnd="60000">
                                          <p:cBhvr additive="base">
                                            <p:cTn id="31"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32" dur="125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475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750"/>
                                            <p:tgtEl>
                                              <p:spTgt spid="12"/>
                                            </p:tgtEl>
                                          </p:cBhvr>
                                        </p:animEffect>
                                      </p:childTnLst>
                                    </p:cTn>
                                  </p:par>
                                </p:childTnLst>
                              </p:cTn>
                            </p:par>
                            <p:par>
                              <p:cTn id="37" fill="hold">
                                <p:stCondLst>
                                  <p:cond delay="5500"/>
                                </p:stCondLst>
                                <p:childTnLst>
                                  <p:par>
                                    <p:cTn id="38" presetID="2" presetClass="entr" presetSubtype="3" fill="hold" nodeType="afterEffect" p14:presetBounceEnd="60000">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60000">
                                          <p:cBhvr additive="base">
                                            <p:cTn id="40" dur="125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41" dur="1250" fill="hold"/>
                                            <p:tgtEl>
                                              <p:spTgt spid="25"/>
                                            </p:tgtEl>
                                            <p:attrNameLst>
                                              <p:attrName>ppt_y</p:attrName>
                                            </p:attrNameLst>
                                          </p:cBhvr>
                                          <p:tavLst>
                                            <p:tav tm="0">
                                              <p:val>
                                                <p:strVal val="0-#ppt_h/2"/>
                                              </p:val>
                                            </p:tav>
                                            <p:tav tm="100000">
                                              <p:val>
                                                <p:strVal val="#ppt_y"/>
                                              </p:val>
                                            </p:tav>
                                          </p:tavLst>
                                        </p:anim>
                                      </p:childTnLst>
                                    </p:cTn>
                                  </p:par>
                                </p:childTnLst>
                              </p:cTn>
                            </p:par>
                            <p:par>
                              <p:cTn id="42" fill="hold">
                                <p:stCondLst>
                                  <p:cond delay="6750"/>
                                </p:stCondLst>
                                <p:childTnLst>
                                  <p:par>
                                    <p:cTn id="43" presetID="22" presetClass="entr" presetSubtype="8"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750"/>
                                            <p:tgtEl>
                                              <p:spTgt spid="28"/>
                                            </p:tgtEl>
                                          </p:cBhvr>
                                        </p:animEffect>
                                      </p:childTnLst>
                                    </p:cTn>
                                  </p:par>
                                </p:childTnLst>
                              </p:cTn>
                            </p:par>
                            <p:par>
                              <p:cTn id="46" fill="hold">
                                <p:stCondLst>
                                  <p:cond delay="7500"/>
                                </p:stCondLst>
                                <p:childTnLst>
                                  <p:par>
                                    <p:cTn id="47" presetID="2" presetClass="entr" presetSubtype="3" fill="hold" nodeType="afterEffect" p14:presetBounceEnd="60000">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14:bounceEnd="60000">
                                          <p:cBhvr additive="base">
                                            <p:cTn id="49" dur="125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50" dur="1250" fill="hold"/>
                                            <p:tgtEl>
                                              <p:spTgt spid="17"/>
                                            </p:tgtEl>
                                            <p:attrNameLst>
                                              <p:attrName>ppt_y</p:attrName>
                                            </p:attrNameLst>
                                          </p:cBhvr>
                                          <p:tavLst>
                                            <p:tav tm="0">
                                              <p:val>
                                                <p:strVal val="0-#ppt_h/2"/>
                                              </p:val>
                                            </p:tav>
                                            <p:tav tm="100000">
                                              <p:val>
                                                <p:strVal val="#ppt_y"/>
                                              </p:val>
                                            </p:tav>
                                          </p:tavLst>
                                        </p:anim>
                                      </p:childTnLst>
                                    </p:cTn>
                                  </p:par>
                                </p:childTnLst>
                              </p:cTn>
                            </p:par>
                            <p:par>
                              <p:cTn id="51" fill="hold">
                                <p:stCondLst>
                                  <p:cond delay="8750"/>
                                </p:stCondLst>
                                <p:childTnLst>
                                  <p:par>
                                    <p:cTn id="52" presetID="22" presetClass="entr" presetSubtype="8"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500"/>
                                            <p:tgtEl>
                                              <p:spTgt spid="20"/>
                                            </p:tgtEl>
                                          </p:cBhvr>
                                        </p:animEffect>
                                      </p:childTnLst>
                                    </p:cTn>
                                  </p:par>
                                </p:childTnLst>
                              </p:cTn>
                            </p:par>
                            <p:par>
                              <p:cTn id="19" fill="hold">
                                <p:stCondLst>
                                  <p:cond delay="1500"/>
                                </p:stCondLst>
                                <p:childTnLst>
                                  <p:par>
                                    <p:cTn id="20" presetID="2" presetClass="entr" presetSubtype="3"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250" fill="hold"/>
                                            <p:tgtEl>
                                              <p:spTgt spid="6"/>
                                            </p:tgtEl>
                                            <p:attrNameLst>
                                              <p:attrName>ppt_x</p:attrName>
                                            </p:attrNameLst>
                                          </p:cBhvr>
                                          <p:tavLst>
                                            <p:tav tm="0">
                                              <p:val>
                                                <p:strVal val="1+#ppt_w/2"/>
                                              </p:val>
                                            </p:tav>
                                            <p:tav tm="100000">
                                              <p:val>
                                                <p:strVal val="#ppt_x"/>
                                              </p:val>
                                            </p:tav>
                                          </p:tavLst>
                                        </p:anim>
                                        <p:anim calcmode="lin" valueType="num">
                                          <p:cBhvr additive="base">
                                            <p:cTn id="23" dur="125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275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750"/>
                                            <p:tgtEl>
                                              <p:spTgt spid="10"/>
                                            </p:tgtEl>
                                          </p:cBhvr>
                                        </p:animEffect>
                                      </p:childTnLst>
                                    </p:cTn>
                                  </p:par>
                                </p:childTnLst>
                              </p:cTn>
                            </p:par>
                            <p:par>
                              <p:cTn id="28" fill="hold">
                                <p:stCondLst>
                                  <p:cond delay="3500"/>
                                </p:stCondLst>
                                <p:childTnLst>
                                  <p:par>
                                    <p:cTn id="29" presetID="2" presetClass="entr" presetSubtype="3"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250" fill="hold"/>
                                            <p:tgtEl>
                                              <p:spTgt spid="14"/>
                                            </p:tgtEl>
                                            <p:attrNameLst>
                                              <p:attrName>ppt_x</p:attrName>
                                            </p:attrNameLst>
                                          </p:cBhvr>
                                          <p:tavLst>
                                            <p:tav tm="0">
                                              <p:val>
                                                <p:strVal val="1+#ppt_w/2"/>
                                              </p:val>
                                            </p:tav>
                                            <p:tav tm="100000">
                                              <p:val>
                                                <p:strVal val="#ppt_x"/>
                                              </p:val>
                                            </p:tav>
                                          </p:tavLst>
                                        </p:anim>
                                        <p:anim calcmode="lin" valueType="num">
                                          <p:cBhvr additive="base">
                                            <p:cTn id="32" dur="125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475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750"/>
                                            <p:tgtEl>
                                              <p:spTgt spid="12"/>
                                            </p:tgtEl>
                                          </p:cBhvr>
                                        </p:animEffect>
                                      </p:childTnLst>
                                    </p:cTn>
                                  </p:par>
                                </p:childTnLst>
                              </p:cTn>
                            </p:par>
                            <p:par>
                              <p:cTn id="37" fill="hold">
                                <p:stCondLst>
                                  <p:cond delay="5500"/>
                                </p:stCondLst>
                                <p:childTnLst>
                                  <p:par>
                                    <p:cTn id="38" presetID="2" presetClass="entr" presetSubtype="3"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1250" fill="hold"/>
                                            <p:tgtEl>
                                              <p:spTgt spid="25"/>
                                            </p:tgtEl>
                                            <p:attrNameLst>
                                              <p:attrName>ppt_x</p:attrName>
                                            </p:attrNameLst>
                                          </p:cBhvr>
                                          <p:tavLst>
                                            <p:tav tm="0">
                                              <p:val>
                                                <p:strVal val="1+#ppt_w/2"/>
                                              </p:val>
                                            </p:tav>
                                            <p:tav tm="100000">
                                              <p:val>
                                                <p:strVal val="#ppt_x"/>
                                              </p:val>
                                            </p:tav>
                                          </p:tavLst>
                                        </p:anim>
                                        <p:anim calcmode="lin" valueType="num">
                                          <p:cBhvr additive="base">
                                            <p:cTn id="41" dur="1250" fill="hold"/>
                                            <p:tgtEl>
                                              <p:spTgt spid="25"/>
                                            </p:tgtEl>
                                            <p:attrNameLst>
                                              <p:attrName>ppt_y</p:attrName>
                                            </p:attrNameLst>
                                          </p:cBhvr>
                                          <p:tavLst>
                                            <p:tav tm="0">
                                              <p:val>
                                                <p:strVal val="0-#ppt_h/2"/>
                                              </p:val>
                                            </p:tav>
                                            <p:tav tm="100000">
                                              <p:val>
                                                <p:strVal val="#ppt_y"/>
                                              </p:val>
                                            </p:tav>
                                          </p:tavLst>
                                        </p:anim>
                                      </p:childTnLst>
                                    </p:cTn>
                                  </p:par>
                                </p:childTnLst>
                              </p:cTn>
                            </p:par>
                            <p:par>
                              <p:cTn id="42" fill="hold">
                                <p:stCondLst>
                                  <p:cond delay="6750"/>
                                </p:stCondLst>
                                <p:childTnLst>
                                  <p:par>
                                    <p:cTn id="43" presetID="22" presetClass="entr" presetSubtype="8"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750"/>
                                            <p:tgtEl>
                                              <p:spTgt spid="28"/>
                                            </p:tgtEl>
                                          </p:cBhvr>
                                        </p:animEffect>
                                      </p:childTnLst>
                                    </p:cTn>
                                  </p:par>
                                </p:childTnLst>
                              </p:cTn>
                            </p:par>
                            <p:par>
                              <p:cTn id="46" fill="hold">
                                <p:stCondLst>
                                  <p:cond delay="7500"/>
                                </p:stCondLst>
                                <p:childTnLst>
                                  <p:par>
                                    <p:cTn id="47" presetID="2" presetClass="entr" presetSubtype="3"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1250" fill="hold"/>
                                            <p:tgtEl>
                                              <p:spTgt spid="17"/>
                                            </p:tgtEl>
                                            <p:attrNameLst>
                                              <p:attrName>ppt_x</p:attrName>
                                            </p:attrNameLst>
                                          </p:cBhvr>
                                          <p:tavLst>
                                            <p:tav tm="0">
                                              <p:val>
                                                <p:strVal val="1+#ppt_w/2"/>
                                              </p:val>
                                            </p:tav>
                                            <p:tav tm="100000">
                                              <p:val>
                                                <p:strVal val="#ppt_x"/>
                                              </p:val>
                                            </p:tav>
                                          </p:tavLst>
                                        </p:anim>
                                        <p:anim calcmode="lin" valueType="num">
                                          <p:cBhvr additive="base">
                                            <p:cTn id="50" dur="1250" fill="hold"/>
                                            <p:tgtEl>
                                              <p:spTgt spid="17"/>
                                            </p:tgtEl>
                                            <p:attrNameLst>
                                              <p:attrName>ppt_y</p:attrName>
                                            </p:attrNameLst>
                                          </p:cBhvr>
                                          <p:tavLst>
                                            <p:tav tm="0">
                                              <p:val>
                                                <p:strVal val="0-#ppt_h/2"/>
                                              </p:val>
                                            </p:tav>
                                            <p:tav tm="100000">
                                              <p:val>
                                                <p:strVal val="#ppt_y"/>
                                              </p:val>
                                            </p:tav>
                                          </p:tavLst>
                                        </p:anim>
                                      </p:childTnLst>
                                    </p:cTn>
                                  </p:par>
                                </p:childTnLst>
                              </p:cTn>
                            </p:par>
                            <p:par>
                              <p:cTn id="51" fill="hold">
                                <p:stCondLst>
                                  <p:cond delay="8750"/>
                                </p:stCondLst>
                                <p:childTnLst>
                                  <p:par>
                                    <p:cTn id="52" presetID="22" presetClass="entr" presetSubtype="8"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2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569316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72983"/>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98047"/>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122815"/>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62498"/>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5" name="Rectangle 50"/>
          <p:cNvSpPr/>
          <p:nvPr/>
        </p:nvSpPr>
        <p:spPr>
          <a:xfrm>
            <a:off x="7302836" y="2573632"/>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730283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50"/>
          <p:cNvSpPr/>
          <p:nvPr/>
        </p:nvSpPr>
        <p:spPr>
          <a:xfrm>
            <a:off x="3311407" y="3546089"/>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417554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7302836" y="4431461"/>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730283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3311407" y="5403918"/>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417554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17753916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iterate>
                                    <p:tmAbs val="0"/>
                                  </p:iterate>
                                  <p:childTnLst>
                                    <p:set>
                                      <p:cBhvr>
                                        <p:cTn id="6" fill="hold"/>
                                        <p:tgtEl>
                                          <p:spTgt spid="1954"/>
                                        </p:tgtEl>
                                        <p:attrNameLst>
                                          <p:attrName>style.visibility</p:attrName>
                                        </p:attrNameLst>
                                      </p:cBhvr>
                                      <p:to>
                                        <p:strVal val="visible"/>
                                      </p:to>
                                    </p:set>
                                    <p:anim calcmode="lin" valueType="num">
                                      <p:cBhvr>
                                        <p:cTn id="7" dur="750" fill="hold"/>
                                        <p:tgtEl>
                                          <p:spTgt spid="1954"/>
                                        </p:tgtEl>
                                        <p:attrNameLst>
                                          <p:attrName>ppt_w</p:attrName>
                                        </p:attrNameLst>
                                      </p:cBhvr>
                                      <p:tavLst>
                                        <p:tav tm="0">
                                          <p:val>
                                            <p:fltVal val="0"/>
                                          </p:val>
                                        </p:tav>
                                        <p:tav tm="100000">
                                          <p:val>
                                            <p:strVal val="#ppt_w"/>
                                          </p:val>
                                        </p:tav>
                                      </p:tavLst>
                                    </p:anim>
                                    <p:anim calcmode="lin" valueType="num">
                                      <p:cBhvr>
                                        <p:cTn id="8" dur="750" fill="hold"/>
                                        <p:tgtEl>
                                          <p:spTgt spid="1954"/>
                                        </p:tgtEl>
                                        <p:attrNameLst>
                                          <p:attrName>ppt_h</p:attrName>
                                        </p:attrNameLst>
                                      </p:cBhvr>
                                      <p:tavLst>
                                        <p:tav tm="0">
                                          <p:val>
                                            <p:fltVal val="0"/>
                                          </p:val>
                                        </p:tav>
                                        <p:tav tm="100000">
                                          <p:val>
                                            <p:strVal val="#ppt_h"/>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childTnLst>
                          </p:cTn>
                        </p:par>
                        <p:par>
                          <p:cTn id="29" fill="hold">
                            <p:stCondLst>
                              <p:cond delay="3250"/>
                            </p:stCondLst>
                            <p:childTnLst>
                              <p:par>
                                <p:cTn id="30" presetID="10" presetClass="entr" presetSubtype="0"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par>
                          <p:cTn id="33" fill="hold">
                            <p:stCondLst>
                              <p:cond delay="3750"/>
                            </p:stCondLst>
                            <p:childTnLst>
                              <p:par>
                                <p:cTn id="34" presetID="10" presetClass="entr" presetSubtype="0"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childTnLst>
                          </p:cTn>
                        </p:par>
                        <p:par>
                          <p:cTn id="37" fill="hold">
                            <p:stCondLst>
                              <p:cond delay="4250"/>
                            </p:stCondLst>
                            <p:childTnLst>
                              <p:par>
                                <p:cTn id="38" presetID="10" presetClass="entr" presetSubtype="0" fill="hold" grpId="0"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5" grpId="0"/>
      <p:bldP spid="36" grpId="0"/>
      <p:bldP spid="37" grpId="0"/>
      <p:bldP spid="38" grpId="0"/>
      <p:bldP spid="39" grpId="0"/>
      <p:bldP spid="40" grpId="0"/>
      <p:bldP spid="41"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71293"/>
          </a:xfrm>
          <a:prstGeom prst="rect">
            <a:avLst/>
          </a:prstGeom>
          <a:noFill/>
        </p:spPr>
        <p:txBody>
          <a:bodyPr wrap="none" rtlCol="0">
            <a:spAutoFit/>
          </a:bodyPr>
          <a:lstStyle/>
          <a:p>
            <a:pPr algn="just">
              <a:lnSpc>
                <a:spcPct val="120000"/>
              </a:lnSpc>
            </a:pPr>
            <a:r>
              <a:rPr lang="en-US" sz="106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58532"/>
          </a:xfrm>
          <a:prstGeom prst="rect">
            <a:avLst/>
          </a:prstGeom>
        </p:spPr>
        <p:txBody>
          <a:bodyPr wrap="none" lIns="0" tIns="0" rIns="0" bIns="0">
            <a:spAutoFit/>
          </a:bodyPr>
          <a:lstStyle/>
          <a:p>
            <a:pPr algn="just">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200"/>
          <p:cNvSpPr>
            <a:spLocks noEditPoints="1"/>
          </p:cNvSpPr>
          <p:nvPr/>
        </p:nvSpPr>
        <p:spPr bwMode="auto">
          <a:xfrm>
            <a:off x="1585463" y="1712910"/>
            <a:ext cx="1356270" cy="4285614"/>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chemeClr val="tx1">
              <a:lumMod val="65000"/>
              <a:lumOff val="35000"/>
            </a:schemeClr>
          </a:solidFill>
          <a:ln>
            <a:noFill/>
          </a:ln>
          <a:effectLst>
            <a:outerShdw blurRad="76200" dir="13500000" sy="23000" kx="1200000" algn="br" rotWithShape="0">
              <a:prstClr val="black">
                <a:alpha val="6000"/>
              </a:prstClr>
            </a:outerShdw>
          </a:effectLst>
        </p:spPr>
        <p:txBody>
          <a:bodyPr vert="horz" wrap="square" lIns="171440" tIns="85720" rIns="171440" bIns="85720" numCol="1" anchor="t" anchorCtr="0" compatLnSpc="1">
            <a:prstTxWarp prst="textNoShape">
              <a:avLst/>
            </a:prstTxWarp>
          </a:bodyPr>
          <a:lstStyle/>
          <a:p>
            <a:pPr algn="just">
              <a:lnSpc>
                <a:spcPct val="120000"/>
              </a:lnSpc>
            </a:pPr>
            <a:endParaRPr lang="id-ID"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34125385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300"/>
                                        <p:tgtEl>
                                          <p:spTgt spid="38"/>
                                        </p:tgtEl>
                                      </p:cBhvr>
                                    </p:animEffect>
                                    <p:anim calcmode="lin" valueType="num">
                                      <p:cBhvr>
                                        <p:cTn id="52" dur="300" fill="hold"/>
                                        <p:tgtEl>
                                          <p:spTgt spid="38"/>
                                        </p:tgtEl>
                                        <p:attrNameLst>
                                          <p:attrName>ppt_x</p:attrName>
                                        </p:attrNameLst>
                                      </p:cBhvr>
                                      <p:tavLst>
                                        <p:tav tm="0">
                                          <p:val>
                                            <p:strVal val="#ppt_x"/>
                                          </p:val>
                                        </p:tav>
                                        <p:tav tm="100000">
                                          <p:val>
                                            <p:strVal val="#ppt_x"/>
                                          </p:val>
                                        </p:tav>
                                      </p:tavLst>
                                    </p:anim>
                                    <p:anim calcmode="lin" valueType="num">
                                      <p:cBhvr>
                                        <p:cTn id="53" dur="3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300"/>
                                        <p:tgtEl>
                                          <p:spTgt spid="3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300"/>
                                        <p:tgtEl>
                                          <p:spTgt spid="3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300"/>
                                        <p:tgtEl>
                                          <p:spTgt spid="3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300"/>
                                        <p:tgtEl>
                                          <p:spTgt spid="32"/>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300"/>
                                        <p:tgtEl>
                                          <p:spTgt spid="3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300"/>
                                        <p:tgtEl>
                                          <p:spTgt spid="31"/>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300"/>
                                        <p:tgtEl>
                                          <p:spTgt spid="23"/>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300"/>
                                        <p:tgtEl>
                                          <p:spTgt spid="21"/>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300"/>
                                        <p:tgtEl>
                                          <p:spTgt spid="22"/>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3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300"/>
                                        <p:tgtEl>
                                          <p:spTgt spid="24"/>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fade">
                                      <p:cBhvr>
                                        <p:cTn id="113"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38" grpId="0" animBg="1"/>
      <p:bldP spid="21" grpId="0"/>
      <p:bldP spid="22" grpId="0"/>
      <p:bldP spid="23" grpId="0"/>
      <p:bldP spid="24" grpId="0"/>
      <p:bldP spid="25"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244409" y="624038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92871" y="4282985"/>
            <a:ext cx="9325380" cy="2939346"/>
          </a:xfrm>
          <a:prstGeom prst="rect">
            <a:avLst/>
          </a:prstGeom>
        </p:spPr>
      </p:pic>
      <p:sp>
        <p:nvSpPr>
          <p:cNvPr id="9" name="矩形 259"/>
          <p:cNvSpPr>
            <a:spLocks noChangeArrowheads="1"/>
          </p:cNvSpPr>
          <p:nvPr/>
        </p:nvSpPr>
        <p:spPr bwMode="auto">
          <a:xfrm>
            <a:off x="3117407" y="2847657"/>
            <a:ext cx="6120679"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lnSpc>
                <a:spcPct val="150000"/>
              </a:lnSpc>
              <a:buNone/>
            </a:pPr>
            <a:r>
              <a:rPr lang="en-US" altLang="zh-CN" sz="1050" spc="316" dirty="0">
                <a:solidFill>
                  <a:srgbClr val="FF0000"/>
                </a:solidFill>
                <a:latin typeface="Arial" panose="020B0604020202020204" pitchFamily="34" charset="0"/>
                <a:cs typeface="+mn-ea"/>
                <a:sym typeface="Arial" panose="020B0604020202020204" pitchFamily="34" charset="0"/>
              </a:rPr>
              <a:t>Only beautiful humorous cartoon lovely and lively children in </a:t>
            </a:r>
            <a:r>
              <a:rPr lang="en-US" altLang="zh-CN" sz="1050" spc="316" dirty="0" err="1">
                <a:solidFill>
                  <a:srgbClr val="FF0000"/>
                </a:solidFill>
                <a:latin typeface="Arial" panose="020B0604020202020204" pitchFamily="34" charset="0"/>
                <a:cs typeface="+mn-ea"/>
                <a:sym typeface="Arial" panose="020B0604020202020204" pitchFamily="34" charset="0"/>
              </a:rPr>
              <a:t>kindergartenOnly</a:t>
            </a:r>
            <a:r>
              <a:rPr lang="en-US" altLang="zh-CN" sz="1050" spc="316" dirty="0">
                <a:solidFill>
                  <a:srgbClr val="FF0000"/>
                </a:solidFill>
                <a:latin typeface="Arial" panose="020B0604020202020204" pitchFamily="34" charset="0"/>
                <a:cs typeface="+mn-ea"/>
                <a:sym typeface="Arial" panose="020B0604020202020204" pitchFamily="34" charset="0"/>
              </a:rPr>
              <a:t> beautiful humorous cartoon lovely and lively children in kindergarten</a:t>
            </a:r>
            <a:endParaRPr lang="zh-CN" altLang="en-US" sz="1050" spc="316" dirty="0">
              <a:solidFill>
                <a:srgbClr val="FF0000"/>
              </a:solidFill>
              <a:latin typeface="Arial" panose="020B0604020202020204" pitchFamily="34" charset="0"/>
              <a:cs typeface="+mn-ea"/>
              <a:sym typeface="Arial" panose="020B0604020202020204" pitchFamily="34" charset="0"/>
            </a:endParaRPr>
          </a:p>
        </p:txBody>
      </p:sp>
      <p:sp>
        <p:nvSpPr>
          <p:cNvPr id="11" name="矩形 259"/>
          <p:cNvSpPr>
            <a:spLocks noChangeArrowheads="1"/>
          </p:cNvSpPr>
          <p:nvPr/>
        </p:nvSpPr>
        <p:spPr bwMode="auto">
          <a:xfrm>
            <a:off x="3189415" y="1672109"/>
            <a:ext cx="647992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cap="all" dirty="0">
                <a:solidFill>
                  <a:schemeClr val="accent2"/>
                </a:solidFill>
                <a:latin typeface="Arial" panose="020B0604020202020204" pitchFamily="34" charset="0"/>
                <a:ea typeface="叶根友毛笔行书2.0版" panose="02010601030101010101" pitchFamily="2" charset="-122"/>
                <a:cs typeface="Arial" panose="020B0604020202020204" pitchFamily="34" charset="0"/>
              </a:rPr>
              <a:t>thank you</a:t>
            </a:r>
            <a:endParaRPr lang="zh-CN" altLang="en-US" sz="8000" cap="all" dirty="0">
              <a:solidFill>
                <a:schemeClr val="accent2"/>
              </a:solidFill>
              <a:latin typeface="Arial" panose="020B0604020202020204" pitchFamily="34" charset="0"/>
              <a:ea typeface="叶根友毛笔行书2.0版" panose="02010601030101010101" pitchFamily="2" charset="-122"/>
              <a:cs typeface="Arial" panose="020B0604020202020204" pitchFamily="34" charset="0"/>
            </a:endParaRPr>
          </a:p>
        </p:txBody>
      </p:sp>
    </p:spTree>
    <p:extLst>
      <p:ext uri="{BB962C8B-B14F-4D97-AF65-F5344CB8AC3E}">
        <p14:creationId xmlns:p14="http://schemas.microsoft.com/office/powerpoint/2010/main" val="359511143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accel="40000" fill="hold" grpId="0" nodeType="afterEffect" p14:presetBounceEnd="40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0000">
                                          <p:cBhvr additive="base">
                                            <p:cTn id="12" dur="10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3" dur="10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89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9"/>
                                            </p:tgtEl>
                                          </p:cBhvr>
                                        </p:animEffect>
                                        <p:animScale>
                                          <p:cBhvr>
                                            <p:cTn id="25"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accel="4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1000" fill="hold"/>
                                            <p:tgtEl>
                                              <p:spTgt spid="11"/>
                                            </p:tgtEl>
                                            <p:attrNameLst>
                                              <p:attrName>ppt_x</p:attrName>
                                            </p:attrNameLst>
                                          </p:cBhvr>
                                          <p:tavLst>
                                            <p:tav tm="0">
                                              <p:val>
                                                <p:strVal val="1+#ppt_w/2"/>
                                              </p:val>
                                            </p:tav>
                                            <p:tav tm="100000">
                                              <p:val>
                                                <p:strVal val="#ppt_x"/>
                                              </p:val>
                                            </p:tav>
                                          </p:tavLst>
                                        </p:anim>
                                        <p:anim calcmode="lin" valueType="num">
                                          <p:cBhvr additive="base">
                                            <p:cTn id="13" dur="10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89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9"/>
                                            </p:tgtEl>
                                          </p:cBhvr>
                                        </p:animEffect>
                                        <p:animScale>
                                          <p:cBhvr>
                                            <p:cTn id="25"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7385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38" y="1456084"/>
            <a:ext cx="12869887" cy="5776565"/>
          </a:xfrm>
          <a:prstGeom prst="rect">
            <a:avLst/>
          </a:prstGeom>
        </p:spPr>
      </p:pic>
      <p:sp>
        <p:nvSpPr>
          <p:cNvPr id="32" name="文本框 31"/>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01</a:t>
            </a:r>
            <a:endParaRPr lang="zh-CN" altLang="en-US" sz="6959"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endParaRPr>
          </a:p>
        </p:txBody>
      </p:sp>
      <p:cxnSp>
        <p:nvCxnSpPr>
          <p:cNvPr id="33" name="直接连接符 32"/>
          <p:cNvCxnSpPr/>
          <p:nvPr/>
        </p:nvCxnSpPr>
        <p:spPr>
          <a:xfrm>
            <a:off x="4587957" y="2415579"/>
            <a:ext cx="36828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Tree>
    <p:extLst>
      <p:ext uri="{BB962C8B-B14F-4D97-AF65-F5344CB8AC3E}">
        <p14:creationId xmlns:p14="http://schemas.microsoft.com/office/powerpoint/2010/main" val="369716664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grpId="0" nodeType="clickEffect">
                                  <p:stCondLst>
                                    <p:cond delay="0"/>
                                  </p:stCondLst>
                                  <p:iterate type="lt">
                                    <p:tmPct val="10000"/>
                                  </p:iterate>
                                  <p:childTnLst>
                                    <p:set>
                                      <p:cBhvr>
                                        <p:cTn id="12" dur="1" fill="hold">
                                          <p:stCondLst>
                                            <p:cond delay="0"/>
                                          </p:stCondLst>
                                        </p:cTn>
                                        <p:tgtEl>
                                          <p:spTgt spid="32"/>
                                        </p:tgtEl>
                                        <p:attrNameLst>
                                          <p:attrName>style.visibility</p:attrName>
                                        </p:attrNameLst>
                                      </p:cBhvr>
                                      <p:to>
                                        <p:strVal val="visible"/>
                                      </p:to>
                                    </p:set>
                                    <p:anim by="(-#ppt_w*2)" calcmode="lin" valueType="num">
                                      <p:cBhvr rctx="PPT">
                                        <p:cTn id="13" dur="500" autoRev="1" fill="hold">
                                          <p:stCondLst>
                                            <p:cond delay="0"/>
                                          </p:stCondLst>
                                        </p:cTn>
                                        <p:tgtEl>
                                          <p:spTgt spid="32"/>
                                        </p:tgtEl>
                                        <p:attrNameLst>
                                          <p:attrName>ppt_w</p:attrName>
                                        </p:attrNameLst>
                                      </p:cBhvr>
                                    </p:anim>
                                    <p:anim by="(#ppt_w*0.50)" calcmode="lin" valueType="num">
                                      <p:cBhvr>
                                        <p:cTn id="14" dur="500" decel="50000" autoRev="1" fill="hold">
                                          <p:stCondLst>
                                            <p:cond delay="0"/>
                                          </p:stCondLst>
                                        </p:cTn>
                                        <p:tgtEl>
                                          <p:spTgt spid="32"/>
                                        </p:tgtEl>
                                        <p:attrNameLst>
                                          <p:attrName>ppt_x</p:attrName>
                                        </p:attrNameLst>
                                      </p:cBhvr>
                                    </p:anim>
                                    <p:anim from="(-#ppt_h/2)" to="(#ppt_y)" calcmode="lin" valueType="num">
                                      <p:cBhvr>
                                        <p:cTn id="15" dur="1000" fill="hold">
                                          <p:stCondLst>
                                            <p:cond delay="0"/>
                                          </p:stCondLst>
                                        </p:cTn>
                                        <p:tgtEl>
                                          <p:spTgt spid="32"/>
                                        </p:tgtEl>
                                        <p:attrNameLst>
                                          <p:attrName>ppt_y</p:attrName>
                                        </p:attrNameLst>
                                      </p:cBhvr>
                                    </p:anim>
                                    <p:animRot by="21600000">
                                      <p:cBhvr>
                                        <p:cTn id="16" dur="1000" fill="hold">
                                          <p:stCondLst>
                                            <p:cond delay="0"/>
                                          </p:stCondLst>
                                        </p:cTn>
                                        <p:tgtEl>
                                          <p:spTgt spid="32"/>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0-#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6" presetClass="entr" presetSubtype="0" fill="hold" grpId="0" nodeType="click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 by="(-#ppt_w*2)" calcmode="lin" valueType="num">
                                      <p:cBhvr rctx="PPT">
                                        <p:cTn id="27" dur="500" autoRev="1" fill="hold">
                                          <p:stCondLst>
                                            <p:cond delay="0"/>
                                          </p:stCondLst>
                                        </p:cTn>
                                        <p:tgtEl>
                                          <p:spTgt spid="34"/>
                                        </p:tgtEl>
                                        <p:attrNameLst>
                                          <p:attrName>ppt_w</p:attrName>
                                        </p:attrNameLst>
                                      </p:cBhvr>
                                    </p:anim>
                                    <p:anim by="(#ppt_w*0.50)" calcmode="lin" valueType="num">
                                      <p:cBhvr>
                                        <p:cTn id="28" dur="500" decel="50000" autoRev="1" fill="hold">
                                          <p:stCondLst>
                                            <p:cond delay="0"/>
                                          </p:stCondLst>
                                        </p:cTn>
                                        <p:tgtEl>
                                          <p:spTgt spid="34"/>
                                        </p:tgtEl>
                                        <p:attrNameLst>
                                          <p:attrName>ppt_x</p:attrName>
                                        </p:attrNameLst>
                                      </p:cBhvr>
                                    </p:anim>
                                    <p:anim from="(-#ppt_h/2)" to="(#ppt_y)" calcmode="lin" valueType="num">
                                      <p:cBhvr>
                                        <p:cTn id="29" dur="1000" fill="hold">
                                          <p:stCondLst>
                                            <p:cond delay="0"/>
                                          </p:stCondLst>
                                        </p:cTn>
                                        <p:tgtEl>
                                          <p:spTgt spid="34"/>
                                        </p:tgtEl>
                                        <p:attrNameLst>
                                          <p:attrName>ppt_y</p:attrName>
                                        </p:attrNameLst>
                                      </p:cBhvr>
                                    </p:anim>
                                    <p:animRot by="21600000">
                                      <p:cBhvr>
                                        <p:cTn id="30" dur="1000"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23857468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2"/>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360970190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81575" y="4842597"/>
            <a:ext cx="716976" cy="530251"/>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5018574" y="3718657"/>
            <a:ext cx="780414" cy="34232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4469171" y="2410385"/>
            <a:ext cx="554190" cy="691840"/>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3476894" y="2009406"/>
            <a:ext cx="226225" cy="772036"/>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p:cNvSpPr>
          <p:nvPr/>
        </p:nvSpPr>
        <p:spPr bwMode="auto">
          <a:xfrm>
            <a:off x="1631190" y="4839007"/>
            <a:ext cx="716976" cy="529054"/>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p:cNvSpPr>
          <p:nvPr/>
        </p:nvSpPr>
        <p:spPr bwMode="auto">
          <a:xfrm>
            <a:off x="1330756" y="3717461"/>
            <a:ext cx="780414" cy="339935"/>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p:cNvSpPr>
          <p:nvPr/>
        </p:nvSpPr>
        <p:spPr bwMode="auto">
          <a:xfrm>
            <a:off x="2106381" y="2405598"/>
            <a:ext cx="555387" cy="694234"/>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12"/>
          <p:cNvGrpSpPr/>
          <p:nvPr/>
        </p:nvGrpSpPr>
        <p:grpSpPr>
          <a:xfrm>
            <a:off x="2319440" y="2989712"/>
            <a:ext cx="2513606" cy="3305990"/>
            <a:chOff x="2066468" y="2628718"/>
            <a:chExt cx="2744485" cy="3609651"/>
          </a:xfrm>
        </p:grpSpPr>
        <p:sp>
          <p:nvSpPr>
            <p:cNvPr id="14"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Oval 14"/>
          <p:cNvSpPr>
            <a:spLocks noChangeArrowheads="1"/>
          </p:cNvSpPr>
          <p:nvPr/>
        </p:nvSpPr>
        <p:spPr bwMode="auto">
          <a:xfrm>
            <a:off x="2808995" y="3448146"/>
            <a:ext cx="1607510" cy="1607510"/>
          </a:xfrm>
          <a:prstGeom prst="ellipse">
            <a:avLst/>
          </a:pr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7" name="Oval 15"/>
          <p:cNvSpPr>
            <a:spLocks noChangeArrowheads="1"/>
          </p:cNvSpPr>
          <p:nvPr/>
        </p:nvSpPr>
        <p:spPr bwMode="auto">
          <a:xfrm>
            <a:off x="2968190" y="3608538"/>
            <a:ext cx="1287924" cy="12867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8" name="Oval 16"/>
          <p:cNvSpPr>
            <a:spLocks noChangeArrowheads="1"/>
          </p:cNvSpPr>
          <p:nvPr/>
        </p:nvSpPr>
        <p:spPr bwMode="auto">
          <a:xfrm>
            <a:off x="3105840" y="3746187"/>
            <a:ext cx="1012624" cy="1012624"/>
          </a:xfrm>
          <a:prstGeom prst="ellipse">
            <a:avLst/>
          </a:pr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9" name="Oval 17"/>
          <p:cNvSpPr>
            <a:spLocks noChangeArrowheads="1"/>
          </p:cNvSpPr>
          <p:nvPr/>
        </p:nvSpPr>
        <p:spPr bwMode="auto">
          <a:xfrm>
            <a:off x="3255459" y="3894610"/>
            <a:ext cx="713385" cy="7145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0" name="Oval 18"/>
          <p:cNvSpPr>
            <a:spLocks noChangeArrowheads="1"/>
          </p:cNvSpPr>
          <p:nvPr/>
        </p:nvSpPr>
        <p:spPr bwMode="auto">
          <a:xfrm>
            <a:off x="3388322" y="4027471"/>
            <a:ext cx="446464" cy="448859"/>
          </a:xfrm>
          <a:prstGeom prst="ellipse">
            <a:avLst/>
          </a:pr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1" name="Oval 19"/>
          <p:cNvSpPr>
            <a:spLocks noChangeArrowheads="1"/>
          </p:cNvSpPr>
          <p:nvPr/>
        </p:nvSpPr>
        <p:spPr bwMode="auto">
          <a:xfrm>
            <a:off x="3528365" y="4169910"/>
            <a:ext cx="166377" cy="1663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0"/>
          <p:cNvSpPr>
            <a:spLocks/>
          </p:cNvSpPr>
          <p:nvPr/>
        </p:nvSpPr>
        <p:spPr bwMode="auto">
          <a:xfrm>
            <a:off x="3576242" y="333682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1"/>
          <p:cNvSpPr>
            <a:spLocks/>
          </p:cNvSpPr>
          <p:nvPr/>
        </p:nvSpPr>
        <p:spPr bwMode="auto">
          <a:xfrm>
            <a:off x="3612151" y="331288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4"/>
          <p:cNvGrpSpPr>
            <a:grpSpLocks noChangeAspect="1"/>
          </p:cNvGrpSpPr>
          <p:nvPr/>
        </p:nvGrpSpPr>
        <p:grpSpPr bwMode="auto">
          <a:xfrm flipH="1">
            <a:off x="6607537" y="3280489"/>
            <a:ext cx="1144281" cy="989145"/>
            <a:chOff x="2883" y="375"/>
            <a:chExt cx="1938" cy="1977"/>
          </a:xfrm>
          <a:solidFill>
            <a:schemeClr val="accent1"/>
          </a:solidFill>
        </p:grpSpPr>
        <p:sp>
          <p:nvSpPr>
            <p:cNvPr id="2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4"/>
          <p:cNvGrpSpPr>
            <a:grpSpLocks noChangeAspect="1"/>
          </p:cNvGrpSpPr>
          <p:nvPr/>
        </p:nvGrpSpPr>
        <p:grpSpPr bwMode="auto">
          <a:xfrm flipH="1">
            <a:off x="9139688" y="3280489"/>
            <a:ext cx="1144281" cy="989145"/>
            <a:chOff x="2883" y="375"/>
            <a:chExt cx="1938" cy="1977"/>
          </a:xfrm>
          <a:solidFill>
            <a:schemeClr val="accent2"/>
          </a:solidFill>
        </p:grpSpPr>
        <p:sp>
          <p:nvSpPr>
            <p:cNvPr id="3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4"/>
          <p:cNvGrpSpPr>
            <a:grpSpLocks noChangeAspect="1"/>
          </p:cNvGrpSpPr>
          <p:nvPr/>
        </p:nvGrpSpPr>
        <p:grpSpPr bwMode="auto">
          <a:xfrm flipH="1">
            <a:off x="6607537" y="4876369"/>
            <a:ext cx="1144281" cy="989145"/>
            <a:chOff x="2883" y="375"/>
            <a:chExt cx="1938" cy="1977"/>
          </a:xfrm>
          <a:solidFill>
            <a:schemeClr val="accent3"/>
          </a:solidFill>
        </p:grpSpPr>
        <p:sp>
          <p:nvSpPr>
            <p:cNvPr id="4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4"/>
          <p:cNvGrpSpPr>
            <a:grpSpLocks noChangeAspect="1"/>
          </p:cNvGrpSpPr>
          <p:nvPr/>
        </p:nvGrpSpPr>
        <p:grpSpPr bwMode="auto">
          <a:xfrm flipH="1">
            <a:off x="9183285" y="4876369"/>
            <a:ext cx="1144281" cy="989145"/>
            <a:chOff x="2883" y="375"/>
            <a:chExt cx="1938" cy="1977"/>
          </a:xfrm>
          <a:solidFill>
            <a:schemeClr val="accent4"/>
          </a:solidFill>
        </p:grpSpPr>
        <p:sp>
          <p:nvSpPr>
            <p:cNvPr id="5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Content Placeholder 2"/>
          <p:cNvSpPr txBox="1">
            <a:spLocks/>
          </p:cNvSpPr>
          <p:nvPr/>
        </p:nvSpPr>
        <p:spPr>
          <a:xfrm>
            <a:off x="6572145" y="2243255"/>
            <a:ext cx="4884557" cy="80329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replace text, click add relevant headline, modify the text content, also can copy your content to this directly.</a:t>
            </a:r>
            <a:endParaRPr lang="en-US" sz="800" i="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9" name="Content Placeholder 2"/>
          <p:cNvSpPr txBox="1">
            <a:spLocks/>
          </p:cNvSpPr>
          <p:nvPr/>
        </p:nvSpPr>
        <p:spPr>
          <a:xfrm>
            <a:off x="70766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0" name="TextBox 78"/>
          <p:cNvSpPr txBox="1"/>
          <p:nvPr/>
        </p:nvSpPr>
        <p:spPr>
          <a:xfrm>
            <a:off x="70766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p:cNvSpPr txBox="1">
            <a:spLocks/>
          </p:cNvSpPr>
          <p:nvPr/>
        </p:nvSpPr>
        <p:spPr>
          <a:xfrm>
            <a:off x="96801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TextBox 78"/>
          <p:cNvSpPr txBox="1"/>
          <p:nvPr/>
        </p:nvSpPr>
        <p:spPr>
          <a:xfrm>
            <a:off x="96801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Content Placeholder 2"/>
          <p:cNvSpPr txBox="1">
            <a:spLocks/>
          </p:cNvSpPr>
          <p:nvPr/>
        </p:nvSpPr>
        <p:spPr>
          <a:xfrm>
            <a:off x="70766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8"/>
          <p:cNvSpPr txBox="1"/>
          <p:nvPr/>
        </p:nvSpPr>
        <p:spPr>
          <a:xfrm>
            <a:off x="70766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Content Placeholder 2"/>
          <p:cNvSpPr txBox="1">
            <a:spLocks/>
          </p:cNvSpPr>
          <p:nvPr/>
        </p:nvSpPr>
        <p:spPr>
          <a:xfrm>
            <a:off x="96801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8"/>
          <p:cNvSpPr txBox="1"/>
          <p:nvPr/>
        </p:nvSpPr>
        <p:spPr>
          <a:xfrm>
            <a:off x="96801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30753505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750"/>
                                        <p:tgtEl>
                                          <p:spTgt spid="24"/>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750"/>
                                        <p:tgtEl>
                                          <p:spTgt spid="34"/>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750"/>
                                        <p:tgtEl>
                                          <p:spTgt spid="44"/>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750"/>
                                        <p:tgtEl>
                                          <p:spTgt spid="54"/>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wipe(left)">
                                      <p:cBhvr>
                                        <p:cTn id="78" dur="750"/>
                                        <p:tgtEl>
                                          <p:spTgt spid="69"/>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down)">
                                      <p:cBhvr>
                                        <p:cTn id="82" dur="750"/>
                                        <p:tgtEl>
                                          <p:spTgt spid="70"/>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750"/>
                                        <p:tgtEl>
                                          <p:spTgt spid="71"/>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750"/>
                                        <p:tgtEl>
                                          <p:spTgt spid="72"/>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750"/>
                                        <p:tgtEl>
                                          <p:spTgt spid="74"/>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left)">
                                      <p:cBhvr>
                                        <p:cTn id="102" dur="750"/>
                                        <p:tgtEl>
                                          <p:spTgt spid="75"/>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wipe(down)">
                                      <p:cBhvr>
                                        <p:cTn id="106"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6" grpId="0" animBg="1"/>
      <p:bldP spid="18" grpId="0" animBg="1"/>
      <p:bldP spid="20" grpId="0" animBg="1"/>
      <p:bldP spid="22" grpId="0" animBg="1"/>
      <p:bldP spid="64" grpId="0"/>
      <p:bldP spid="69" grpId="0"/>
      <p:bldP spid="70" grpId="0"/>
      <p:bldP spid="71" grpId="0"/>
      <p:bldP spid="72" grpId="0"/>
      <p:bldP spid="73" grpId="0"/>
      <p:bldP spid="74" grpId="0"/>
      <p:bldP spid="75" grpId="0"/>
      <p:bldP spid="7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410007168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138" y="1456084"/>
            <a:ext cx="12869887" cy="5776565"/>
          </a:xfrm>
          <a:prstGeom prst="rect">
            <a:avLst/>
          </a:prstGeom>
        </p:spPr>
      </p:pic>
      <p:sp>
        <p:nvSpPr>
          <p:cNvPr id="32" name="文本框 31"/>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02</a:t>
            </a:r>
            <a:endParaRPr lang="zh-CN" altLang="en-US" sz="6959"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endParaRPr>
          </a:p>
        </p:txBody>
      </p:sp>
      <p:cxnSp>
        <p:nvCxnSpPr>
          <p:cNvPr id="33" name="直接连接符 32"/>
          <p:cNvCxnSpPr/>
          <p:nvPr/>
        </p:nvCxnSpPr>
        <p:spPr>
          <a:xfrm>
            <a:off x="4587957" y="2415579"/>
            <a:ext cx="368283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accent1"/>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Tree>
    <p:extLst>
      <p:ext uri="{BB962C8B-B14F-4D97-AF65-F5344CB8AC3E}">
        <p14:creationId xmlns:p14="http://schemas.microsoft.com/office/powerpoint/2010/main" val="363076833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grpId="0" nodeType="clickEffect">
                                  <p:stCondLst>
                                    <p:cond delay="0"/>
                                  </p:stCondLst>
                                  <p:iterate type="lt">
                                    <p:tmPct val="10000"/>
                                  </p:iterate>
                                  <p:childTnLst>
                                    <p:set>
                                      <p:cBhvr>
                                        <p:cTn id="12" dur="1" fill="hold">
                                          <p:stCondLst>
                                            <p:cond delay="0"/>
                                          </p:stCondLst>
                                        </p:cTn>
                                        <p:tgtEl>
                                          <p:spTgt spid="32"/>
                                        </p:tgtEl>
                                        <p:attrNameLst>
                                          <p:attrName>style.visibility</p:attrName>
                                        </p:attrNameLst>
                                      </p:cBhvr>
                                      <p:to>
                                        <p:strVal val="visible"/>
                                      </p:to>
                                    </p:set>
                                    <p:anim by="(-#ppt_w*2)" calcmode="lin" valueType="num">
                                      <p:cBhvr rctx="PPT">
                                        <p:cTn id="13" dur="500" autoRev="1" fill="hold">
                                          <p:stCondLst>
                                            <p:cond delay="0"/>
                                          </p:stCondLst>
                                        </p:cTn>
                                        <p:tgtEl>
                                          <p:spTgt spid="32"/>
                                        </p:tgtEl>
                                        <p:attrNameLst>
                                          <p:attrName>ppt_w</p:attrName>
                                        </p:attrNameLst>
                                      </p:cBhvr>
                                    </p:anim>
                                    <p:anim by="(#ppt_w*0.50)" calcmode="lin" valueType="num">
                                      <p:cBhvr>
                                        <p:cTn id="14" dur="500" decel="50000" autoRev="1" fill="hold">
                                          <p:stCondLst>
                                            <p:cond delay="0"/>
                                          </p:stCondLst>
                                        </p:cTn>
                                        <p:tgtEl>
                                          <p:spTgt spid="32"/>
                                        </p:tgtEl>
                                        <p:attrNameLst>
                                          <p:attrName>ppt_x</p:attrName>
                                        </p:attrNameLst>
                                      </p:cBhvr>
                                    </p:anim>
                                    <p:anim from="(-#ppt_h/2)" to="(#ppt_y)" calcmode="lin" valueType="num">
                                      <p:cBhvr>
                                        <p:cTn id="15" dur="1000" fill="hold">
                                          <p:stCondLst>
                                            <p:cond delay="0"/>
                                          </p:stCondLst>
                                        </p:cTn>
                                        <p:tgtEl>
                                          <p:spTgt spid="32"/>
                                        </p:tgtEl>
                                        <p:attrNameLst>
                                          <p:attrName>ppt_y</p:attrName>
                                        </p:attrNameLst>
                                      </p:cBhvr>
                                    </p:anim>
                                    <p:animRot by="21600000">
                                      <p:cBhvr>
                                        <p:cTn id="16" dur="1000" fill="hold">
                                          <p:stCondLst>
                                            <p:cond delay="0"/>
                                          </p:stCondLst>
                                        </p:cTn>
                                        <p:tgtEl>
                                          <p:spTgt spid="32"/>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0-#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6" presetClass="entr" presetSubtype="0" fill="hold" grpId="0" nodeType="clickEffect">
                                  <p:stCondLst>
                                    <p:cond delay="0"/>
                                  </p:stCondLst>
                                  <p:iterate type="lt">
                                    <p:tmPct val="10000"/>
                                  </p:iterate>
                                  <p:childTnLst>
                                    <p:set>
                                      <p:cBhvr>
                                        <p:cTn id="26" dur="1" fill="hold">
                                          <p:stCondLst>
                                            <p:cond delay="0"/>
                                          </p:stCondLst>
                                        </p:cTn>
                                        <p:tgtEl>
                                          <p:spTgt spid="34"/>
                                        </p:tgtEl>
                                        <p:attrNameLst>
                                          <p:attrName>style.visibility</p:attrName>
                                        </p:attrNameLst>
                                      </p:cBhvr>
                                      <p:to>
                                        <p:strVal val="visible"/>
                                      </p:to>
                                    </p:set>
                                    <p:anim by="(-#ppt_w*2)" calcmode="lin" valueType="num">
                                      <p:cBhvr rctx="PPT">
                                        <p:cTn id="27" dur="500" autoRev="1" fill="hold">
                                          <p:stCondLst>
                                            <p:cond delay="0"/>
                                          </p:stCondLst>
                                        </p:cTn>
                                        <p:tgtEl>
                                          <p:spTgt spid="34"/>
                                        </p:tgtEl>
                                        <p:attrNameLst>
                                          <p:attrName>ppt_w</p:attrName>
                                        </p:attrNameLst>
                                      </p:cBhvr>
                                    </p:anim>
                                    <p:anim by="(#ppt_w*0.50)" calcmode="lin" valueType="num">
                                      <p:cBhvr>
                                        <p:cTn id="28" dur="500" decel="50000" autoRev="1" fill="hold">
                                          <p:stCondLst>
                                            <p:cond delay="0"/>
                                          </p:stCondLst>
                                        </p:cTn>
                                        <p:tgtEl>
                                          <p:spTgt spid="34"/>
                                        </p:tgtEl>
                                        <p:attrNameLst>
                                          <p:attrName>ppt_x</p:attrName>
                                        </p:attrNameLst>
                                      </p:cBhvr>
                                    </p:anim>
                                    <p:anim from="(-#ppt_h/2)" to="(#ppt_y)" calcmode="lin" valueType="num">
                                      <p:cBhvr>
                                        <p:cTn id="29" dur="1000" fill="hold">
                                          <p:stCondLst>
                                            <p:cond delay="0"/>
                                          </p:stCondLst>
                                        </p:cTn>
                                        <p:tgtEl>
                                          <p:spTgt spid="34"/>
                                        </p:tgtEl>
                                        <p:attrNameLst>
                                          <p:attrName>ppt_y</p:attrName>
                                        </p:attrNameLst>
                                      </p:cBhvr>
                                    </p:anim>
                                    <p:animRot by="21600000">
                                      <p:cBhvr>
                                        <p:cTn id="30" dur="1000"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328184"/>
            <a:ext cx="3067050" cy="369332"/>
          </a:xfrm>
          <a:prstGeom prst="rect">
            <a:avLst/>
          </a:prstGeom>
        </p:spPr>
        <p:txBody>
          <a:bodyPr vert="horz" lIns="0" tIns="0" rIns="0" bIns="0" rtlCol="0" anchor="t" anchorCtr="0">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rPr>
              <a:t>点击添加相关标题文字</a:t>
            </a:r>
            <a:endParaRPr lang="en-US" sz="2400" dirty="0">
              <a:solidFill>
                <a:schemeClr val="accent1"/>
              </a:solidFill>
              <a:latin typeface="方正稚艺简体" panose="03000509000000000000" pitchFamily="65" charset="-122"/>
              <a:ea typeface="方正稚艺简体" panose="03000509000000000000" pitchFamily="65" charset="-122"/>
              <a:cs typeface="+mn-ea"/>
              <a:sym typeface="Arial" panose="020B0604020202020204" pitchFamily="34" charset="0"/>
            </a:endParaRPr>
          </a:p>
        </p:txBody>
      </p:sp>
    </p:spTree>
    <p:extLst>
      <p:ext uri="{BB962C8B-B14F-4D97-AF65-F5344CB8AC3E}">
        <p14:creationId xmlns:p14="http://schemas.microsoft.com/office/powerpoint/2010/main" val="37025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66">
      <a:dk1>
        <a:sysClr val="windowText" lastClr="000000"/>
      </a:dk1>
      <a:lt1>
        <a:sysClr val="window" lastClr="FFFFFF"/>
      </a:lt1>
      <a:dk2>
        <a:srgbClr val="44546A"/>
      </a:dk2>
      <a:lt2>
        <a:srgbClr val="E7E6E6"/>
      </a:lt2>
      <a:accent1>
        <a:srgbClr val="00B050"/>
      </a:accent1>
      <a:accent2>
        <a:srgbClr val="92D050"/>
      </a:accent2>
      <a:accent3>
        <a:srgbClr val="00B050"/>
      </a:accent3>
      <a:accent4>
        <a:srgbClr val="92D050"/>
      </a:accent4>
      <a:accent5>
        <a:srgbClr val="00B050"/>
      </a:accent5>
      <a:accent6>
        <a:srgbClr val="92D050"/>
      </a:accent6>
      <a:hlink>
        <a:srgbClr val="00B050"/>
      </a:hlink>
      <a:folHlink>
        <a:srgbClr val="92D05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2566</Words>
  <Application>Microsoft Office PowerPoint</Application>
  <PresentationFormat>自定义</PresentationFormat>
  <Paragraphs>260</Paragraphs>
  <Slides>23</Slides>
  <Notes>12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卡通幼儿成长教育</dc:title>
  <dc:creator/>
  <cp:keywords>第一PPT模板网-WWW.1PPT.COM</cp:keywords>
  <cp:lastModifiedBy/>
  <cp:revision>1</cp:revision>
  <dcterms:created xsi:type="dcterms:W3CDTF">2016-10-17T14:00:15Z</dcterms:created>
  <dcterms:modified xsi:type="dcterms:W3CDTF">2018-01-18T09:17:56Z</dcterms:modified>
</cp:coreProperties>
</file>